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omments/comment5.xml" ContentType="application/vnd.openxmlformats-officedocument.presentationml.comments+xml"/>
  <Override PartName="/ppt/notesSlides/notesSlide2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omments/comment6.xml" ContentType="application/vnd.openxmlformats-officedocument.presentationml.comments+xml"/>
  <Override PartName="/ppt/notesSlides/notesSlide2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28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302" r:id="rId2"/>
    <p:sldId id="261" r:id="rId3"/>
    <p:sldId id="265" r:id="rId4"/>
    <p:sldId id="262" r:id="rId5"/>
    <p:sldId id="266" r:id="rId6"/>
    <p:sldId id="280" r:id="rId7"/>
    <p:sldId id="281" r:id="rId8"/>
    <p:sldId id="282" r:id="rId9"/>
    <p:sldId id="283" r:id="rId10"/>
    <p:sldId id="284" r:id="rId11"/>
    <p:sldId id="285" r:id="rId12"/>
    <p:sldId id="279" r:id="rId13"/>
    <p:sldId id="277" r:id="rId14"/>
    <p:sldId id="286" r:id="rId15"/>
    <p:sldId id="264" r:id="rId16"/>
    <p:sldId id="267" r:id="rId17"/>
    <p:sldId id="270" r:id="rId18"/>
    <p:sldId id="271" r:id="rId19"/>
    <p:sldId id="287" r:id="rId20"/>
    <p:sldId id="301" r:id="rId21"/>
    <p:sldId id="272" r:id="rId22"/>
    <p:sldId id="274" r:id="rId23"/>
    <p:sldId id="278" r:id="rId24"/>
    <p:sldId id="275" r:id="rId25"/>
    <p:sldId id="293" r:id="rId26"/>
    <p:sldId id="298" r:id="rId27"/>
    <p:sldId id="299" r:id="rId28"/>
    <p:sldId id="296" r:id="rId29"/>
    <p:sldId id="30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2DE2E5C-79C5-4009-B09E-BB09034049FC}">
          <p14:sldIdLst>
            <p14:sldId id="302"/>
            <p14:sldId id="261"/>
            <p14:sldId id="265"/>
            <p14:sldId id="262"/>
            <p14:sldId id="266"/>
            <p14:sldId id="280"/>
            <p14:sldId id="281"/>
            <p14:sldId id="282"/>
            <p14:sldId id="283"/>
            <p14:sldId id="284"/>
            <p14:sldId id="285"/>
            <p14:sldId id="279"/>
            <p14:sldId id="277"/>
            <p14:sldId id="286"/>
            <p14:sldId id="264"/>
            <p14:sldId id="267"/>
            <p14:sldId id="270"/>
            <p14:sldId id="271"/>
            <p14:sldId id="287"/>
            <p14:sldId id="301"/>
            <p14:sldId id="272"/>
            <p14:sldId id="274"/>
            <p14:sldId id="278"/>
            <p14:sldId id="275"/>
            <p14:sldId id="293"/>
            <p14:sldId id="298"/>
            <p14:sldId id="299"/>
            <p14:sldId id="296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ier" initials="H" lastIdx="9" clrIdx="0">
    <p:extLst>
      <p:ext uri="{19B8F6BF-5375-455C-9EA6-DF929625EA0E}">
        <p15:presenceInfo xmlns:p15="http://schemas.microsoft.com/office/powerpoint/2012/main" userId="Hai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A6A6A6"/>
    <a:srgbClr val="FF7575"/>
    <a:srgbClr val="5E6B80"/>
    <a:srgbClr val="2E435C"/>
    <a:srgbClr val="313C4D"/>
    <a:srgbClr val="FF3300"/>
    <a:srgbClr val="FF9900"/>
    <a:srgbClr val="1D2F43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33" autoAdjust="0"/>
    <p:restoredTop sz="94992" autoAdjust="0"/>
  </p:normalViewPr>
  <p:slideViewPr>
    <p:cSldViewPr snapToGrid="0">
      <p:cViewPr>
        <p:scale>
          <a:sx n="75" d="100"/>
          <a:sy n="75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学生A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alpha val="76000"/>
                </a:schemeClr>
              </a:solidFill>
            </a:ln>
            <a:effectLst/>
          </c:spPr>
          <c:cat>
            <c:strRef>
              <c:f>Sheet1!$A$2:$A$7</c:f>
              <c:strCache>
                <c:ptCount val="6"/>
                <c:pt idx="0">
                  <c:v>语文</c:v>
                </c:pt>
                <c:pt idx="1">
                  <c:v>数学</c:v>
                </c:pt>
                <c:pt idx="2">
                  <c:v>英语</c:v>
                </c:pt>
                <c:pt idx="3">
                  <c:v>历史</c:v>
                </c:pt>
                <c:pt idx="4">
                  <c:v>地理</c:v>
                </c:pt>
                <c:pt idx="5">
                  <c:v>生物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2.5000000000000001E-2</c:v>
                </c:pt>
                <c:pt idx="1">
                  <c:v>0.08</c:v>
                </c:pt>
                <c:pt idx="2">
                  <c:v>0.1</c:v>
                </c:pt>
                <c:pt idx="3">
                  <c:v>0.18</c:v>
                </c:pt>
                <c:pt idx="4">
                  <c:v>0.2</c:v>
                </c:pt>
                <c:pt idx="5">
                  <c:v>6.5000000000000002E-2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E1-4254-BB30-7E0C516708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7623392"/>
        <c:axId val="237711232"/>
      </c:radarChart>
      <c:catAx>
        <c:axId val="74762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711232"/>
        <c:crosses val="autoZero"/>
        <c:auto val="1"/>
        <c:lblAlgn val="ctr"/>
        <c:lblOffset val="100"/>
        <c:noMultiLvlLbl val="0"/>
      </c:catAx>
      <c:valAx>
        <c:axId val="237711232"/>
        <c:scaling>
          <c:orientation val="maxMin"/>
          <c:max val="0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outerShdw blurRad="50800" dist="50800" dir="5400000" sx="1000" sy="1000" algn="ctr" rotWithShape="0">
                <a:srgbClr val="000000">
                  <a:alpha val="67000"/>
                </a:srgbClr>
              </a:out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7623392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正确率</a:t>
            </a:r>
            <a:endParaRPr lang="en-US" altLang="zh-C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课后正确率</c:v>
                </c:pt>
                <c:pt idx="1">
                  <c:v>考试正确率</c:v>
                </c:pt>
                <c:pt idx="2">
                  <c:v>选择题正确率</c:v>
                </c:pt>
                <c:pt idx="3">
                  <c:v>填空题正确率</c:v>
                </c:pt>
                <c:pt idx="4">
                  <c:v>解答题正确率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4.8</c:v>
                </c:pt>
                <c:pt idx="1">
                  <c:v>3.2</c:v>
                </c:pt>
                <c:pt idx="2">
                  <c:v>3.5</c:v>
                </c:pt>
                <c:pt idx="3">
                  <c:v>4.5</c:v>
                </c:pt>
                <c:pt idx="4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4-48B7-A623-007AD1CC0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11119424"/>
        <c:axId val="738577552"/>
      </c:barChart>
      <c:catAx>
        <c:axId val="711119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8577552"/>
        <c:crosses val="autoZero"/>
        <c:auto val="1"/>
        <c:lblAlgn val="ctr"/>
        <c:lblOffset val="100"/>
        <c:noMultiLvlLbl val="0"/>
      </c:catAx>
      <c:valAx>
        <c:axId val="738577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1119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95000"/>
              <a:lumOff val="5000"/>
            </a:schemeClr>
          </a:solidFill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近期作业完成率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7D-4923-BC36-586F64D358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B7D-4923-BC36-586F64D358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7D-4923-BC36-586F64D358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9114432"/>
        <c:axId val="748650512"/>
      </c:lineChart>
      <c:catAx>
        <c:axId val="68911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8650512"/>
        <c:crosses val="autoZero"/>
        <c:auto val="1"/>
        <c:lblAlgn val="ctr"/>
        <c:lblOffset val="100"/>
        <c:noMultiLvlLbl val="0"/>
      </c:catAx>
      <c:valAx>
        <c:axId val="74865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911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学生A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alpha val="76000"/>
                </a:schemeClr>
              </a:solidFill>
            </a:ln>
            <a:effectLst/>
          </c:spPr>
          <c:cat>
            <c:strRef>
              <c:f>Sheet1!$A$2:$A$7</c:f>
              <c:strCache>
                <c:ptCount val="6"/>
                <c:pt idx="0">
                  <c:v>语文</c:v>
                </c:pt>
                <c:pt idx="1">
                  <c:v>数学</c:v>
                </c:pt>
                <c:pt idx="2">
                  <c:v>英语</c:v>
                </c:pt>
                <c:pt idx="3">
                  <c:v>历史</c:v>
                </c:pt>
                <c:pt idx="4">
                  <c:v>地理</c:v>
                </c:pt>
                <c:pt idx="5">
                  <c:v>生物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2.5000000000000001E-2</c:v>
                </c:pt>
                <c:pt idx="1">
                  <c:v>0.08</c:v>
                </c:pt>
                <c:pt idx="2">
                  <c:v>0.1</c:v>
                </c:pt>
                <c:pt idx="3">
                  <c:v>0.18</c:v>
                </c:pt>
                <c:pt idx="4">
                  <c:v>0.2</c:v>
                </c:pt>
                <c:pt idx="5">
                  <c:v>6.5000000000000002E-2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E1-4254-BB30-7E0C516708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7623392"/>
        <c:axId val="237711232"/>
      </c:radarChart>
      <c:catAx>
        <c:axId val="74762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711232"/>
        <c:crosses val="autoZero"/>
        <c:auto val="1"/>
        <c:lblAlgn val="ctr"/>
        <c:lblOffset val="100"/>
        <c:noMultiLvlLbl val="0"/>
      </c:catAx>
      <c:valAx>
        <c:axId val="237711232"/>
        <c:scaling>
          <c:orientation val="maxMin"/>
          <c:max val="0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outerShdw blurRad="50800" dist="50800" dir="5400000" sx="1000" sy="1000" algn="ctr" rotWithShape="0">
                <a:srgbClr val="000000">
                  <a:alpha val="67000"/>
                </a:srgbClr>
              </a:out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7623392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5</a:t>
            </a:r>
            <a:r>
              <a:rPr lang="zh-CN" altLang="en-US" dirty="0"/>
              <a:t>月份月考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80-4357-8CC4-B3FB2D6E84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80-4357-8CC4-B3FB2D6E84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D80-4357-8CC4-B3FB2D6E8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9114432"/>
        <c:axId val="748650512"/>
      </c:lineChart>
      <c:catAx>
        <c:axId val="68911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8650512"/>
        <c:crosses val="autoZero"/>
        <c:auto val="1"/>
        <c:lblAlgn val="ctr"/>
        <c:lblOffset val="100"/>
        <c:noMultiLvlLbl val="0"/>
      </c:catAx>
      <c:valAx>
        <c:axId val="74865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911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学生A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accent1">
                  <a:alpha val="76000"/>
                </a:schemeClr>
              </a:solidFill>
            </a:ln>
            <a:effectLst/>
          </c:spPr>
          <c:cat>
            <c:strRef>
              <c:f>Sheet1!$A$2:$A$7</c:f>
              <c:strCache>
                <c:ptCount val="6"/>
                <c:pt idx="0">
                  <c:v>语文</c:v>
                </c:pt>
                <c:pt idx="1">
                  <c:v>数学</c:v>
                </c:pt>
                <c:pt idx="2">
                  <c:v>英语</c:v>
                </c:pt>
                <c:pt idx="3">
                  <c:v>历史</c:v>
                </c:pt>
                <c:pt idx="4">
                  <c:v>地理</c:v>
                </c:pt>
                <c:pt idx="5">
                  <c:v>生物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2.5000000000000001E-2</c:v>
                </c:pt>
                <c:pt idx="1">
                  <c:v>0.08</c:v>
                </c:pt>
                <c:pt idx="2">
                  <c:v>0.1</c:v>
                </c:pt>
                <c:pt idx="3">
                  <c:v>0.18</c:v>
                </c:pt>
                <c:pt idx="4">
                  <c:v>0.2</c:v>
                </c:pt>
                <c:pt idx="5">
                  <c:v>6.5000000000000002E-2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E1-4254-BB30-7E0C516708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47623392"/>
        <c:axId val="237711232"/>
      </c:radarChart>
      <c:catAx>
        <c:axId val="747623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37711232"/>
        <c:crosses val="autoZero"/>
        <c:auto val="1"/>
        <c:lblAlgn val="ctr"/>
        <c:lblOffset val="100"/>
        <c:noMultiLvlLbl val="0"/>
      </c:catAx>
      <c:valAx>
        <c:axId val="237711232"/>
        <c:scaling>
          <c:orientation val="maxMin"/>
          <c:max val="0.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>
              <a:outerShdw blurRad="50800" dist="50800" dir="5400000" sx="1000" sy="1000" algn="ctr" rotWithShape="0">
                <a:srgbClr val="000000">
                  <a:alpha val="67000"/>
                </a:srgbClr>
              </a:outerShdw>
            </a:effectLst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7623392"/>
        <c:crosses val="autoZero"/>
        <c:crossBetween val="between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2</a:t>
            </a:r>
            <a:r>
              <a:rPr lang="zh-CN" altLang="en-US" dirty="0"/>
              <a:t>月份月考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D80-4357-8CC4-B3FB2D6E84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80-4357-8CC4-B3FB2D6E84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D80-4357-8CC4-B3FB2D6E84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9114432"/>
        <c:axId val="748650512"/>
      </c:lineChart>
      <c:catAx>
        <c:axId val="68911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8650512"/>
        <c:crosses val="autoZero"/>
        <c:auto val="1"/>
        <c:lblAlgn val="ctr"/>
        <c:lblOffset val="100"/>
        <c:noMultiLvlLbl val="0"/>
      </c:catAx>
      <c:valAx>
        <c:axId val="74865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9114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1/18课后</c:v>
                </c:pt>
                <c:pt idx="1">
                  <c:v>1/25课后</c:v>
                </c:pt>
                <c:pt idx="2">
                  <c:v>1月月考</c:v>
                </c:pt>
                <c:pt idx="3">
                  <c:v>2/2课后</c:v>
                </c:pt>
                <c:pt idx="4">
                  <c:v>2/15课后</c:v>
                </c:pt>
                <c:pt idx="5">
                  <c:v>2/25课后</c:v>
                </c:pt>
                <c:pt idx="6">
                  <c:v>2月月考</c:v>
                </c:pt>
                <c:pt idx="7">
                  <c:v>3/2课后</c:v>
                </c:pt>
                <c:pt idx="8">
                  <c:v>3/15课后</c:v>
                </c:pt>
                <c:pt idx="9">
                  <c:v>3/25课后</c:v>
                </c:pt>
                <c:pt idx="10">
                  <c:v>3/26课后</c:v>
                </c:pt>
                <c:pt idx="11">
                  <c:v>3月月考</c:v>
                </c:pt>
                <c:pt idx="12">
                  <c:v>4/2课后</c:v>
                </c:pt>
                <c:pt idx="13">
                  <c:v>4/15课后</c:v>
                </c:pt>
                <c:pt idx="14">
                  <c:v>4/25课后</c:v>
                </c:pt>
                <c:pt idx="15">
                  <c:v>4/26课后</c:v>
                </c:pt>
                <c:pt idx="16">
                  <c:v>4月月考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2.5</c:v>
                </c:pt>
                <c:pt idx="1">
                  <c:v>3.6</c:v>
                </c:pt>
                <c:pt idx="2">
                  <c:v>4.3</c:v>
                </c:pt>
                <c:pt idx="3">
                  <c:v>1.5</c:v>
                </c:pt>
                <c:pt idx="4">
                  <c:v>2.8</c:v>
                </c:pt>
                <c:pt idx="5">
                  <c:v>2.2000000000000002</c:v>
                </c:pt>
                <c:pt idx="6">
                  <c:v>2.5</c:v>
                </c:pt>
                <c:pt idx="7">
                  <c:v>3.6</c:v>
                </c:pt>
                <c:pt idx="8">
                  <c:v>2.5</c:v>
                </c:pt>
                <c:pt idx="9">
                  <c:v>4.5</c:v>
                </c:pt>
                <c:pt idx="10">
                  <c:v>3.9</c:v>
                </c:pt>
                <c:pt idx="11">
                  <c:v>3.5</c:v>
                </c:pt>
                <c:pt idx="12">
                  <c:v>2.5</c:v>
                </c:pt>
                <c:pt idx="13">
                  <c:v>4.5999999999999996</c:v>
                </c:pt>
                <c:pt idx="14">
                  <c:v>3.8</c:v>
                </c:pt>
                <c:pt idx="15">
                  <c:v>4.9000000000000004</c:v>
                </c:pt>
                <c:pt idx="16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2E-4E81-A8FD-71CD6F631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9114432"/>
        <c:axId val="748650512"/>
      </c:lineChart>
      <c:catAx>
        <c:axId val="68911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8650512"/>
        <c:crosses val="autoZero"/>
        <c:auto val="1"/>
        <c:lblAlgn val="ctr"/>
        <c:lblOffset val="100"/>
        <c:noMultiLvlLbl val="0"/>
      </c:catAx>
      <c:valAx>
        <c:axId val="74865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9114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95000"/>
              <a:lumOff val="5000"/>
            </a:schemeClr>
          </a:solidFill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正确率</a:t>
            </a:r>
            <a:endParaRPr lang="en-US" altLang="zh-C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课后正确率</c:v>
                </c:pt>
                <c:pt idx="1">
                  <c:v>考试正确率</c:v>
                </c:pt>
                <c:pt idx="2">
                  <c:v>选择题正确率</c:v>
                </c:pt>
                <c:pt idx="3">
                  <c:v>填空题正确率</c:v>
                </c:pt>
                <c:pt idx="4">
                  <c:v>解答题正确率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4.8</c:v>
                </c:pt>
                <c:pt idx="1">
                  <c:v>3.2</c:v>
                </c:pt>
                <c:pt idx="2">
                  <c:v>3.5</c:v>
                </c:pt>
                <c:pt idx="3">
                  <c:v>4.5</c:v>
                </c:pt>
                <c:pt idx="4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4-48B7-A623-007AD1CC0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711119424"/>
        <c:axId val="738577552"/>
      </c:barChart>
      <c:catAx>
        <c:axId val="7111194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zh-CN"/>
          </a:p>
        </c:txPr>
        <c:crossAx val="738577552"/>
        <c:crosses val="autoZero"/>
        <c:auto val="1"/>
        <c:lblAlgn val="ctr"/>
        <c:lblOffset val="100"/>
        <c:noMultiLvlLbl val="0"/>
      </c:catAx>
      <c:valAx>
        <c:axId val="7385775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11119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95000"/>
              <a:lumOff val="5000"/>
            </a:schemeClr>
          </a:solidFill>
        </a:defRPr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1/18课后</c:v>
                </c:pt>
                <c:pt idx="1">
                  <c:v>1/25课后</c:v>
                </c:pt>
                <c:pt idx="2">
                  <c:v>1月月考</c:v>
                </c:pt>
                <c:pt idx="3">
                  <c:v>2/2课后</c:v>
                </c:pt>
                <c:pt idx="4">
                  <c:v>2/15课后</c:v>
                </c:pt>
                <c:pt idx="5">
                  <c:v>2/25课后</c:v>
                </c:pt>
                <c:pt idx="6">
                  <c:v>2月月考</c:v>
                </c:pt>
                <c:pt idx="7">
                  <c:v>3/2课后</c:v>
                </c:pt>
                <c:pt idx="8">
                  <c:v>3/15课后</c:v>
                </c:pt>
                <c:pt idx="9">
                  <c:v>3/25课后</c:v>
                </c:pt>
                <c:pt idx="10">
                  <c:v>3/26课后</c:v>
                </c:pt>
                <c:pt idx="11">
                  <c:v>3月月考</c:v>
                </c:pt>
                <c:pt idx="12">
                  <c:v>4/2课后</c:v>
                </c:pt>
                <c:pt idx="13">
                  <c:v>4/15课后</c:v>
                </c:pt>
                <c:pt idx="14">
                  <c:v>4/25课后</c:v>
                </c:pt>
                <c:pt idx="15">
                  <c:v>4/26课后</c:v>
                </c:pt>
                <c:pt idx="16">
                  <c:v>4月月考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2.5</c:v>
                </c:pt>
                <c:pt idx="1">
                  <c:v>3.6</c:v>
                </c:pt>
                <c:pt idx="2">
                  <c:v>4.3</c:v>
                </c:pt>
                <c:pt idx="3">
                  <c:v>1.5</c:v>
                </c:pt>
                <c:pt idx="4">
                  <c:v>2.8</c:v>
                </c:pt>
                <c:pt idx="5">
                  <c:v>2.2000000000000002</c:v>
                </c:pt>
                <c:pt idx="6">
                  <c:v>2.5</c:v>
                </c:pt>
                <c:pt idx="7">
                  <c:v>3.6</c:v>
                </c:pt>
                <c:pt idx="8">
                  <c:v>2.5</c:v>
                </c:pt>
                <c:pt idx="9">
                  <c:v>4.5</c:v>
                </c:pt>
                <c:pt idx="10">
                  <c:v>3.9</c:v>
                </c:pt>
                <c:pt idx="11">
                  <c:v>3.5</c:v>
                </c:pt>
                <c:pt idx="12">
                  <c:v>2.5</c:v>
                </c:pt>
                <c:pt idx="13">
                  <c:v>4.5999999999999996</c:v>
                </c:pt>
                <c:pt idx="14">
                  <c:v>3.8</c:v>
                </c:pt>
                <c:pt idx="15">
                  <c:v>4.9000000000000004</c:v>
                </c:pt>
                <c:pt idx="16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2E-4E81-A8FD-71CD6F6312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89114432"/>
        <c:axId val="748650512"/>
      </c:lineChart>
      <c:catAx>
        <c:axId val="689114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48650512"/>
        <c:crosses val="autoZero"/>
        <c:auto val="1"/>
        <c:lblAlgn val="ctr"/>
        <c:lblOffset val="100"/>
        <c:noMultiLvlLbl val="0"/>
      </c:catAx>
      <c:valAx>
        <c:axId val="748650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9114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>
              <a:lumMod val="95000"/>
              <a:lumOff val="5000"/>
            </a:schemeClr>
          </a:solidFill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5T15:00:12.757" idx="2">
    <p:pos x="774" y="633"/>
    <p:text>高级搜索提供年级、学科、教材版本</p:text>
    <p:extLst>
      <p:ext uri="{C676402C-5697-4E1C-873F-D02D1690AC5C}">
        <p15:threadingInfo xmlns:p15="http://schemas.microsoft.com/office/powerpoint/2012/main" timeZoneBias="-480"/>
      </p:ext>
    </p:extLst>
  </p:cm>
  <p:cm authorId="1" dt="2017-03-25T15:03:52.350" idx="3">
    <p:pos x="803" y="1465"/>
    <p:text>参考题库网。www.tiku.com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5T15:00:12.757" idx="2">
    <p:pos x="774" y="633"/>
    <p:text>高级搜索提供年级、学科、教材版本</p:text>
    <p:extLst>
      <p:ext uri="{C676402C-5697-4E1C-873F-D02D1690AC5C}">
        <p15:threadingInfo xmlns:p15="http://schemas.microsoft.com/office/powerpoint/2012/main" timeZoneBias="-480"/>
      </p:ext>
    </p:extLst>
  </p:cm>
  <p:cm authorId="1" dt="2017-03-25T15:03:52.350" idx="3">
    <p:pos x="803" y="1465"/>
    <p:text>参考题库网。www.tiku.com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6T10:06:30.642" idx="5">
    <p:pos x="6507" y="1460"/>
    <p:text>发布考试：通过弹窗确认考试信息后发布。</p:text>
    <p:extLst>
      <p:ext uri="{C676402C-5697-4E1C-873F-D02D1690AC5C}">
        <p15:threadingInfo xmlns:p15="http://schemas.microsoft.com/office/powerpoint/2012/main" timeZoneBias="-480"/>
      </p:ext>
    </p:extLst>
  </p:cm>
  <p:cm authorId="1" dt="2017-03-26T10:53:29.290" idx="6">
    <p:pos x="5774" y="1469"/>
    <p:text>设置：关联扫描、阅卷、考生、出卷、答题卡设置</p:text>
    <p:extLst>
      <p:ext uri="{C676402C-5697-4E1C-873F-D02D1690AC5C}">
        <p15:threadingInfo xmlns:p15="http://schemas.microsoft.com/office/powerpoint/2012/main" timeZoneBias="-480"/>
      </p:ext>
    </p:extLst>
  </p:cm>
  <p:cm authorId="1" dt="2017-03-26T10:55:16.053" idx="7">
    <p:pos x="5994" y="1482"/>
    <p:text>编辑：返回试题篮，编辑题目顺序和分值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5T16:32:21.601" idx="4">
    <p:pos x="6300" y="6774"/>
    <p:text>灰色代表选择后自动进入下一题。蓝色不进入下一题。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6T16:31:21.510" idx="9">
    <p:pos x="1995" y="2327"/>
    <p:text>1、105代表当次考试得分
2、环形进度条代表击败同卷考生的百分比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26T16:31:21.510" idx="9">
    <p:pos x="1995" y="2327"/>
    <p:text>1、105代表当次考试得分
2、环形进度条代表击败同卷考生的百分比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5A1C1-D056-4403-8B94-776560E9F94E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9FA86-ABDB-4D17-951E-E587E104F2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38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764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283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965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264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798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877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24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987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436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69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311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580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2214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869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9769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24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822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272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001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096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058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99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685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789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01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670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FA86-ABDB-4D17-951E-E587E104F2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78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3FB6-BC90-4414-BB59-00E63DB69CF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BDC7-C820-4FD6-B880-AF4B95220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24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3FB6-BC90-4414-BB59-00E63DB69CF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BDC7-C820-4FD6-B880-AF4B95220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231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3FB6-BC90-4414-BB59-00E63DB69CF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BDC7-C820-4FD6-B880-AF4B95220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4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3FB6-BC90-4414-BB59-00E63DB69CF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BDC7-C820-4FD6-B880-AF4B95220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4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3FB6-BC90-4414-BB59-00E63DB69CF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BDC7-C820-4FD6-B880-AF4B95220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0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3FB6-BC90-4414-BB59-00E63DB69CF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BDC7-C820-4FD6-B880-AF4B95220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99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3FB6-BC90-4414-BB59-00E63DB69CF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BDC7-C820-4FD6-B880-AF4B95220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3FB6-BC90-4414-BB59-00E63DB69CF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BDC7-C820-4FD6-B880-AF4B95220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06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3FB6-BC90-4414-BB59-00E63DB69CF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BDC7-C820-4FD6-B880-AF4B95220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21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3FB6-BC90-4414-BB59-00E63DB69CF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BDC7-C820-4FD6-B880-AF4B95220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60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3FB6-BC90-4414-BB59-00E63DB69CF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EBDC7-C820-4FD6-B880-AF4B95220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723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3FB6-BC90-4414-BB59-00E63DB69CF6}" type="datetimeFigureOut">
              <a:rPr lang="zh-CN" altLang="en-US" smtClean="0"/>
              <a:t>2017/3/30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EBDC7-C820-4FD6-B880-AF4B95220E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99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comments" Target="../comments/commen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comments" Target="../comments/comment1.xml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chart" Target="../charts/chart1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5.xml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6.xml"/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chart" Target="../charts/chart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.png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9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5" name="矩形 4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老师</a:t>
            </a:r>
          </a:p>
        </p:txBody>
      </p:sp>
      <p:sp>
        <p:nvSpPr>
          <p:cNvPr id="6" name="矩形 5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学生</a:t>
            </a:r>
          </a:p>
        </p:txBody>
      </p:sp>
      <p:sp>
        <p:nvSpPr>
          <p:cNvPr id="7" name="矩形 6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企业文化</a:t>
            </a:r>
          </a:p>
        </p:txBody>
      </p:sp>
      <p:sp>
        <p:nvSpPr>
          <p:cNvPr id="8" name="矩形 7"/>
          <p:cNvSpPr/>
          <p:nvPr/>
        </p:nvSpPr>
        <p:spPr>
          <a:xfrm>
            <a:off x="5461186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产品中心</a:t>
            </a:r>
          </a:p>
        </p:txBody>
      </p:sp>
      <p:sp>
        <p:nvSpPr>
          <p:cNvPr id="9" name="矩形 8"/>
          <p:cNvSpPr/>
          <p:nvPr/>
        </p:nvSpPr>
        <p:spPr>
          <a:xfrm>
            <a:off x="682648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联系我们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注册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登录</a:t>
            </a:r>
          </a:p>
        </p:txBody>
      </p:sp>
    </p:spTree>
    <p:extLst>
      <p:ext uri="{BB962C8B-B14F-4D97-AF65-F5344CB8AC3E}">
        <p14:creationId xmlns:p14="http://schemas.microsoft.com/office/powerpoint/2010/main" val="2352534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"/>
            <a:ext cx="12192000" cy="10168301"/>
            <a:chOff x="0" y="1"/>
            <a:chExt cx="12192000" cy="10168301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b="11151"/>
            <a:stretch/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259236" y="2560318"/>
              <a:ext cx="9480182" cy="7607984"/>
            </a:xfrm>
            <a:prstGeom prst="rect">
              <a:avLst/>
            </a:prstGeom>
            <a:solidFill>
              <a:srgbClr val="BFBFB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老师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学情</a:t>
            </a:r>
          </a:p>
        </p:txBody>
      </p:sp>
      <p:sp>
        <p:nvSpPr>
          <p:cNvPr id="3" name="矩形 2"/>
          <p:cNvSpPr/>
          <p:nvPr/>
        </p:nvSpPr>
        <p:spPr>
          <a:xfrm>
            <a:off x="1365296" y="441963"/>
            <a:ext cx="6395572" cy="502919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36529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手动组卷</a:t>
            </a:r>
          </a:p>
        </p:txBody>
      </p:sp>
      <p:sp>
        <p:nvSpPr>
          <p:cNvPr id="27" name="矩形 26"/>
          <p:cNvSpPr/>
          <p:nvPr/>
        </p:nvSpPr>
        <p:spPr>
          <a:xfrm>
            <a:off x="2730592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智能组卷</a:t>
            </a:r>
          </a:p>
        </p:txBody>
      </p:sp>
      <p:sp>
        <p:nvSpPr>
          <p:cNvPr id="28" name="矩形 27"/>
          <p:cNvSpPr/>
          <p:nvPr/>
        </p:nvSpPr>
        <p:spPr>
          <a:xfrm>
            <a:off x="4095889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组卷库</a:t>
            </a:r>
          </a:p>
        </p:txBody>
      </p:sp>
      <p:sp>
        <p:nvSpPr>
          <p:cNvPr id="37" name="矩形 36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rgbClr val="611F1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sp>
        <p:nvSpPr>
          <p:cNvPr id="35" name="矩形 34"/>
          <p:cNvSpPr/>
          <p:nvPr/>
        </p:nvSpPr>
        <p:spPr>
          <a:xfrm>
            <a:off x="539748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录入题目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/>
          <a:srcRect r="52967"/>
          <a:stretch/>
        </p:blipFill>
        <p:spPr>
          <a:xfrm>
            <a:off x="1259236" y="1836420"/>
            <a:ext cx="798164" cy="702051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901" y="1931151"/>
            <a:ext cx="473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扫描设置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5563" y="1836420"/>
            <a:ext cx="2541924" cy="70520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3069529" y="1931151"/>
            <a:ext cx="473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考生设置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920352" y="1931151"/>
            <a:ext cx="473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出卷设置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771175" y="1931149"/>
            <a:ext cx="585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答题卡设置 </a:t>
            </a:r>
          </a:p>
        </p:txBody>
      </p:sp>
      <p:sp>
        <p:nvSpPr>
          <p:cNvPr id="17" name="矩形 16"/>
          <p:cNvSpPr/>
          <p:nvPr/>
        </p:nvSpPr>
        <p:spPr>
          <a:xfrm>
            <a:off x="2057402" y="1836417"/>
            <a:ext cx="798163" cy="702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2157414" y="1913793"/>
            <a:ext cx="616743" cy="533239"/>
            <a:chOff x="2157412" y="1913791"/>
            <a:chExt cx="616743" cy="53323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6"/>
            <a:srcRect l="53111" t="11021" r="10546" b="13024"/>
            <a:stretch/>
          </p:blipFill>
          <p:spPr>
            <a:xfrm>
              <a:off x="2157412" y="1913791"/>
              <a:ext cx="616743" cy="53323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2219898" y="1931149"/>
              <a:ext cx="4731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阅卷设置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3809048" y="1913793"/>
            <a:ext cx="634954" cy="602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259236" y="2659376"/>
            <a:ext cx="9480182" cy="3995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665482" y="2984502"/>
            <a:ext cx="6868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、组卷后形成可编辑文档（类似</a:t>
            </a:r>
            <a:r>
              <a:rPr lang="en-US" altLang="zh-CN" dirty="0"/>
              <a:t>word</a:t>
            </a:r>
            <a:r>
              <a:rPr lang="zh-CN" altLang="en-US" dirty="0"/>
              <a:t>），老师可手动调整题目；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、可对答案进行修正</a:t>
            </a:r>
          </a:p>
        </p:txBody>
      </p:sp>
      <p:sp>
        <p:nvSpPr>
          <p:cNvPr id="43" name="矩形 42"/>
          <p:cNvSpPr/>
          <p:nvPr/>
        </p:nvSpPr>
        <p:spPr>
          <a:xfrm>
            <a:off x="6571110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收藏夹</a:t>
            </a:r>
          </a:p>
        </p:txBody>
      </p:sp>
    </p:spTree>
    <p:extLst>
      <p:ext uri="{BB962C8B-B14F-4D97-AF65-F5344CB8AC3E}">
        <p14:creationId xmlns:p14="http://schemas.microsoft.com/office/powerpoint/2010/main" val="70005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"/>
            <a:ext cx="12192000" cy="10168301"/>
            <a:chOff x="0" y="1"/>
            <a:chExt cx="12192000" cy="10168301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b="11151"/>
            <a:stretch/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259236" y="2560318"/>
              <a:ext cx="9480182" cy="7607984"/>
            </a:xfrm>
            <a:prstGeom prst="rect">
              <a:avLst/>
            </a:prstGeom>
            <a:solidFill>
              <a:srgbClr val="BFBFB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老师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学情</a:t>
            </a:r>
          </a:p>
        </p:txBody>
      </p:sp>
      <p:sp>
        <p:nvSpPr>
          <p:cNvPr id="3" name="矩形 2"/>
          <p:cNvSpPr/>
          <p:nvPr/>
        </p:nvSpPr>
        <p:spPr>
          <a:xfrm>
            <a:off x="1365296" y="441963"/>
            <a:ext cx="6395572" cy="502919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36529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手动组卷</a:t>
            </a:r>
          </a:p>
        </p:txBody>
      </p:sp>
      <p:sp>
        <p:nvSpPr>
          <p:cNvPr id="27" name="矩形 26"/>
          <p:cNvSpPr/>
          <p:nvPr/>
        </p:nvSpPr>
        <p:spPr>
          <a:xfrm>
            <a:off x="2730592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智能组卷</a:t>
            </a:r>
          </a:p>
        </p:txBody>
      </p:sp>
      <p:sp>
        <p:nvSpPr>
          <p:cNvPr id="28" name="矩形 27"/>
          <p:cNvSpPr/>
          <p:nvPr/>
        </p:nvSpPr>
        <p:spPr>
          <a:xfrm>
            <a:off x="4095889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组卷库</a:t>
            </a:r>
          </a:p>
        </p:txBody>
      </p:sp>
      <p:sp>
        <p:nvSpPr>
          <p:cNvPr id="37" name="矩形 36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rgbClr val="611F1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sp>
        <p:nvSpPr>
          <p:cNvPr id="35" name="矩形 34"/>
          <p:cNvSpPr/>
          <p:nvPr/>
        </p:nvSpPr>
        <p:spPr>
          <a:xfrm>
            <a:off x="539748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录入题目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/>
          <a:srcRect r="52967"/>
          <a:stretch/>
        </p:blipFill>
        <p:spPr>
          <a:xfrm>
            <a:off x="1259236" y="1836420"/>
            <a:ext cx="798164" cy="702051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901" y="1931151"/>
            <a:ext cx="473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扫描设置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5563" y="1836420"/>
            <a:ext cx="2541924" cy="70520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3069529" y="1931151"/>
            <a:ext cx="473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考生设置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920352" y="1931151"/>
            <a:ext cx="473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出卷设置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771175" y="1931149"/>
            <a:ext cx="585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答题卡设置 </a:t>
            </a:r>
          </a:p>
        </p:txBody>
      </p:sp>
      <p:sp>
        <p:nvSpPr>
          <p:cNvPr id="17" name="矩形 16"/>
          <p:cNvSpPr/>
          <p:nvPr/>
        </p:nvSpPr>
        <p:spPr>
          <a:xfrm>
            <a:off x="2057402" y="1836417"/>
            <a:ext cx="798163" cy="702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2157414" y="1913793"/>
            <a:ext cx="616743" cy="533239"/>
            <a:chOff x="2157412" y="1913791"/>
            <a:chExt cx="616743" cy="53323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6"/>
            <a:srcRect l="53111" t="11021" r="10546" b="13024"/>
            <a:stretch/>
          </p:blipFill>
          <p:spPr>
            <a:xfrm>
              <a:off x="2157412" y="1913791"/>
              <a:ext cx="616743" cy="53323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2219898" y="1931149"/>
              <a:ext cx="4731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阅卷设置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4711050" y="1913793"/>
            <a:ext cx="634954" cy="602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259236" y="2640682"/>
            <a:ext cx="9480182" cy="3995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65482" y="2984500"/>
            <a:ext cx="187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修改答题卡样式</a:t>
            </a:r>
          </a:p>
        </p:txBody>
      </p:sp>
      <p:sp>
        <p:nvSpPr>
          <p:cNvPr id="42" name="矩形 41"/>
          <p:cNvSpPr/>
          <p:nvPr/>
        </p:nvSpPr>
        <p:spPr>
          <a:xfrm>
            <a:off x="6571110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收藏夹</a:t>
            </a:r>
          </a:p>
        </p:txBody>
      </p:sp>
    </p:spTree>
    <p:extLst>
      <p:ext uri="{BB962C8B-B14F-4D97-AF65-F5344CB8AC3E}">
        <p14:creationId xmlns:p14="http://schemas.microsoft.com/office/powerpoint/2010/main" val="3724093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"/>
            <a:ext cx="12192000" cy="10168301"/>
            <a:chOff x="0" y="1"/>
            <a:chExt cx="12192000" cy="10168301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b="11151"/>
            <a:stretch/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259236" y="2560318"/>
              <a:ext cx="9480182" cy="7607984"/>
            </a:xfrm>
            <a:prstGeom prst="rect">
              <a:avLst/>
            </a:prstGeom>
            <a:solidFill>
              <a:srgbClr val="BFBFB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老师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学情</a:t>
            </a:r>
          </a:p>
        </p:txBody>
      </p:sp>
      <p:sp>
        <p:nvSpPr>
          <p:cNvPr id="3" name="矩形 2"/>
          <p:cNvSpPr/>
          <p:nvPr/>
        </p:nvSpPr>
        <p:spPr>
          <a:xfrm>
            <a:off x="1365296" y="441963"/>
            <a:ext cx="6395572" cy="502919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36529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手动组卷</a:t>
            </a:r>
          </a:p>
        </p:txBody>
      </p:sp>
      <p:sp>
        <p:nvSpPr>
          <p:cNvPr id="27" name="矩形 26"/>
          <p:cNvSpPr/>
          <p:nvPr/>
        </p:nvSpPr>
        <p:spPr>
          <a:xfrm>
            <a:off x="2730592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智能组卷</a:t>
            </a:r>
          </a:p>
        </p:txBody>
      </p:sp>
      <p:sp>
        <p:nvSpPr>
          <p:cNvPr id="28" name="矩形 27"/>
          <p:cNvSpPr/>
          <p:nvPr/>
        </p:nvSpPr>
        <p:spPr>
          <a:xfrm>
            <a:off x="4095889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组卷库</a:t>
            </a:r>
          </a:p>
        </p:txBody>
      </p:sp>
      <p:sp>
        <p:nvSpPr>
          <p:cNvPr id="37" name="矩形 36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rgbClr val="611F1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sp>
        <p:nvSpPr>
          <p:cNvPr id="35" name="矩形 34"/>
          <p:cNvSpPr/>
          <p:nvPr/>
        </p:nvSpPr>
        <p:spPr>
          <a:xfrm>
            <a:off x="539748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录入题目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9236" y="2026919"/>
            <a:ext cx="9480182" cy="42737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57111" y="2026921"/>
            <a:ext cx="1028793" cy="335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</a:rPr>
              <a:t>发布考试</a:t>
            </a:r>
          </a:p>
        </p:txBody>
      </p:sp>
      <p:sp>
        <p:nvSpPr>
          <p:cNvPr id="34" name="矩形 33"/>
          <p:cNvSpPr/>
          <p:nvPr/>
        </p:nvSpPr>
        <p:spPr>
          <a:xfrm>
            <a:off x="6571110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收藏夹</a:t>
            </a:r>
          </a:p>
        </p:txBody>
      </p:sp>
    </p:spTree>
    <p:extLst>
      <p:ext uri="{BB962C8B-B14F-4D97-AF65-F5344CB8AC3E}">
        <p14:creationId xmlns:p14="http://schemas.microsoft.com/office/powerpoint/2010/main" val="228894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"/>
            <a:ext cx="12192000" cy="10168301"/>
            <a:chOff x="0" y="1"/>
            <a:chExt cx="12192000" cy="10168301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b="11151"/>
            <a:stretch/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259236" y="2560318"/>
              <a:ext cx="9480182" cy="7607984"/>
            </a:xfrm>
            <a:prstGeom prst="rect">
              <a:avLst/>
            </a:prstGeom>
            <a:solidFill>
              <a:srgbClr val="BFBFB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老师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学情</a:t>
            </a:r>
          </a:p>
        </p:txBody>
      </p:sp>
      <p:sp>
        <p:nvSpPr>
          <p:cNvPr id="3" name="矩形 2"/>
          <p:cNvSpPr/>
          <p:nvPr/>
        </p:nvSpPr>
        <p:spPr>
          <a:xfrm>
            <a:off x="1365296" y="441963"/>
            <a:ext cx="6395572" cy="502919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36529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手动组卷</a:t>
            </a:r>
          </a:p>
        </p:txBody>
      </p:sp>
      <p:sp>
        <p:nvSpPr>
          <p:cNvPr id="27" name="矩形 26"/>
          <p:cNvSpPr/>
          <p:nvPr/>
        </p:nvSpPr>
        <p:spPr>
          <a:xfrm>
            <a:off x="2730592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智能组卷</a:t>
            </a:r>
          </a:p>
        </p:txBody>
      </p:sp>
      <p:sp>
        <p:nvSpPr>
          <p:cNvPr id="28" name="矩形 27"/>
          <p:cNvSpPr/>
          <p:nvPr/>
        </p:nvSpPr>
        <p:spPr>
          <a:xfrm>
            <a:off x="4095889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组卷库</a:t>
            </a:r>
          </a:p>
        </p:txBody>
      </p:sp>
      <p:sp>
        <p:nvSpPr>
          <p:cNvPr id="35" name="矩形 34"/>
          <p:cNvSpPr/>
          <p:nvPr/>
        </p:nvSpPr>
        <p:spPr>
          <a:xfrm>
            <a:off x="539748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录入题目</a:t>
            </a:r>
          </a:p>
        </p:txBody>
      </p:sp>
      <p:sp>
        <p:nvSpPr>
          <p:cNvPr id="25" name="矩形 24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rgbClr val="611F1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上传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34" name="矩形 33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选择文件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2139" y="1307241"/>
            <a:ext cx="407598" cy="338680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6571110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收藏夹</a:t>
            </a:r>
          </a:p>
        </p:txBody>
      </p:sp>
    </p:spTree>
    <p:extLst>
      <p:ext uri="{BB962C8B-B14F-4D97-AF65-F5344CB8AC3E}">
        <p14:creationId xmlns:p14="http://schemas.microsoft.com/office/powerpoint/2010/main" val="167686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"/>
            <a:ext cx="12192000" cy="10168301"/>
            <a:chOff x="0" y="1"/>
            <a:chExt cx="12192000" cy="10168301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b="11151"/>
            <a:stretch/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259236" y="2560318"/>
              <a:ext cx="9480182" cy="7607984"/>
            </a:xfrm>
            <a:prstGeom prst="rect">
              <a:avLst/>
            </a:prstGeom>
            <a:solidFill>
              <a:srgbClr val="BFBFB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老师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学情</a:t>
            </a:r>
          </a:p>
        </p:txBody>
      </p:sp>
      <p:sp>
        <p:nvSpPr>
          <p:cNvPr id="3" name="矩形 2"/>
          <p:cNvSpPr/>
          <p:nvPr/>
        </p:nvSpPr>
        <p:spPr>
          <a:xfrm>
            <a:off x="1365296" y="441963"/>
            <a:ext cx="6395572" cy="502919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36529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手动组卷</a:t>
            </a:r>
          </a:p>
        </p:txBody>
      </p:sp>
      <p:sp>
        <p:nvSpPr>
          <p:cNvPr id="27" name="矩形 26"/>
          <p:cNvSpPr/>
          <p:nvPr/>
        </p:nvSpPr>
        <p:spPr>
          <a:xfrm>
            <a:off x="2730592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智能组卷</a:t>
            </a:r>
          </a:p>
        </p:txBody>
      </p:sp>
      <p:sp>
        <p:nvSpPr>
          <p:cNvPr id="28" name="矩形 27"/>
          <p:cNvSpPr/>
          <p:nvPr/>
        </p:nvSpPr>
        <p:spPr>
          <a:xfrm>
            <a:off x="4095889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组卷库</a:t>
            </a:r>
          </a:p>
        </p:txBody>
      </p:sp>
      <p:sp>
        <p:nvSpPr>
          <p:cNvPr id="35" name="矩形 34"/>
          <p:cNvSpPr/>
          <p:nvPr/>
        </p:nvSpPr>
        <p:spPr>
          <a:xfrm>
            <a:off x="539748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录入题目</a:t>
            </a:r>
          </a:p>
        </p:txBody>
      </p:sp>
      <p:sp>
        <p:nvSpPr>
          <p:cNvPr id="24" name="矩形 23"/>
          <p:cNvSpPr/>
          <p:nvPr/>
        </p:nvSpPr>
        <p:spPr>
          <a:xfrm>
            <a:off x="6571110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收藏夹</a:t>
            </a:r>
          </a:p>
        </p:txBody>
      </p:sp>
      <p:sp>
        <p:nvSpPr>
          <p:cNvPr id="37" name="矩形 36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rgbClr val="611F1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40" name="矩形 39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sp>
        <p:nvSpPr>
          <p:cNvPr id="41" name="矩形 40"/>
          <p:cNvSpPr/>
          <p:nvPr/>
        </p:nvSpPr>
        <p:spPr>
          <a:xfrm>
            <a:off x="1259236" y="1939284"/>
            <a:ext cx="9480182" cy="3995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665482" y="2190986"/>
            <a:ext cx="187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显示收藏的题目</a:t>
            </a:r>
          </a:p>
        </p:txBody>
      </p:sp>
    </p:spTree>
    <p:extLst>
      <p:ext uri="{BB962C8B-B14F-4D97-AF65-F5344CB8AC3E}">
        <p14:creationId xmlns:p14="http://schemas.microsoft.com/office/powerpoint/2010/main" val="94791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"/>
            <a:ext cx="12192000" cy="10168301"/>
            <a:chOff x="0" y="1"/>
            <a:chExt cx="12192000" cy="10168301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b="11151"/>
            <a:stretch/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259236" y="2560318"/>
              <a:ext cx="9480182" cy="7607984"/>
            </a:xfrm>
            <a:prstGeom prst="rect">
              <a:avLst/>
            </a:prstGeom>
            <a:solidFill>
              <a:srgbClr val="BFBFB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老师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学情</a:t>
            </a:r>
          </a:p>
        </p:txBody>
      </p:sp>
      <p:sp>
        <p:nvSpPr>
          <p:cNvPr id="3" name="矩形 2"/>
          <p:cNvSpPr/>
          <p:nvPr/>
        </p:nvSpPr>
        <p:spPr>
          <a:xfrm>
            <a:off x="1974897" y="441963"/>
            <a:ext cx="2840944" cy="502919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97489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待批改</a:t>
            </a:r>
          </a:p>
        </p:txBody>
      </p:sp>
      <p:sp>
        <p:nvSpPr>
          <p:cNvPr id="27" name="矩形 26"/>
          <p:cNvSpPr/>
          <p:nvPr/>
        </p:nvSpPr>
        <p:spPr>
          <a:xfrm>
            <a:off x="3340192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进度概览</a:t>
            </a:r>
          </a:p>
        </p:txBody>
      </p:sp>
      <p:sp>
        <p:nvSpPr>
          <p:cNvPr id="44" name="矩形 43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rgbClr val="611F1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 rotWithShape="1">
          <a:blip r:embed="rId5"/>
          <a:srcRect t="44170" r="2599" b="29527"/>
          <a:stretch/>
        </p:blipFill>
        <p:spPr>
          <a:xfrm>
            <a:off x="1259236" y="2234922"/>
            <a:ext cx="9480938" cy="365760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 rotWithShape="1">
          <a:blip r:embed="rId5"/>
          <a:srcRect t="44170" r="2599" b="29527"/>
          <a:stretch/>
        </p:blipFill>
        <p:spPr>
          <a:xfrm>
            <a:off x="1259236" y="1868510"/>
            <a:ext cx="9480938" cy="3657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20402" y="1868511"/>
            <a:ext cx="4494318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班级： 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  <a:latin typeface="华文细黑" panose="02010600040101010101" pitchFamily="2" charset="-122"/>
                <a:ea typeface="华文细黑" panose="02010600040101010101" pitchFamily="2" charset="-122"/>
              </a:rPr>
              <a:t>一班 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二班          三班    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3120" y="2702644"/>
            <a:ext cx="9486299" cy="2358023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5"/>
          <a:srcRect l="35349" t="45156" r="2599" b="29527"/>
          <a:stretch/>
        </p:blipFill>
        <p:spPr>
          <a:xfrm>
            <a:off x="2569778" y="2239128"/>
            <a:ext cx="6040095" cy="35204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8074186" y="4613261"/>
            <a:ext cx="2059167" cy="304800"/>
            <a:chOff x="8074184" y="4613261"/>
            <a:chExt cx="2059167" cy="304800"/>
          </a:xfrm>
          <a:solidFill>
            <a:schemeClr val="bg1">
              <a:lumMod val="75000"/>
            </a:schemeClr>
          </a:solidFill>
        </p:grpSpPr>
        <p:sp>
          <p:nvSpPr>
            <p:cNvPr id="53" name="矩形 52"/>
            <p:cNvSpPr/>
            <p:nvPr/>
          </p:nvSpPr>
          <p:spPr>
            <a:xfrm>
              <a:off x="8074184" y="4613261"/>
              <a:ext cx="288626" cy="29529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√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8514022" y="4613261"/>
              <a:ext cx="288626" cy="29529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×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944787" y="4613261"/>
              <a:ext cx="1188564" cy="3048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得分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____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253120" y="5589111"/>
            <a:ext cx="9574427" cy="6171981"/>
            <a:chOff x="1252362" y="5318618"/>
            <a:chExt cx="9387375" cy="6051402"/>
          </a:xfrm>
        </p:grpSpPr>
        <p:pic>
          <p:nvPicPr>
            <p:cNvPr id="56" name="图片 55"/>
            <p:cNvPicPr>
              <a:picLocks noChangeAspect="1"/>
            </p:cNvPicPr>
            <p:nvPr/>
          </p:nvPicPr>
          <p:blipFill rotWithShape="1">
            <a:blip r:embed="rId8"/>
            <a:srcRect t="49384" b="33234"/>
            <a:stretch/>
          </p:blipFill>
          <p:spPr>
            <a:xfrm>
              <a:off x="1253118" y="7814792"/>
              <a:ext cx="9386619" cy="466157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/>
          </p:nvGrpSpPr>
          <p:grpSpPr>
            <a:xfrm>
              <a:off x="1252362" y="5318618"/>
              <a:ext cx="9387375" cy="6051402"/>
              <a:chOff x="1252362" y="5318618"/>
              <a:chExt cx="9387375" cy="6051402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8"/>
              <a:srcRect b="47074"/>
              <a:stretch/>
            </p:blipFill>
            <p:spPr>
              <a:xfrm>
                <a:off x="1253118" y="5318618"/>
                <a:ext cx="9386619" cy="1419426"/>
              </a:xfrm>
              <a:prstGeom prst="rect">
                <a:avLst/>
              </a:prstGeom>
            </p:spPr>
          </p:pic>
          <p:pic>
            <p:nvPicPr>
              <p:cNvPr id="57" name="图片 56"/>
              <p:cNvPicPr>
                <a:picLocks noChangeAspect="1"/>
              </p:cNvPicPr>
              <p:nvPr/>
            </p:nvPicPr>
            <p:blipFill rotWithShape="1">
              <a:blip r:embed="rId8"/>
              <a:srcRect t="69510" b="4924"/>
              <a:stretch/>
            </p:blipFill>
            <p:spPr>
              <a:xfrm>
                <a:off x="1253118" y="9482667"/>
                <a:ext cx="9386619" cy="685635"/>
              </a:xfrm>
              <a:prstGeom prst="rect">
                <a:avLst/>
              </a:prstGeom>
            </p:spPr>
          </p:pic>
          <p:sp>
            <p:nvSpPr>
              <p:cNvPr id="9" name="矩形 8"/>
              <p:cNvSpPr/>
              <p:nvPr/>
            </p:nvSpPr>
            <p:spPr>
              <a:xfrm>
                <a:off x="1253118" y="6738045"/>
                <a:ext cx="9353432" cy="1112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学生答案：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XXXXXXXXXXXXXXXXXXXXXXXXXXXXXXXXXXXXX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1253118" y="8280949"/>
                <a:ext cx="9353432" cy="12017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学生答案：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XXXXXXXXXXXXXXXXXXXXXXXXXXXXXXXXXXXXX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zh-CN" altLang="en-US" dirty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252362" y="10168302"/>
                <a:ext cx="9353432" cy="12017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学生答案：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XXXXXXXXXXXXXXXXXXXXXXXXXXXXXXXXXXXXX</a:t>
                </a:r>
                <a:endPara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5232099" y="11219549"/>
            <a:ext cx="4901252" cy="304800"/>
            <a:chOff x="5232099" y="4613261"/>
            <a:chExt cx="4901252" cy="304800"/>
          </a:xfrm>
          <a:solidFill>
            <a:schemeClr val="bg1">
              <a:lumMod val="75000"/>
            </a:schemeClr>
          </a:solidFill>
        </p:grpSpPr>
        <p:sp>
          <p:nvSpPr>
            <p:cNvPr id="61" name="矩形 60"/>
            <p:cNvSpPr/>
            <p:nvPr/>
          </p:nvSpPr>
          <p:spPr>
            <a:xfrm>
              <a:off x="8074184" y="4613261"/>
              <a:ext cx="288626" cy="29529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√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8514022" y="4613261"/>
              <a:ext cx="288626" cy="295293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×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8944787" y="4613261"/>
              <a:ext cx="1188564" cy="304800"/>
            </a:xfrm>
            <a:prstGeom prst="rect">
              <a:avLst/>
            </a:prstGeom>
            <a:grp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得分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____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991109" y="4613261"/>
              <a:ext cx="472541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录音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5827005" y="4613261"/>
              <a:ext cx="472541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画笔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5232099" y="4613261"/>
              <a:ext cx="472541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划线</a:t>
              </a:r>
            </a:p>
          </p:txBody>
        </p:sp>
        <p:sp>
          <p:nvSpPr>
            <p:cNvPr id="72" name="矩形 71"/>
            <p:cNvSpPr/>
            <p:nvPr/>
          </p:nvSpPr>
          <p:spPr>
            <a:xfrm>
              <a:off x="6421911" y="4613261"/>
              <a:ext cx="472541" cy="3048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文字</a:t>
              </a:r>
            </a:p>
          </p:txBody>
        </p:sp>
      </p:grpSp>
      <p:sp>
        <p:nvSpPr>
          <p:cNvPr id="76" name="矩形 75"/>
          <p:cNvSpPr/>
          <p:nvPr/>
        </p:nvSpPr>
        <p:spPr>
          <a:xfrm>
            <a:off x="4095889" y="2264345"/>
            <a:ext cx="1136210" cy="2864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题号：</a:t>
            </a:r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华文细黑" panose="02010600040101010101" pitchFamily="2" charset="-122"/>
                <a:ea typeface="华文细黑" panose="02010600040101010101" pitchFamily="2" charset="-122"/>
              </a:rPr>
              <a:t>12 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C0C0C0"/>
                </a:highlight>
                <a:latin typeface="华文细黑" panose="02010600040101010101" pitchFamily="2" charset="-122"/>
                <a:ea typeface="华文细黑" panose="02010600040101010101" pitchFamily="2" charset="-122"/>
              </a:rPr>
              <a:t>↓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1543533" y="2876552"/>
            <a:ext cx="8888041" cy="310749"/>
            <a:chOff x="1543531" y="2876550"/>
            <a:chExt cx="8888041" cy="310749"/>
          </a:xfrm>
        </p:grpSpPr>
        <p:sp>
          <p:nvSpPr>
            <p:cNvPr id="77" name="矩形 76"/>
            <p:cNvSpPr/>
            <p:nvPr/>
          </p:nvSpPr>
          <p:spPr>
            <a:xfrm>
              <a:off x="1543531" y="2876550"/>
              <a:ext cx="1187062" cy="3107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张铁    二班</a:t>
              </a:r>
            </a:p>
          </p:txBody>
        </p:sp>
        <p:sp>
          <p:nvSpPr>
            <p:cNvPr id="78" name="矩形 77"/>
            <p:cNvSpPr/>
            <p:nvPr/>
          </p:nvSpPr>
          <p:spPr>
            <a:xfrm>
              <a:off x="9519920" y="2876550"/>
              <a:ext cx="911652" cy="310749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altLang="zh-CN" sz="13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345/450</a:t>
              </a:r>
              <a:endPara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264939" y="5162627"/>
            <a:ext cx="9562607" cy="427713"/>
            <a:chOff x="1264937" y="5162625"/>
            <a:chExt cx="9562607" cy="427713"/>
          </a:xfrm>
        </p:grpSpPr>
        <p:sp>
          <p:nvSpPr>
            <p:cNvPr id="23" name="矩形 22"/>
            <p:cNvSpPr/>
            <p:nvPr/>
          </p:nvSpPr>
          <p:spPr>
            <a:xfrm>
              <a:off x="1264937" y="5162625"/>
              <a:ext cx="9562607" cy="427713"/>
            </a:xfrm>
            <a:prstGeom prst="rect">
              <a:avLst/>
            </a:prstGeom>
            <a:solidFill>
              <a:srgbClr val="F7F7F7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1543531" y="5255510"/>
              <a:ext cx="8888041" cy="310749"/>
              <a:chOff x="1543531" y="2876550"/>
              <a:chExt cx="8888041" cy="310749"/>
            </a:xfrm>
          </p:grpSpPr>
          <p:sp>
            <p:nvSpPr>
              <p:cNvPr id="80" name="矩形 79"/>
              <p:cNvSpPr/>
              <p:nvPr/>
            </p:nvSpPr>
            <p:spPr>
              <a:xfrm>
                <a:off x="1543531" y="2876550"/>
                <a:ext cx="1187062" cy="31074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张铁    二班</a:t>
                </a: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9519920" y="2876550"/>
                <a:ext cx="911652" cy="31074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altLang="zh-CN" sz="13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345/450</a:t>
                </a:r>
                <a:endPara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811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"/>
            <a:ext cx="12192000" cy="10168301"/>
            <a:chOff x="0" y="1"/>
            <a:chExt cx="12192000" cy="10168301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b="11151"/>
            <a:stretch/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259236" y="2560318"/>
              <a:ext cx="9480182" cy="7607984"/>
            </a:xfrm>
            <a:prstGeom prst="rect">
              <a:avLst/>
            </a:prstGeom>
            <a:solidFill>
              <a:srgbClr val="BFBFB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老师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学情</a:t>
            </a:r>
          </a:p>
        </p:txBody>
      </p:sp>
      <p:sp>
        <p:nvSpPr>
          <p:cNvPr id="3" name="矩形 2"/>
          <p:cNvSpPr/>
          <p:nvPr/>
        </p:nvSpPr>
        <p:spPr>
          <a:xfrm>
            <a:off x="1974897" y="441963"/>
            <a:ext cx="2840944" cy="502919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97489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待批改</a:t>
            </a:r>
          </a:p>
        </p:txBody>
      </p:sp>
      <p:sp>
        <p:nvSpPr>
          <p:cNvPr id="27" name="矩形 26"/>
          <p:cNvSpPr/>
          <p:nvPr/>
        </p:nvSpPr>
        <p:spPr>
          <a:xfrm>
            <a:off x="3340192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进度概览</a:t>
            </a:r>
          </a:p>
        </p:txBody>
      </p:sp>
      <p:sp>
        <p:nvSpPr>
          <p:cNvPr id="28" name="矩形 27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rgbClr val="611F1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59236" y="1868510"/>
            <a:ext cx="9480938" cy="740750"/>
            <a:chOff x="1259236" y="1868510"/>
            <a:chExt cx="9480938" cy="727202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 rotWithShape="1">
            <a:blip r:embed="rId6"/>
            <a:srcRect t="44170" r="2599" b="29527"/>
            <a:stretch/>
          </p:blipFill>
          <p:spPr>
            <a:xfrm>
              <a:off x="1259236" y="2234270"/>
              <a:ext cx="9480938" cy="361442"/>
            </a:xfrm>
            <a:prstGeom prst="rect">
              <a:avLst/>
            </a:prstGeom>
          </p:spPr>
        </p:pic>
        <p:pic>
          <p:nvPicPr>
            <p:cNvPr id="43" name="图片 42"/>
            <p:cNvPicPr>
              <a:picLocks noChangeAspect="1"/>
            </p:cNvPicPr>
            <p:nvPr/>
          </p:nvPicPr>
          <p:blipFill rotWithShape="1">
            <a:blip r:embed="rId6"/>
            <a:srcRect t="44170" r="2599" b="29527"/>
            <a:stretch/>
          </p:blipFill>
          <p:spPr>
            <a:xfrm>
              <a:off x="1259236" y="1868510"/>
              <a:ext cx="9480938" cy="365760"/>
            </a:xfrm>
            <a:prstGeom prst="rect">
              <a:avLst/>
            </a:prstGeom>
          </p:spPr>
        </p:pic>
      </p:grpSp>
      <p:sp>
        <p:nvSpPr>
          <p:cNvPr id="44" name="矩形 43"/>
          <p:cNvSpPr/>
          <p:nvPr/>
        </p:nvSpPr>
        <p:spPr>
          <a:xfrm>
            <a:off x="1520402" y="1868511"/>
            <a:ext cx="4494318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班级： 全部      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  <a:latin typeface="华文细黑" panose="02010600040101010101" pitchFamily="2" charset="-122"/>
                <a:ea typeface="华文细黑" panose="02010600040101010101" pitchFamily="2" charset="-122"/>
              </a:rPr>
              <a:t>一班 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二班        三班     </a:t>
            </a:r>
          </a:p>
        </p:txBody>
      </p:sp>
      <p:sp>
        <p:nvSpPr>
          <p:cNvPr id="46" name="矩形 45"/>
          <p:cNvSpPr/>
          <p:nvPr/>
        </p:nvSpPr>
        <p:spPr>
          <a:xfrm>
            <a:off x="1520402" y="2243500"/>
            <a:ext cx="4494318" cy="365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时间： 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00FFFF"/>
                </a:highlight>
                <a:latin typeface="华文细黑" panose="02010600040101010101" pitchFamily="2" charset="-122"/>
                <a:ea typeface="华文细黑" panose="02010600040101010101" pitchFamily="2" charset="-122"/>
              </a:rPr>
              <a:t>全部 </a:t>
            </a:r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     本月      本周     </a:t>
            </a:r>
          </a:p>
        </p:txBody>
      </p:sp>
      <p:sp>
        <p:nvSpPr>
          <p:cNvPr id="5" name="矩形 4"/>
          <p:cNvSpPr/>
          <p:nvPr/>
        </p:nvSpPr>
        <p:spPr>
          <a:xfrm>
            <a:off x="1259236" y="2727961"/>
            <a:ext cx="9480182" cy="2849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974899" y="2813392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时间↓</a:t>
            </a:r>
          </a:p>
        </p:txBody>
      </p:sp>
      <p:sp>
        <p:nvSpPr>
          <p:cNvPr id="49" name="矩形 48"/>
          <p:cNvSpPr/>
          <p:nvPr/>
        </p:nvSpPr>
        <p:spPr>
          <a:xfrm>
            <a:off x="1258482" y="2813392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排序</a:t>
            </a:r>
          </a:p>
        </p:txBody>
      </p:sp>
      <p:sp>
        <p:nvSpPr>
          <p:cNvPr id="50" name="矩形 49"/>
          <p:cNvSpPr/>
          <p:nvPr/>
        </p:nvSpPr>
        <p:spPr>
          <a:xfrm>
            <a:off x="2696691" y="2813392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进度↓</a:t>
            </a:r>
          </a:p>
        </p:txBody>
      </p:sp>
      <p:sp>
        <p:nvSpPr>
          <p:cNvPr id="51" name="矩形 50"/>
          <p:cNvSpPr/>
          <p:nvPr/>
        </p:nvSpPr>
        <p:spPr>
          <a:xfrm>
            <a:off x="3408326" y="2784571"/>
            <a:ext cx="862732" cy="34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测验名↓</a:t>
            </a:r>
          </a:p>
        </p:txBody>
      </p:sp>
      <p:sp>
        <p:nvSpPr>
          <p:cNvPr id="52" name="矩形 51"/>
          <p:cNvSpPr/>
          <p:nvPr/>
        </p:nvSpPr>
        <p:spPr>
          <a:xfrm>
            <a:off x="1974899" y="3211837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3/15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258482" y="3211837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696691" y="3211837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85%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482238" y="3211837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课后作业</a:t>
            </a:r>
          </a:p>
        </p:txBody>
      </p:sp>
      <p:sp>
        <p:nvSpPr>
          <p:cNvPr id="56" name="矩形 55"/>
          <p:cNvSpPr/>
          <p:nvPr/>
        </p:nvSpPr>
        <p:spPr>
          <a:xfrm>
            <a:off x="1974899" y="3576093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3/15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258482" y="3576093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2696691" y="3576093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75%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482238" y="3576093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课后作业</a:t>
            </a:r>
          </a:p>
        </p:txBody>
      </p:sp>
      <p:sp>
        <p:nvSpPr>
          <p:cNvPr id="60" name="矩形 59"/>
          <p:cNvSpPr/>
          <p:nvPr/>
        </p:nvSpPr>
        <p:spPr>
          <a:xfrm>
            <a:off x="1974899" y="3940349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3/15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258482" y="3940349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696691" y="3940349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72%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3482238" y="3940349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课后作业</a:t>
            </a:r>
          </a:p>
        </p:txBody>
      </p:sp>
      <p:sp>
        <p:nvSpPr>
          <p:cNvPr id="64" name="矩形 63"/>
          <p:cNvSpPr/>
          <p:nvPr/>
        </p:nvSpPr>
        <p:spPr>
          <a:xfrm>
            <a:off x="1974899" y="4304605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3/11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258482" y="4304605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696691" y="4304605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65%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482238" y="4304605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课后作业</a:t>
            </a:r>
          </a:p>
        </p:txBody>
      </p:sp>
      <p:sp>
        <p:nvSpPr>
          <p:cNvPr id="68" name="矩形 67"/>
          <p:cNvSpPr/>
          <p:nvPr/>
        </p:nvSpPr>
        <p:spPr>
          <a:xfrm>
            <a:off x="1974899" y="4668861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3/12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258482" y="4668861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2696691" y="4668861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85%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3482238" y="4668861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月月考</a:t>
            </a:r>
          </a:p>
        </p:txBody>
      </p:sp>
      <p:sp>
        <p:nvSpPr>
          <p:cNvPr id="72" name="矩形 71"/>
          <p:cNvSpPr/>
          <p:nvPr/>
        </p:nvSpPr>
        <p:spPr>
          <a:xfrm>
            <a:off x="1974899" y="5033117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3/12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1258482" y="5033117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696691" y="5033117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55%</a:t>
            </a:r>
            <a:endParaRPr lang="zh-CN" alt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482238" y="5033117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月月考</a:t>
            </a:r>
          </a:p>
        </p:txBody>
      </p:sp>
      <p:sp>
        <p:nvSpPr>
          <p:cNvPr id="76" name="矩形 75"/>
          <p:cNvSpPr/>
          <p:nvPr/>
        </p:nvSpPr>
        <p:spPr>
          <a:xfrm>
            <a:off x="4384475" y="2784571"/>
            <a:ext cx="862732" cy="34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组卷号↓</a:t>
            </a:r>
          </a:p>
        </p:txBody>
      </p:sp>
      <p:sp>
        <p:nvSpPr>
          <p:cNvPr id="77" name="矩形 76"/>
          <p:cNvSpPr/>
          <p:nvPr/>
        </p:nvSpPr>
        <p:spPr>
          <a:xfrm>
            <a:off x="4462273" y="3211837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JH25184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462273" y="3576093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JH25183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462273" y="3940349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JH25182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462273" y="4304605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JH25181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462273" y="4668861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JH25128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462273" y="5033117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JH25128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297719" y="2784571"/>
            <a:ext cx="862732" cy="34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班级↓</a:t>
            </a:r>
          </a:p>
        </p:txBody>
      </p:sp>
      <p:sp>
        <p:nvSpPr>
          <p:cNvPr id="91" name="矩形 90"/>
          <p:cNvSpPr/>
          <p:nvPr/>
        </p:nvSpPr>
        <p:spPr>
          <a:xfrm>
            <a:off x="5307583" y="3256948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一班</a:t>
            </a:r>
          </a:p>
        </p:txBody>
      </p:sp>
      <p:sp>
        <p:nvSpPr>
          <p:cNvPr id="92" name="矩形 91"/>
          <p:cNvSpPr/>
          <p:nvPr/>
        </p:nvSpPr>
        <p:spPr>
          <a:xfrm>
            <a:off x="5307583" y="3621204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一班</a:t>
            </a:r>
          </a:p>
        </p:txBody>
      </p:sp>
      <p:sp>
        <p:nvSpPr>
          <p:cNvPr id="93" name="矩形 92"/>
          <p:cNvSpPr/>
          <p:nvPr/>
        </p:nvSpPr>
        <p:spPr>
          <a:xfrm>
            <a:off x="5307583" y="3985460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一班</a:t>
            </a:r>
          </a:p>
        </p:txBody>
      </p:sp>
      <p:sp>
        <p:nvSpPr>
          <p:cNvPr id="94" name="矩形 93"/>
          <p:cNvSpPr/>
          <p:nvPr/>
        </p:nvSpPr>
        <p:spPr>
          <a:xfrm>
            <a:off x="5307583" y="4349716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一班</a:t>
            </a:r>
          </a:p>
        </p:txBody>
      </p:sp>
      <p:sp>
        <p:nvSpPr>
          <p:cNvPr id="95" name="矩形 94"/>
          <p:cNvSpPr/>
          <p:nvPr/>
        </p:nvSpPr>
        <p:spPr>
          <a:xfrm>
            <a:off x="5307583" y="4713972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一班</a:t>
            </a:r>
          </a:p>
        </p:txBody>
      </p:sp>
      <p:sp>
        <p:nvSpPr>
          <p:cNvPr id="96" name="矩形 95"/>
          <p:cNvSpPr/>
          <p:nvPr/>
        </p:nvSpPr>
        <p:spPr>
          <a:xfrm>
            <a:off x="5307583" y="5078228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一班</a:t>
            </a:r>
          </a:p>
        </p:txBody>
      </p:sp>
      <p:sp>
        <p:nvSpPr>
          <p:cNvPr id="97" name="矩形 96"/>
          <p:cNvSpPr/>
          <p:nvPr/>
        </p:nvSpPr>
        <p:spPr>
          <a:xfrm>
            <a:off x="6024010" y="2784571"/>
            <a:ext cx="862732" cy="34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平均分↓</a:t>
            </a:r>
          </a:p>
        </p:txBody>
      </p:sp>
      <p:sp>
        <p:nvSpPr>
          <p:cNvPr id="98" name="矩形 97"/>
          <p:cNvSpPr/>
          <p:nvPr/>
        </p:nvSpPr>
        <p:spPr>
          <a:xfrm>
            <a:off x="6075078" y="3256948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85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075078" y="3621204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85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075078" y="3985460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85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075078" y="4349716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85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6075078" y="4713972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85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6075078" y="5078228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85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6886742" y="2784571"/>
            <a:ext cx="862732" cy="34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缺考率↓</a:t>
            </a:r>
          </a:p>
        </p:txBody>
      </p:sp>
      <p:sp>
        <p:nvSpPr>
          <p:cNvPr id="105" name="矩形 104"/>
          <p:cNvSpPr/>
          <p:nvPr/>
        </p:nvSpPr>
        <p:spPr>
          <a:xfrm>
            <a:off x="6932615" y="3256948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0%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932615" y="3621204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0 %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932615" y="3985460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0 %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932615" y="4349716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2 %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6932615" y="4713972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5 %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6932615" y="5078228"/>
            <a:ext cx="707139" cy="281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5 %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819193" y="2784571"/>
            <a:ext cx="862732" cy="343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题号↓</a:t>
            </a:r>
          </a:p>
        </p:txBody>
      </p:sp>
    </p:spTree>
    <p:extLst>
      <p:ext uri="{BB962C8B-B14F-4D97-AF65-F5344CB8AC3E}">
        <p14:creationId xmlns:p14="http://schemas.microsoft.com/office/powerpoint/2010/main" val="1627320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"/>
            <a:ext cx="12192000" cy="10168301"/>
            <a:chOff x="0" y="1"/>
            <a:chExt cx="12192000" cy="10168301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b="11151"/>
            <a:stretch/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259236" y="2560318"/>
              <a:ext cx="9480182" cy="7607984"/>
            </a:xfrm>
            <a:prstGeom prst="rect">
              <a:avLst/>
            </a:prstGeom>
            <a:solidFill>
              <a:srgbClr val="BFBFB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老师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学情</a:t>
            </a:r>
          </a:p>
        </p:txBody>
      </p:sp>
      <p:sp>
        <p:nvSpPr>
          <p:cNvPr id="37" name="矩形 36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rgbClr val="611F1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sp>
        <p:nvSpPr>
          <p:cNvPr id="34" name="矩形 33"/>
          <p:cNvSpPr/>
          <p:nvPr/>
        </p:nvSpPr>
        <p:spPr>
          <a:xfrm>
            <a:off x="1259236" y="1931654"/>
            <a:ext cx="9480182" cy="4926346"/>
          </a:xfrm>
          <a:prstGeom prst="rect">
            <a:avLst/>
          </a:prstGeom>
          <a:solidFill>
            <a:srgbClr val="611F1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259237" y="2560318"/>
            <a:ext cx="9480181" cy="430542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年级学情      </a:t>
            </a:r>
          </a:p>
        </p:txBody>
      </p:sp>
      <p:sp>
        <p:nvSpPr>
          <p:cNvPr id="52" name="矩形 51"/>
          <p:cNvSpPr/>
          <p:nvPr/>
        </p:nvSpPr>
        <p:spPr>
          <a:xfrm>
            <a:off x="1259236" y="3215636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一班学情</a:t>
            </a:r>
          </a:p>
        </p:txBody>
      </p:sp>
      <p:sp>
        <p:nvSpPr>
          <p:cNvPr id="53" name="矩形 52"/>
          <p:cNvSpPr/>
          <p:nvPr/>
        </p:nvSpPr>
        <p:spPr>
          <a:xfrm>
            <a:off x="1259236" y="3870956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二班学情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236220" y="2030744"/>
            <a:ext cx="7719563" cy="897247"/>
            <a:chOff x="1426897" y="2030742"/>
            <a:chExt cx="7719563" cy="897247"/>
          </a:xfrm>
        </p:grpSpPr>
        <p:sp>
          <p:nvSpPr>
            <p:cNvPr id="50" name="矩形 49"/>
            <p:cNvSpPr/>
            <p:nvPr/>
          </p:nvSpPr>
          <p:spPr>
            <a:xfrm>
              <a:off x="2515446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正确率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3620615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平均分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4725784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一本率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5830953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方差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6936122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缺考率</a:t>
              </a:r>
            </a:p>
          </p:txBody>
        </p:sp>
        <p:sp>
          <p:nvSpPr>
            <p:cNvPr id="57" name="矩形 56"/>
            <p:cNvSpPr/>
            <p:nvPr/>
          </p:nvSpPr>
          <p:spPr>
            <a:xfrm>
              <a:off x="1426897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月份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7973886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均衡性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2515446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89%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620615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468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725784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79%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898358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6"/>
                  </a:solidFill>
                </a:rPr>
                <a:t>1.2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936122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6"/>
                  </a:solidFill>
                </a:rPr>
                <a:t>1%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1494302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zh-CN" alt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7973886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zh-CN" alt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4095890" y="441963"/>
            <a:ext cx="3860925" cy="502919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4095890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班级学情</a:t>
            </a:r>
          </a:p>
        </p:txBody>
      </p:sp>
      <p:sp>
        <p:nvSpPr>
          <p:cNvPr id="85" name="矩形 84"/>
          <p:cNvSpPr/>
          <p:nvPr/>
        </p:nvSpPr>
        <p:spPr>
          <a:xfrm>
            <a:off x="5461185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测验学情</a:t>
            </a:r>
          </a:p>
        </p:txBody>
      </p:sp>
      <p:sp>
        <p:nvSpPr>
          <p:cNvPr id="42" name="矩形 41"/>
          <p:cNvSpPr/>
          <p:nvPr/>
        </p:nvSpPr>
        <p:spPr>
          <a:xfrm>
            <a:off x="6767056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课后学情</a:t>
            </a:r>
          </a:p>
        </p:txBody>
      </p:sp>
    </p:spTree>
    <p:extLst>
      <p:ext uri="{BB962C8B-B14F-4D97-AF65-F5344CB8AC3E}">
        <p14:creationId xmlns:p14="http://schemas.microsoft.com/office/powerpoint/2010/main" val="5297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"/>
            <a:ext cx="12192000" cy="10168301"/>
            <a:chOff x="0" y="1"/>
            <a:chExt cx="12192000" cy="10168301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b="11151"/>
            <a:stretch/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259236" y="2560318"/>
              <a:ext cx="9480182" cy="7607984"/>
            </a:xfrm>
            <a:prstGeom prst="rect">
              <a:avLst/>
            </a:prstGeom>
            <a:solidFill>
              <a:srgbClr val="BFBFB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老师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学情</a:t>
            </a:r>
          </a:p>
        </p:txBody>
      </p:sp>
      <p:sp>
        <p:nvSpPr>
          <p:cNvPr id="37" name="矩形 36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rgbClr val="611F1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sp>
        <p:nvSpPr>
          <p:cNvPr id="34" name="矩形 33"/>
          <p:cNvSpPr/>
          <p:nvPr/>
        </p:nvSpPr>
        <p:spPr>
          <a:xfrm>
            <a:off x="1259236" y="1931654"/>
            <a:ext cx="9480182" cy="4926346"/>
          </a:xfrm>
          <a:prstGeom prst="rect">
            <a:avLst/>
          </a:prstGeom>
          <a:solidFill>
            <a:srgbClr val="611F1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259237" y="2560318"/>
            <a:ext cx="9480181" cy="430542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年级学情      </a:t>
            </a:r>
          </a:p>
        </p:txBody>
      </p:sp>
      <p:sp>
        <p:nvSpPr>
          <p:cNvPr id="52" name="矩形 51"/>
          <p:cNvSpPr/>
          <p:nvPr/>
        </p:nvSpPr>
        <p:spPr>
          <a:xfrm>
            <a:off x="1259236" y="3215636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月月考</a:t>
            </a:r>
          </a:p>
        </p:txBody>
      </p:sp>
      <p:sp>
        <p:nvSpPr>
          <p:cNvPr id="53" name="矩形 52"/>
          <p:cNvSpPr/>
          <p:nvPr/>
        </p:nvSpPr>
        <p:spPr>
          <a:xfrm>
            <a:off x="1259236" y="3870956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月月考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555055" y="2030744"/>
            <a:ext cx="7803588" cy="897247"/>
            <a:chOff x="2515446" y="2030742"/>
            <a:chExt cx="7803588" cy="897247"/>
          </a:xfrm>
        </p:grpSpPr>
        <p:sp>
          <p:nvSpPr>
            <p:cNvPr id="50" name="矩形 49"/>
            <p:cNvSpPr/>
            <p:nvPr/>
          </p:nvSpPr>
          <p:spPr>
            <a:xfrm>
              <a:off x="2515446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正确率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3620615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平均分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4725784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一本率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5830953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方差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6936122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缺考率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7973886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均衡性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2515446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89%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620615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468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725784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79%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898358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6"/>
                  </a:solidFill>
                </a:rPr>
                <a:t>1.2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936122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6"/>
                  </a:solidFill>
                </a:rPr>
                <a:t>1%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7973886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zh-CN" alt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146460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组卷质量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9146460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6"/>
                  </a:solidFill>
                </a:rPr>
                <a:t>1.2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4095891" y="441963"/>
            <a:ext cx="3917605" cy="502919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4095890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班级学情</a:t>
            </a:r>
          </a:p>
        </p:txBody>
      </p:sp>
      <p:sp>
        <p:nvSpPr>
          <p:cNvPr id="85" name="矩形 84"/>
          <p:cNvSpPr/>
          <p:nvPr/>
        </p:nvSpPr>
        <p:spPr>
          <a:xfrm>
            <a:off x="5461185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测验学情</a:t>
            </a:r>
          </a:p>
        </p:txBody>
      </p:sp>
      <p:sp>
        <p:nvSpPr>
          <p:cNvPr id="57" name="矩形 56"/>
          <p:cNvSpPr/>
          <p:nvPr/>
        </p:nvSpPr>
        <p:spPr>
          <a:xfrm>
            <a:off x="6767056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课后学情</a:t>
            </a:r>
          </a:p>
        </p:txBody>
      </p:sp>
    </p:spTree>
    <p:extLst>
      <p:ext uri="{BB962C8B-B14F-4D97-AF65-F5344CB8AC3E}">
        <p14:creationId xmlns:p14="http://schemas.microsoft.com/office/powerpoint/2010/main" val="1952829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"/>
            <a:ext cx="12192000" cy="10168301"/>
            <a:chOff x="0" y="1"/>
            <a:chExt cx="12192000" cy="10168301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b="11151"/>
            <a:stretch/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259236" y="2560318"/>
              <a:ext cx="9480182" cy="7607984"/>
            </a:xfrm>
            <a:prstGeom prst="rect">
              <a:avLst/>
            </a:prstGeom>
            <a:solidFill>
              <a:srgbClr val="BFBFB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老师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学情</a:t>
            </a:r>
          </a:p>
        </p:txBody>
      </p:sp>
      <p:sp>
        <p:nvSpPr>
          <p:cNvPr id="37" name="矩形 36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rgbClr val="611F1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sp>
        <p:nvSpPr>
          <p:cNvPr id="34" name="矩形 33"/>
          <p:cNvSpPr/>
          <p:nvPr/>
        </p:nvSpPr>
        <p:spPr>
          <a:xfrm>
            <a:off x="1259236" y="1931654"/>
            <a:ext cx="9480182" cy="4926346"/>
          </a:xfrm>
          <a:prstGeom prst="rect">
            <a:avLst/>
          </a:prstGeom>
          <a:solidFill>
            <a:srgbClr val="611F1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259237" y="2560318"/>
            <a:ext cx="9480181" cy="430542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年级学情      </a:t>
            </a:r>
          </a:p>
        </p:txBody>
      </p:sp>
      <p:sp>
        <p:nvSpPr>
          <p:cNvPr id="52" name="矩形 51"/>
          <p:cNvSpPr/>
          <p:nvPr/>
        </p:nvSpPr>
        <p:spPr>
          <a:xfrm>
            <a:off x="1259236" y="3215636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bg1">
                    <a:lumMod val="85000"/>
                  </a:schemeClr>
                </a:solidFill>
              </a:rPr>
              <a:t>3/17</a:t>
            </a:r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课后</a:t>
            </a:r>
          </a:p>
        </p:txBody>
      </p:sp>
      <p:sp>
        <p:nvSpPr>
          <p:cNvPr id="53" name="矩形 52"/>
          <p:cNvSpPr/>
          <p:nvPr/>
        </p:nvSpPr>
        <p:spPr>
          <a:xfrm>
            <a:off x="1259236" y="3870956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bg1">
                    <a:lumMod val="85000"/>
                  </a:schemeClr>
                </a:solidFill>
              </a:rPr>
              <a:t>3/18</a:t>
            </a:r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课后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555055" y="2030744"/>
            <a:ext cx="7803588" cy="897247"/>
            <a:chOff x="2515446" y="2030742"/>
            <a:chExt cx="7803588" cy="897247"/>
          </a:xfrm>
        </p:grpSpPr>
        <p:sp>
          <p:nvSpPr>
            <p:cNvPr id="50" name="矩形 49"/>
            <p:cNvSpPr/>
            <p:nvPr/>
          </p:nvSpPr>
          <p:spPr>
            <a:xfrm>
              <a:off x="2515446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正确率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3620615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平均分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4725784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一本率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5830953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方差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6936122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缺考率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7973886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均衡性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2515446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89%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620615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468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725784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79%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898358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6"/>
                  </a:solidFill>
                </a:rPr>
                <a:t>1.2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936122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6"/>
                  </a:solidFill>
                </a:rPr>
                <a:t>1%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7973886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zh-CN" alt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146460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组卷质量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9146460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6"/>
                  </a:solidFill>
                </a:rPr>
                <a:t>1.2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4095891" y="441963"/>
            <a:ext cx="3917605" cy="502919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4095890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班级学情</a:t>
            </a:r>
          </a:p>
        </p:txBody>
      </p:sp>
      <p:sp>
        <p:nvSpPr>
          <p:cNvPr id="85" name="矩形 84"/>
          <p:cNvSpPr/>
          <p:nvPr/>
        </p:nvSpPr>
        <p:spPr>
          <a:xfrm>
            <a:off x="5461185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测验学情</a:t>
            </a:r>
          </a:p>
        </p:txBody>
      </p:sp>
      <p:sp>
        <p:nvSpPr>
          <p:cNvPr id="57" name="矩形 56"/>
          <p:cNvSpPr/>
          <p:nvPr/>
        </p:nvSpPr>
        <p:spPr>
          <a:xfrm>
            <a:off x="6767056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课后学情</a:t>
            </a:r>
          </a:p>
        </p:txBody>
      </p:sp>
    </p:spTree>
    <p:extLst>
      <p:ext uri="{BB962C8B-B14F-4D97-AF65-F5344CB8AC3E}">
        <p14:creationId xmlns:p14="http://schemas.microsoft.com/office/powerpoint/2010/main" val="278477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"/>
            <a:ext cx="12192000" cy="10168301"/>
            <a:chOff x="0" y="1"/>
            <a:chExt cx="12192000" cy="1016830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b="11151"/>
            <a:stretch/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259236" y="2560318"/>
              <a:ext cx="9480182" cy="7607984"/>
            </a:xfrm>
            <a:prstGeom prst="rect">
              <a:avLst/>
            </a:prstGeom>
            <a:solidFill>
              <a:srgbClr val="BFBFB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1365296" y="441963"/>
            <a:ext cx="6395572" cy="502919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rgbClr val="611F1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老师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学情</a:t>
            </a:r>
          </a:p>
        </p:txBody>
      </p:sp>
      <p:sp>
        <p:nvSpPr>
          <p:cNvPr id="21" name="矩形 20"/>
          <p:cNvSpPr/>
          <p:nvPr/>
        </p:nvSpPr>
        <p:spPr>
          <a:xfrm>
            <a:off x="136529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手动组卷</a:t>
            </a:r>
          </a:p>
        </p:txBody>
      </p:sp>
      <p:sp>
        <p:nvSpPr>
          <p:cNvPr id="22" name="矩形 21"/>
          <p:cNvSpPr/>
          <p:nvPr/>
        </p:nvSpPr>
        <p:spPr>
          <a:xfrm>
            <a:off x="2730592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智能组卷</a:t>
            </a:r>
          </a:p>
        </p:txBody>
      </p:sp>
      <p:sp>
        <p:nvSpPr>
          <p:cNvPr id="35" name="矩形 34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259236" y="1813809"/>
            <a:ext cx="9480938" cy="1618938"/>
            <a:chOff x="1259236" y="1848012"/>
            <a:chExt cx="6910403" cy="118000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6"/>
            <a:srcRect l="3271" t="20312"/>
            <a:stretch/>
          </p:blipFill>
          <p:spPr>
            <a:xfrm>
              <a:off x="1259236" y="1848012"/>
              <a:ext cx="1769136" cy="21861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7"/>
            <a:srcRect r="2599" b="5147"/>
            <a:stretch/>
          </p:blipFill>
          <p:spPr>
            <a:xfrm>
              <a:off x="1259236" y="2066631"/>
              <a:ext cx="6910403" cy="961382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8"/>
          <a:srcRect t="2999"/>
          <a:stretch/>
        </p:blipFill>
        <p:spPr>
          <a:xfrm>
            <a:off x="1258480" y="3500590"/>
            <a:ext cx="9480938" cy="477641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60234" y="1813811"/>
            <a:ext cx="1079185" cy="296957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539748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录入题目</a:t>
            </a:r>
          </a:p>
        </p:txBody>
      </p:sp>
      <p:sp>
        <p:nvSpPr>
          <p:cNvPr id="28" name="矩形 27"/>
          <p:cNvSpPr/>
          <p:nvPr/>
        </p:nvSpPr>
        <p:spPr>
          <a:xfrm>
            <a:off x="4095889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组卷库</a:t>
            </a:r>
          </a:p>
        </p:txBody>
      </p:sp>
      <p:sp>
        <p:nvSpPr>
          <p:cNvPr id="29" name="矩形 28"/>
          <p:cNvSpPr/>
          <p:nvPr/>
        </p:nvSpPr>
        <p:spPr>
          <a:xfrm>
            <a:off x="6571110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收藏夹</a:t>
            </a:r>
          </a:p>
        </p:txBody>
      </p:sp>
    </p:spTree>
    <p:extLst>
      <p:ext uri="{BB962C8B-B14F-4D97-AF65-F5344CB8AC3E}">
        <p14:creationId xmlns:p14="http://schemas.microsoft.com/office/powerpoint/2010/main" val="2296801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"/>
            <a:ext cx="12192000" cy="10168301"/>
            <a:chOff x="0" y="1"/>
            <a:chExt cx="12192000" cy="10168301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b="11151"/>
            <a:stretch/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259236" y="2560318"/>
              <a:ext cx="9480182" cy="7607984"/>
            </a:xfrm>
            <a:prstGeom prst="rect">
              <a:avLst/>
            </a:prstGeom>
            <a:solidFill>
              <a:srgbClr val="BFBFB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学情</a:t>
            </a:r>
          </a:p>
        </p:txBody>
      </p:sp>
      <p:sp>
        <p:nvSpPr>
          <p:cNvPr id="37" name="矩形 36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rgbClr val="611F1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sp>
        <p:nvSpPr>
          <p:cNvPr id="34" name="矩形 33"/>
          <p:cNvSpPr/>
          <p:nvPr/>
        </p:nvSpPr>
        <p:spPr>
          <a:xfrm>
            <a:off x="1259236" y="1931654"/>
            <a:ext cx="9480182" cy="4926346"/>
          </a:xfrm>
          <a:prstGeom prst="rect">
            <a:avLst/>
          </a:prstGeom>
          <a:solidFill>
            <a:srgbClr val="611F1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259237" y="2560318"/>
            <a:ext cx="9480181" cy="430542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年级学情      </a:t>
            </a:r>
          </a:p>
        </p:txBody>
      </p:sp>
      <p:sp>
        <p:nvSpPr>
          <p:cNvPr id="52" name="矩形 51"/>
          <p:cNvSpPr/>
          <p:nvPr/>
        </p:nvSpPr>
        <p:spPr>
          <a:xfrm>
            <a:off x="1259236" y="3215636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bg1">
                    <a:lumMod val="85000"/>
                  </a:schemeClr>
                </a:solidFill>
              </a:rPr>
              <a:t>3/17</a:t>
            </a:r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课后</a:t>
            </a:r>
          </a:p>
        </p:txBody>
      </p:sp>
      <p:sp>
        <p:nvSpPr>
          <p:cNvPr id="53" name="矩形 52"/>
          <p:cNvSpPr/>
          <p:nvPr/>
        </p:nvSpPr>
        <p:spPr>
          <a:xfrm>
            <a:off x="1259236" y="3870956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bg1">
                    <a:lumMod val="85000"/>
                  </a:schemeClr>
                </a:solidFill>
              </a:rPr>
              <a:t>3/18</a:t>
            </a:r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课后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555055" y="2030744"/>
            <a:ext cx="7803588" cy="897247"/>
            <a:chOff x="2515446" y="2030742"/>
            <a:chExt cx="7803588" cy="897247"/>
          </a:xfrm>
        </p:grpSpPr>
        <p:sp>
          <p:nvSpPr>
            <p:cNvPr id="50" name="矩形 49"/>
            <p:cNvSpPr/>
            <p:nvPr/>
          </p:nvSpPr>
          <p:spPr>
            <a:xfrm>
              <a:off x="2515446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正确率</a:t>
              </a:r>
            </a:p>
          </p:txBody>
        </p:sp>
        <p:sp>
          <p:nvSpPr>
            <p:cNvPr id="51" name="矩形 50"/>
            <p:cNvSpPr/>
            <p:nvPr/>
          </p:nvSpPr>
          <p:spPr>
            <a:xfrm>
              <a:off x="3620615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平均分</a:t>
              </a:r>
            </a:p>
          </p:txBody>
        </p:sp>
        <p:sp>
          <p:nvSpPr>
            <p:cNvPr id="54" name="矩形 53"/>
            <p:cNvSpPr/>
            <p:nvPr/>
          </p:nvSpPr>
          <p:spPr>
            <a:xfrm>
              <a:off x="4725784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一本率</a:t>
              </a:r>
            </a:p>
          </p:txBody>
        </p:sp>
        <p:sp>
          <p:nvSpPr>
            <p:cNvPr id="55" name="矩形 54"/>
            <p:cNvSpPr/>
            <p:nvPr/>
          </p:nvSpPr>
          <p:spPr>
            <a:xfrm>
              <a:off x="5830953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方差</a:t>
              </a:r>
            </a:p>
          </p:txBody>
        </p:sp>
        <p:sp>
          <p:nvSpPr>
            <p:cNvPr id="56" name="矩形 55"/>
            <p:cNvSpPr/>
            <p:nvPr/>
          </p:nvSpPr>
          <p:spPr>
            <a:xfrm>
              <a:off x="6936122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缺考率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7973886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均衡性</a:t>
              </a:r>
            </a:p>
          </p:txBody>
        </p:sp>
        <p:sp>
          <p:nvSpPr>
            <p:cNvPr id="59" name="矩形 58"/>
            <p:cNvSpPr/>
            <p:nvPr/>
          </p:nvSpPr>
          <p:spPr>
            <a:xfrm>
              <a:off x="2515446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89%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3620615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468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725784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79%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898358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6"/>
                  </a:solidFill>
                </a:rPr>
                <a:t>1.2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6936122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6"/>
                  </a:solidFill>
                </a:rPr>
                <a:t>1%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7973886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85000"/>
                    </a:schemeClr>
                  </a:solidFill>
                </a:rPr>
                <a:t>2</a:t>
              </a:r>
              <a:endParaRPr lang="zh-CN" altLang="en-US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9146460" y="2030742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组卷质量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9146460" y="2623189"/>
              <a:ext cx="1172574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accent6"/>
                  </a:solidFill>
                </a:rPr>
                <a:t>1.2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83" name="矩形 82"/>
          <p:cNvSpPr/>
          <p:nvPr/>
        </p:nvSpPr>
        <p:spPr>
          <a:xfrm>
            <a:off x="4095891" y="441963"/>
            <a:ext cx="3917605" cy="502919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4095890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班级学情</a:t>
            </a:r>
          </a:p>
        </p:txBody>
      </p:sp>
      <p:sp>
        <p:nvSpPr>
          <p:cNvPr id="85" name="矩形 84"/>
          <p:cNvSpPr/>
          <p:nvPr/>
        </p:nvSpPr>
        <p:spPr>
          <a:xfrm>
            <a:off x="5461185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测验学情</a:t>
            </a:r>
          </a:p>
        </p:txBody>
      </p:sp>
      <p:sp>
        <p:nvSpPr>
          <p:cNvPr id="57" name="矩形 56"/>
          <p:cNvSpPr/>
          <p:nvPr/>
        </p:nvSpPr>
        <p:spPr>
          <a:xfrm>
            <a:off x="6767056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课后学情</a:t>
            </a:r>
          </a:p>
        </p:txBody>
      </p:sp>
      <p:sp>
        <p:nvSpPr>
          <p:cNvPr id="42" name="矩形 41"/>
          <p:cNvSpPr/>
          <p:nvPr/>
        </p:nvSpPr>
        <p:spPr>
          <a:xfrm>
            <a:off x="10069985" y="468819"/>
            <a:ext cx="2109078" cy="3008284"/>
          </a:xfrm>
          <a:prstGeom prst="rect">
            <a:avLst/>
          </a:prstGeom>
          <a:solidFill>
            <a:schemeClr val="bg2">
              <a:lumMod val="10000"/>
              <a:alpha val="69804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0232901" y="645576"/>
            <a:ext cx="17076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chemeClr val="bg1"/>
                </a:solidFill>
              </a:rPr>
              <a:t>个人信息</a:t>
            </a:r>
            <a:endParaRPr lang="en-US" altLang="zh-CN" u="sng" dirty="0">
              <a:solidFill>
                <a:schemeClr val="bg1"/>
              </a:solidFill>
            </a:endParaRPr>
          </a:p>
          <a:p>
            <a:endParaRPr lang="en-US" altLang="zh-CN" u="sng" dirty="0">
              <a:solidFill>
                <a:schemeClr val="bg1"/>
              </a:solidFill>
            </a:endParaRPr>
          </a:p>
          <a:p>
            <a:r>
              <a:rPr lang="zh-CN" altLang="en-US" u="sng" dirty="0">
                <a:solidFill>
                  <a:schemeClr val="bg1"/>
                </a:solidFill>
              </a:rPr>
              <a:t>我的文档</a:t>
            </a:r>
            <a:endParaRPr lang="en-US" altLang="zh-CN" u="sng" dirty="0">
              <a:solidFill>
                <a:schemeClr val="bg1"/>
              </a:solidFill>
            </a:endParaRPr>
          </a:p>
          <a:p>
            <a:endParaRPr lang="en-US" altLang="zh-CN" u="sng" dirty="0">
              <a:solidFill>
                <a:schemeClr val="bg1"/>
              </a:solidFill>
            </a:endParaRPr>
          </a:p>
          <a:p>
            <a:r>
              <a:rPr lang="zh-CN" altLang="en-US" u="sng" dirty="0">
                <a:solidFill>
                  <a:schemeClr val="bg1"/>
                </a:solidFill>
              </a:rPr>
              <a:t>我的消息</a:t>
            </a:r>
            <a:endParaRPr lang="en-US" altLang="zh-CN" u="sng" dirty="0">
              <a:solidFill>
                <a:schemeClr val="bg1"/>
              </a:solidFill>
            </a:endParaRPr>
          </a:p>
          <a:p>
            <a:endParaRPr lang="en-US" altLang="zh-CN" u="sng" dirty="0">
              <a:solidFill>
                <a:schemeClr val="bg1"/>
              </a:solidFill>
            </a:endParaRPr>
          </a:p>
          <a:p>
            <a:r>
              <a:rPr lang="zh-CN" altLang="en-US" u="sng" dirty="0">
                <a:solidFill>
                  <a:schemeClr val="bg1"/>
                </a:solidFill>
              </a:rPr>
              <a:t>设置</a:t>
            </a:r>
            <a:endParaRPr lang="en-US" altLang="zh-CN" u="sng" dirty="0">
              <a:solidFill>
                <a:schemeClr val="bg1"/>
              </a:solidFill>
            </a:endParaRPr>
          </a:p>
          <a:p>
            <a:endParaRPr lang="en-US" altLang="zh-CN" u="sng" dirty="0">
              <a:solidFill>
                <a:schemeClr val="bg1"/>
              </a:solidFill>
            </a:endParaRPr>
          </a:p>
          <a:p>
            <a:r>
              <a:rPr lang="zh-CN" altLang="en-US" u="sng" dirty="0">
                <a:solidFill>
                  <a:schemeClr val="bg1"/>
                </a:solidFill>
              </a:rPr>
              <a:t>退出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老师</a:t>
            </a:r>
          </a:p>
        </p:txBody>
      </p:sp>
    </p:spTree>
    <p:extLst>
      <p:ext uri="{BB962C8B-B14F-4D97-AF65-F5344CB8AC3E}">
        <p14:creationId xmlns:p14="http://schemas.microsoft.com/office/powerpoint/2010/main" val="1739243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"/>
            <a:ext cx="12192000" cy="10168301"/>
            <a:chOff x="0" y="1"/>
            <a:chExt cx="12192000" cy="1016830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b="11151"/>
            <a:stretch/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259236" y="2560318"/>
              <a:ext cx="9480182" cy="7607984"/>
            </a:xfrm>
            <a:prstGeom prst="rect">
              <a:avLst/>
            </a:prstGeom>
            <a:solidFill>
              <a:srgbClr val="BFBFB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chemeClr val="tx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学生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学情</a:t>
            </a:r>
          </a:p>
        </p:txBody>
      </p:sp>
      <p:sp>
        <p:nvSpPr>
          <p:cNvPr id="35" name="矩形 34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58480" y="2369816"/>
            <a:ext cx="9481694" cy="5188088"/>
            <a:chOff x="1258480" y="1813809"/>
            <a:chExt cx="9481694" cy="5188088"/>
          </a:xfrm>
        </p:grpSpPr>
        <p:grpSp>
          <p:nvGrpSpPr>
            <p:cNvPr id="9" name="组合 8"/>
            <p:cNvGrpSpPr/>
            <p:nvPr/>
          </p:nvGrpSpPr>
          <p:grpSpPr>
            <a:xfrm>
              <a:off x="1259236" y="1813809"/>
              <a:ext cx="9480938" cy="1618938"/>
              <a:chOff x="1259236" y="1848012"/>
              <a:chExt cx="6910403" cy="1180001"/>
            </a:xfrm>
          </p:grpSpPr>
          <p:pic>
            <p:nvPicPr>
              <p:cNvPr id="7" name="图片 6"/>
              <p:cNvPicPr>
                <a:picLocks noChangeAspect="1"/>
              </p:cNvPicPr>
              <p:nvPr/>
            </p:nvPicPr>
            <p:blipFill rotWithShape="1">
              <a:blip r:embed="rId6"/>
              <a:srcRect l="3271" t="20312"/>
              <a:stretch/>
            </p:blipFill>
            <p:spPr>
              <a:xfrm>
                <a:off x="1259236" y="1848012"/>
                <a:ext cx="1769136" cy="218619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 rotWithShape="1">
              <a:blip r:embed="rId7"/>
              <a:srcRect r="2599" b="5147"/>
              <a:stretch/>
            </p:blipFill>
            <p:spPr>
              <a:xfrm>
                <a:off x="1259236" y="2066631"/>
                <a:ext cx="6910403" cy="961382"/>
              </a:xfrm>
              <a:prstGeom prst="rect">
                <a:avLst/>
              </a:prstGeom>
            </p:spPr>
          </p:pic>
        </p:grpSp>
        <p:sp>
          <p:nvSpPr>
            <p:cNvPr id="17" name="矩形 16"/>
            <p:cNvSpPr/>
            <p:nvPr/>
          </p:nvSpPr>
          <p:spPr>
            <a:xfrm>
              <a:off x="3686456" y="1813809"/>
              <a:ext cx="1190344" cy="299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516842" y="1836418"/>
              <a:ext cx="1359958" cy="208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    按组卷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58480" y="3511094"/>
              <a:ext cx="9480938" cy="3490803"/>
            </a:xfrm>
            <a:prstGeom prst="rect">
              <a:avLst/>
            </a:prstGeom>
          </p:spPr>
        </p:pic>
        <p:sp>
          <p:nvSpPr>
            <p:cNvPr id="47" name="矩形 46"/>
            <p:cNvSpPr/>
            <p:nvPr/>
          </p:nvSpPr>
          <p:spPr>
            <a:xfrm>
              <a:off x="4923112" y="1836418"/>
              <a:ext cx="1359958" cy="208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智能推荐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365298" y="441963"/>
            <a:ext cx="3920351" cy="502919"/>
            <a:chOff x="1365296" y="441961"/>
            <a:chExt cx="3920351" cy="502919"/>
          </a:xfrm>
        </p:grpSpPr>
        <p:sp>
          <p:nvSpPr>
            <p:cNvPr id="3" name="矩形 2"/>
            <p:cNvSpPr/>
            <p:nvPr/>
          </p:nvSpPr>
          <p:spPr>
            <a:xfrm>
              <a:off x="1365296" y="441961"/>
              <a:ext cx="3920351" cy="5029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1365297" y="518161"/>
              <a:ext cx="118975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u="sng" dirty="0">
                  <a:solidFill>
                    <a:schemeClr val="bg1"/>
                  </a:solidFill>
                </a:rPr>
                <a:t>在线答题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2730592" y="518161"/>
              <a:ext cx="118975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作业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3933966" y="518161"/>
              <a:ext cx="118975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错题集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258480" y="1815175"/>
            <a:ext cx="9480938" cy="533399"/>
            <a:chOff x="1258480" y="1815173"/>
            <a:chExt cx="9480938" cy="533399"/>
          </a:xfrm>
        </p:grpSpPr>
        <p:sp>
          <p:nvSpPr>
            <p:cNvPr id="31" name="矩形 30"/>
            <p:cNvSpPr/>
            <p:nvPr/>
          </p:nvSpPr>
          <p:spPr>
            <a:xfrm>
              <a:off x="1258480" y="1815173"/>
              <a:ext cx="9480938" cy="533399"/>
            </a:xfrm>
            <a:prstGeom prst="rect">
              <a:avLst/>
            </a:prstGeom>
            <a:solidFill>
              <a:schemeClr val="tx2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258480" y="1836417"/>
              <a:ext cx="9480938" cy="512155"/>
            </a:xfrm>
            <a:prstGeom prst="rect">
              <a:avLst/>
            </a:prstGeom>
            <a:solidFill>
              <a:schemeClr val="tx2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>
              <a:off x="1258481" y="1891372"/>
              <a:ext cx="661759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语文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920240" y="1891372"/>
              <a:ext cx="65532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u="sng" dirty="0">
                  <a:solidFill>
                    <a:schemeClr val="bg1"/>
                  </a:solidFill>
                </a:rPr>
                <a:t>数学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2575560" y="1891372"/>
              <a:ext cx="69455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英语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3270110" y="1891372"/>
              <a:ext cx="69455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生物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3964660" y="1891372"/>
              <a:ext cx="69455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历史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659210" y="1891372"/>
              <a:ext cx="69455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地理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5353760" y="1891372"/>
              <a:ext cx="69455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物理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6048310" y="1891372"/>
              <a:ext cx="69455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化学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3601649" y="7269482"/>
            <a:ext cx="1359958" cy="2082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结束答题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1649" y="4606848"/>
            <a:ext cx="6531702" cy="270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23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"/>
            <a:ext cx="12192000" cy="8769312"/>
            <a:chOff x="0" y="1"/>
            <a:chExt cx="12192000" cy="876931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b="11151"/>
            <a:stretch/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259236" y="4602480"/>
              <a:ext cx="9480182" cy="4166833"/>
            </a:xfrm>
            <a:prstGeom prst="rect">
              <a:avLst/>
            </a:prstGeom>
            <a:solidFill>
              <a:srgbClr val="BFBFB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chemeClr val="tx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学生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学情</a:t>
            </a:r>
          </a:p>
        </p:txBody>
      </p:sp>
      <p:sp>
        <p:nvSpPr>
          <p:cNvPr id="35" name="矩形 34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365298" y="441963"/>
            <a:ext cx="3920351" cy="502919"/>
            <a:chOff x="1365296" y="441961"/>
            <a:chExt cx="3920351" cy="502919"/>
          </a:xfrm>
        </p:grpSpPr>
        <p:sp>
          <p:nvSpPr>
            <p:cNvPr id="31" name="矩形 30"/>
            <p:cNvSpPr/>
            <p:nvPr/>
          </p:nvSpPr>
          <p:spPr>
            <a:xfrm>
              <a:off x="1365296" y="441961"/>
              <a:ext cx="3920351" cy="5029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65297" y="518161"/>
              <a:ext cx="118975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在线答题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2730592" y="518161"/>
              <a:ext cx="118975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u="sng" dirty="0">
                  <a:solidFill>
                    <a:schemeClr val="bg1"/>
                  </a:solidFill>
                </a:rPr>
                <a:t>作业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3933966" y="518161"/>
              <a:ext cx="118975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错题集</a:t>
              </a:r>
            </a:p>
          </p:txBody>
        </p:sp>
      </p:grp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6"/>
          <a:srcRect l="1127"/>
          <a:stretch/>
        </p:blipFill>
        <p:spPr>
          <a:xfrm>
            <a:off x="1258480" y="3389911"/>
            <a:ext cx="9480938" cy="5379402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1258480" y="1815175"/>
            <a:ext cx="9480938" cy="533399"/>
            <a:chOff x="1258480" y="1815173"/>
            <a:chExt cx="9480938" cy="533399"/>
          </a:xfrm>
        </p:grpSpPr>
        <p:sp>
          <p:nvSpPr>
            <p:cNvPr id="40" name="矩形 39"/>
            <p:cNvSpPr/>
            <p:nvPr/>
          </p:nvSpPr>
          <p:spPr>
            <a:xfrm>
              <a:off x="1258480" y="1815173"/>
              <a:ext cx="9480938" cy="533399"/>
            </a:xfrm>
            <a:prstGeom prst="rect">
              <a:avLst/>
            </a:prstGeom>
            <a:solidFill>
              <a:schemeClr val="tx2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1258480" y="1836417"/>
              <a:ext cx="9480938" cy="512155"/>
            </a:xfrm>
            <a:prstGeom prst="rect">
              <a:avLst/>
            </a:prstGeom>
            <a:solidFill>
              <a:schemeClr val="tx2">
                <a:lumMod val="75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258481" y="1891372"/>
              <a:ext cx="661759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语文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1920240" y="1891372"/>
              <a:ext cx="65532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u="sng" dirty="0">
                  <a:solidFill>
                    <a:schemeClr val="bg1"/>
                  </a:solidFill>
                </a:rPr>
                <a:t>数学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2575560" y="1891372"/>
              <a:ext cx="69455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英语</a:t>
              </a:r>
            </a:p>
          </p:txBody>
        </p:sp>
        <p:sp>
          <p:nvSpPr>
            <p:cNvPr id="45" name="矩形 44"/>
            <p:cNvSpPr/>
            <p:nvPr/>
          </p:nvSpPr>
          <p:spPr>
            <a:xfrm>
              <a:off x="3270110" y="1891372"/>
              <a:ext cx="69455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生物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3964660" y="1891372"/>
              <a:ext cx="69455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历史</a:t>
              </a:r>
            </a:p>
          </p:txBody>
        </p:sp>
        <p:sp>
          <p:nvSpPr>
            <p:cNvPr id="47" name="矩形 46"/>
            <p:cNvSpPr/>
            <p:nvPr/>
          </p:nvSpPr>
          <p:spPr>
            <a:xfrm>
              <a:off x="4659210" y="1891372"/>
              <a:ext cx="69455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地理</a:t>
              </a:r>
            </a:p>
          </p:txBody>
        </p:sp>
        <p:sp>
          <p:nvSpPr>
            <p:cNvPr id="48" name="矩形 47"/>
            <p:cNvSpPr/>
            <p:nvPr/>
          </p:nvSpPr>
          <p:spPr>
            <a:xfrm>
              <a:off x="5353760" y="1891372"/>
              <a:ext cx="69455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物理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6048310" y="1891372"/>
              <a:ext cx="69455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化学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920240" y="1891372"/>
            <a:ext cx="655320" cy="1354748"/>
          </a:xfrm>
          <a:prstGeom prst="rect">
            <a:avLst/>
          </a:prstGeom>
          <a:solidFill>
            <a:srgbClr val="5E6B8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2575562" y="2314750"/>
            <a:ext cx="1066951" cy="931370"/>
          </a:xfrm>
          <a:prstGeom prst="rect">
            <a:avLst/>
          </a:prstGeom>
          <a:solidFill>
            <a:srgbClr val="5E6B8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920242" y="2475588"/>
            <a:ext cx="1704771" cy="31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bg1">
                    <a:lumMod val="85000"/>
                  </a:schemeClr>
                </a:solidFill>
              </a:rPr>
              <a:t>3/17 </a:t>
            </a:r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课后作业</a:t>
            </a:r>
          </a:p>
        </p:txBody>
      </p:sp>
      <p:sp>
        <p:nvSpPr>
          <p:cNvPr id="57" name="矩形 56"/>
          <p:cNvSpPr/>
          <p:nvPr/>
        </p:nvSpPr>
        <p:spPr>
          <a:xfrm>
            <a:off x="1920242" y="2886267"/>
            <a:ext cx="1704771" cy="31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u="sng" dirty="0">
                <a:solidFill>
                  <a:schemeClr val="bg1">
                    <a:lumMod val="85000"/>
                  </a:schemeClr>
                </a:solidFill>
              </a:rPr>
              <a:t>3/16 </a:t>
            </a:r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课后作业</a:t>
            </a:r>
          </a:p>
        </p:txBody>
      </p:sp>
    </p:spTree>
    <p:extLst>
      <p:ext uri="{BB962C8B-B14F-4D97-AF65-F5344CB8AC3E}">
        <p14:creationId xmlns:p14="http://schemas.microsoft.com/office/powerpoint/2010/main" val="2305207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1"/>
            <a:ext cx="12192000" cy="7969348"/>
            <a:chOff x="0" y="1"/>
            <a:chExt cx="12192000" cy="7969348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b="11151"/>
            <a:stretch/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259236" y="2403527"/>
              <a:ext cx="9480182" cy="5565822"/>
            </a:xfrm>
            <a:prstGeom prst="rect">
              <a:avLst/>
            </a:prstGeom>
            <a:solidFill>
              <a:srgbClr val="BFBFB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5" name="矩形 24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chemeClr val="tx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学生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学情</a:t>
            </a:r>
          </a:p>
        </p:txBody>
      </p:sp>
      <p:sp>
        <p:nvSpPr>
          <p:cNvPr id="35" name="矩形 34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365298" y="441963"/>
            <a:ext cx="3920351" cy="502919"/>
            <a:chOff x="1365296" y="441961"/>
            <a:chExt cx="3920351" cy="502919"/>
          </a:xfrm>
        </p:grpSpPr>
        <p:sp>
          <p:nvSpPr>
            <p:cNvPr id="31" name="矩形 30"/>
            <p:cNvSpPr/>
            <p:nvPr/>
          </p:nvSpPr>
          <p:spPr>
            <a:xfrm>
              <a:off x="1365296" y="441961"/>
              <a:ext cx="3920351" cy="502919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365297" y="518161"/>
              <a:ext cx="118975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在线答题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2730592" y="518161"/>
              <a:ext cx="118975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u="sng" dirty="0">
                  <a:solidFill>
                    <a:schemeClr val="bg1">
                      <a:lumMod val="85000"/>
                    </a:schemeClr>
                  </a:solidFill>
                </a:rPr>
                <a:t>作业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3933966" y="518161"/>
              <a:ext cx="1189758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u="sng" dirty="0">
                  <a:solidFill>
                    <a:schemeClr val="bg1"/>
                  </a:solidFill>
                </a:rPr>
                <a:t>错题集</a:t>
              </a:r>
            </a:p>
          </p:txBody>
        </p:sp>
      </p:grpSp>
      <p:sp>
        <p:nvSpPr>
          <p:cNvPr id="40" name="矩形 39"/>
          <p:cNvSpPr/>
          <p:nvPr/>
        </p:nvSpPr>
        <p:spPr>
          <a:xfrm>
            <a:off x="1258480" y="1815175"/>
            <a:ext cx="9480938" cy="533399"/>
          </a:xfrm>
          <a:prstGeom prst="rect">
            <a:avLst/>
          </a:prstGeom>
          <a:solidFill>
            <a:schemeClr val="tx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258480" y="1836419"/>
            <a:ext cx="9480938" cy="512155"/>
          </a:xfrm>
          <a:prstGeom prst="rect">
            <a:avLst/>
          </a:prstGeom>
          <a:solidFill>
            <a:schemeClr val="tx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258483" y="1891372"/>
            <a:ext cx="661759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语文</a:t>
            </a:r>
          </a:p>
        </p:txBody>
      </p:sp>
      <p:sp>
        <p:nvSpPr>
          <p:cNvPr id="42" name="矩形 41"/>
          <p:cNvSpPr/>
          <p:nvPr/>
        </p:nvSpPr>
        <p:spPr>
          <a:xfrm>
            <a:off x="1920240" y="1891372"/>
            <a:ext cx="65532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数学</a:t>
            </a:r>
          </a:p>
        </p:txBody>
      </p:sp>
      <p:sp>
        <p:nvSpPr>
          <p:cNvPr id="43" name="矩形 42"/>
          <p:cNvSpPr/>
          <p:nvPr/>
        </p:nvSpPr>
        <p:spPr>
          <a:xfrm>
            <a:off x="2575560" y="1891372"/>
            <a:ext cx="69455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英语</a:t>
            </a:r>
          </a:p>
        </p:txBody>
      </p:sp>
      <p:sp>
        <p:nvSpPr>
          <p:cNvPr id="45" name="矩形 44"/>
          <p:cNvSpPr/>
          <p:nvPr/>
        </p:nvSpPr>
        <p:spPr>
          <a:xfrm>
            <a:off x="3270110" y="1891372"/>
            <a:ext cx="69455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生物</a:t>
            </a:r>
          </a:p>
        </p:txBody>
      </p:sp>
      <p:sp>
        <p:nvSpPr>
          <p:cNvPr id="46" name="矩形 45"/>
          <p:cNvSpPr/>
          <p:nvPr/>
        </p:nvSpPr>
        <p:spPr>
          <a:xfrm>
            <a:off x="3964660" y="1891372"/>
            <a:ext cx="69455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历史</a:t>
            </a:r>
          </a:p>
        </p:txBody>
      </p:sp>
      <p:sp>
        <p:nvSpPr>
          <p:cNvPr id="47" name="矩形 46"/>
          <p:cNvSpPr/>
          <p:nvPr/>
        </p:nvSpPr>
        <p:spPr>
          <a:xfrm>
            <a:off x="4659210" y="1891372"/>
            <a:ext cx="69455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地理</a:t>
            </a:r>
          </a:p>
        </p:txBody>
      </p:sp>
      <p:sp>
        <p:nvSpPr>
          <p:cNvPr id="48" name="矩形 47"/>
          <p:cNvSpPr/>
          <p:nvPr/>
        </p:nvSpPr>
        <p:spPr>
          <a:xfrm>
            <a:off x="5353760" y="1891372"/>
            <a:ext cx="69455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物理</a:t>
            </a:r>
          </a:p>
        </p:txBody>
      </p:sp>
      <p:sp>
        <p:nvSpPr>
          <p:cNvPr id="49" name="矩形 48"/>
          <p:cNvSpPr/>
          <p:nvPr/>
        </p:nvSpPr>
        <p:spPr>
          <a:xfrm>
            <a:off x="6048310" y="1891372"/>
            <a:ext cx="69455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化学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 rotWithShape="1">
          <a:blip r:embed="rId6"/>
          <a:srcRect t="36975"/>
          <a:stretch/>
        </p:blipFill>
        <p:spPr>
          <a:xfrm>
            <a:off x="1365296" y="2570092"/>
            <a:ext cx="9382481" cy="428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5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chemeClr val="tx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学生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学情</a:t>
            </a:r>
          </a:p>
        </p:txBody>
      </p:sp>
      <p:sp>
        <p:nvSpPr>
          <p:cNvPr id="35" name="矩形 34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上传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选择文件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2139" y="1307241"/>
            <a:ext cx="407598" cy="33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64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学生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学情</a:t>
            </a:r>
          </a:p>
        </p:txBody>
      </p:sp>
      <p:sp>
        <p:nvSpPr>
          <p:cNvPr id="82" name="矩形 81"/>
          <p:cNvSpPr/>
          <p:nvPr/>
        </p:nvSpPr>
        <p:spPr>
          <a:xfrm>
            <a:off x="1259236" y="518161"/>
            <a:ext cx="9480182" cy="7040312"/>
          </a:xfrm>
          <a:prstGeom prst="rect">
            <a:avLst/>
          </a:prstGeom>
          <a:solidFill>
            <a:schemeClr val="tx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graphicFrame>
        <p:nvGraphicFramePr>
          <p:cNvPr id="59" name="内容占位符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0051873"/>
              </p:ext>
            </p:extLst>
          </p:nvPr>
        </p:nvGraphicFramePr>
        <p:xfrm>
          <a:off x="6207395" y="279165"/>
          <a:ext cx="2644273" cy="3162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3" name="矩形 82"/>
          <p:cNvSpPr/>
          <p:nvPr/>
        </p:nvSpPr>
        <p:spPr>
          <a:xfrm>
            <a:off x="1259237" y="3066178"/>
            <a:ext cx="9480181" cy="130558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819837" y="3451689"/>
            <a:ext cx="8552329" cy="3554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600" u="sng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818480" y="3558713"/>
            <a:ext cx="1484559" cy="1348480"/>
            <a:chOff x="4312953" y="3429001"/>
            <a:chExt cx="1484559" cy="1348480"/>
          </a:xfrm>
        </p:grpSpPr>
        <p:sp>
          <p:nvSpPr>
            <p:cNvPr id="87" name="椭圆 86"/>
            <p:cNvSpPr/>
            <p:nvPr/>
          </p:nvSpPr>
          <p:spPr>
            <a:xfrm>
              <a:off x="4449032" y="3429001"/>
              <a:ext cx="1348480" cy="134848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 dirty="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312953" y="3429001"/>
              <a:ext cx="1348481" cy="1212402"/>
              <a:chOff x="4312953" y="3429001"/>
              <a:chExt cx="1348481" cy="121240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312953" y="3429001"/>
                <a:ext cx="800067" cy="7848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600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4585109" y="3565078"/>
                <a:ext cx="1076325" cy="107632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Lv.23</a:t>
                </a:r>
                <a:endParaRPr lang="zh-CN" alt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92" name="组合 91"/>
          <p:cNvGrpSpPr/>
          <p:nvPr/>
        </p:nvGrpSpPr>
        <p:grpSpPr>
          <a:xfrm>
            <a:off x="3578849" y="3553831"/>
            <a:ext cx="1450241" cy="1594535"/>
            <a:chOff x="4347271" y="3424117"/>
            <a:chExt cx="1450241" cy="1594535"/>
          </a:xfrm>
        </p:grpSpPr>
        <p:sp>
          <p:nvSpPr>
            <p:cNvPr id="93" name="椭圆 92"/>
            <p:cNvSpPr/>
            <p:nvPr/>
          </p:nvSpPr>
          <p:spPr>
            <a:xfrm>
              <a:off x="4449032" y="3429001"/>
              <a:ext cx="1348480" cy="134848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dirty="0"/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4347271" y="3424117"/>
              <a:ext cx="1314163" cy="1594535"/>
              <a:chOff x="4347271" y="3424117"/>
              <a:chExt cx="1314163" cy="1594535"/>
            </a:xfrm>
          </p:grpSpPr>
          <p:sp>
            <p:nvSpPr>
              <p:cNvPr id="95" name="矩形 94"/>
              <p:cNvSpPr/>
              <p:nvPr/>
            </p:nvSpPr>
            <p:spPr>
              <a:xfrm rot="20628172">
                <a:off x="4347271" y="3424117"/>
                <a:ext cx="800067" cy="15945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4585109" y="3565078"/>
                <a:ext cx="1076325" cy="107632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Lv. 21</a:t>
                </a:r>
                <a:endParaRPr lang="zh-CN" alt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5263229" y="3558715"/>
            <a:ext cx="1348480" cy="1838509"/>
            <a:chOff x="4449032" y="3429001"/>
            <a:chExt cx="1348480" cy="1838509"/>
          </a:xfrm>
        </p:grpSpPr>
        <p:sp>
          <p:nvSpPr>
            <p:cNvPr id="98" name="椭圆 97"/>
            <p:cNvSpPr/>
            <p:nvPr/>
          </p:nvSpPr>
          <p:spPr>
            <a:xfrm>
              <a:off x="4449032" y="3429001"/>
              <a:ext cx="1348480" cy="134848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dirty="0"/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9372" y="3450797"/>
              <a:ext cx="1092062" cy="1816713"/>
              <a:chOff x="4569372" y="3450797"/>
              <a:chExt cx="1092062" cy="1816713"/>
            </a:xfrm>
          </p:grpSpPr>
          <p:sp>
            <p:nvSpPr>
              <p:cNvPr id="100" name="矩形 99"/>
              <p:cNvSpPr/>
              <p:nvPr/>
            </p:nvSpPr>
            <p:spPr>
              <a:xfrm rot="19715728">
                <a:off x="4569372" y="3450797"/>
                <a:ext cx="1053646" cy="18167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4585109" y="3565078"/>
                <a:ext cx="1076325" cy="107632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Lv. 15</a:t>
                </a:r>
                <a:endParaRPr lang="zh-CN" alt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02" name="组合 101"/>
          <p:cNvGrpSpPr/>
          <p:nvPr/>
        </p:nvGrpSpPr>
        <p:grpSpPr>
          <a:xfrm>
            <a:off x="1818480" y="5200225"/>
            <a:ext cx="1484559" cy="1348480"/>
            <a:chOff x="4312953" y="3429001"/>
            <a:chExt cx="1484559" cy="1348480"/>
          </a:xfrm>
        </p:grpSpPr>
        <p:sp>
          <p:nvSpPr>
            <p:cNvPr id="103" name="椭圆 102"/>
            <p:cNvSpPr/>
            <p:nvPr/>
          </p:nvSpPr>
          <p:spPr>
            <a:xfrm>
              <a:off x="4449032" y="3429001"/>
              <a:ext cx="1348480" cy="134848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dirty="0"/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4312953" y="3429001"/>
              <a:ext cx="1348481" cy="1212402"/>
              <a:chOff x="4312953" y="3429001"/>
              <a:chExt cx="1348481" cy="1212402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4312953" y="3429001"/>
                <a:ext cx="800067" cy="1088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4585109" y="3565078"/>
                <a:ext cx="1076325" cy="107632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Lv. 6</a:t>
                </a:r>
                <a:endParaRPr lang="zh-CN" alt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07" name="组合 106"/>
          <p:cNvGrpSpPr/>
          <p:nvPr/>
        </p:nvGrpSpPr>
        <p:grpSpPr>
          <a:xfrm>
            <a:off x="3357778" y="5167752"/>
            <a:ext cx="1671310" cy="1380955"/>
            <a:chOff x="4126202" y="3396526"/>
            <a:chExt cx="1671310" cy="1380955"/>
          </a:xfrm>
        </p:grpSpPr>
        <p:sp>
          <p:nvSpPr>
            <p:cNvPr id="108" name="椭圆 107"/>
            <p:cNvSpPr/>
            <p:nvPr/>
          </p:nvSpPr>
          <p:spPr>
            <a:xfrm>
              <a:off x="4449032" y="3429001"/>
              <a:ext cx="1348480" cy="134848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dirty="0"/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4126202" y="3396526"/>
              <a:ext cx="1535232" cy="1244877"/>
              <a:chOff x="4126202" y="3396526"/>
              <a:chExt cx="1535232" cy="1244877"/>
            </a:xfrm>
          </p:grpSpPr>
          <p:sp>
            <p:nvSpPr>
              <p:cNvPr id="110" name="矩形 109"/>
              <p:cNvSpPr/>
              <p:nvPr/>
            </p:nvSpPr>
            <p:spPr>
              <a:xfrm rot="4707961">
                <a:off x="4125460" y="3397268"/>
                <a:ext cx="1154361" cy="1152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4585109" y="3565078"/>
                <a:ext cx="1076325" cy="107632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Lv. 8</a:t>
                </a:r>
                <a:endParaRPr lang="zh-CN" alt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12" name="组合 111"/>
          <p:cNvGrpSpPr/>
          <p:nvPr/>
        </p:nvGrpSpPr>
        <p:grpSpPr>
          <a:xfrm>
            <a:off x="5155678" y="5183901"/>
            <a:ext cx="1456033" cy="1645317"/>
            <a:chOff x="4341479" y="3412675"/>
            <a:chExt cx="1456033" cy="1645317"/>
          </a:xfrm>
        </p:grpSpPr>
        <p:sp>
          <p:nvSpPr>
            <p:cNvPr id="113" name="椭圆 112"/>
            <p:cNvSpPr/>
            <p:nvPr/>
          </p:nvSpPr>
          <p:spPr>
            <a:xfrm>
              <a:off x="4449032" y="3429001"/>
              <a:ext cx="1348480" cy="134848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050" dirty="0"/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4341479" y="3412675"/>
              <a:ext cx="1319955" cy="1645317"/>
              <a:chOff x="4341479" y="3412675"/>
              <a:chExt cx="1319955" cy="1645317"/>
            </a:xfrm>
          </p:grpSpPr>
          <p:sp>
            <p:nvSpPr>
              <p:cNvPr id="115" name="矩形 114"/>
              <p:cNvSpPr/>
              <p:nvPr/>
            </p:nvSpPr>
            <p:spPr>
              <a:xfrm rot="20668188">
                <a:off x="4341479" y="3412675"/>
                <a:ext cx="916056" cy="16453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050" dirty="0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4585109" y="3565078"/>
                <a:ext cx="1076325" cy="107632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000" dirty="0">
                    <a:solidFill>
                      <a:schemeClr val="accent1">
                        <a:lumMod val="50000"/>
                      </a:schemeClr>
                    </a:solidFill>
                  </a:rPr>
                  <a:t>Lv. 19</a:t>
                </a:r>
                <a:endParaRPr lang="zh-CN" altLang="en-US" sz="20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pic>
        <p:nvPicPr>
          <p:cNvPr id="117" name="图片 1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8478" y="812805"/>
            <a:ext cx="1621428" cy="1652020"/>
          </a:xfrm>
          <a:prstGeom prst="rect">
            <a:avLst/>
          </a:prstGeom>
          <a:ln>
            <a:solidFill>
              <a:srgbClr val="5E6B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8" name="矩形 117"/>
          <p:cNvSpPr/>
          <p:nvPr/>
        </p:nvSpPr>
        <p:spPr>
          <a:xfrm>
            <a:off x="1818479" y="2569029"/>
            <a:ext cx="1726615" cy="441354"/>
          </a:xfrm>
          <a:prstGeom prst="rect">
            <a:avLst/>
          </a:prstGeom>
          <a:solidFill>
            <a:srgbClr val="1D2F4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/>
              <a:t>张铁</a:t>
            </a:r>
            <a:endParaRPr lang="en-US" altLang="zh-CN" sz="1600" dirty="0"/>
          </a:p>
          <a:p>
            <a:pPr algn="ctr"/>
            <a:r>
              <a:rPr lang="en-US" altLang="zh-CN" sz="1600" dirty="0"/>
              <a:t>TZ25124</a:t>
            </a:r>
            <a:endParaRPr lang="zh-CN" altLang="en-US" sz="1600" dirty="0"/>
          </a:p>
        </p:txBody>
      </p:sp>
      <p:sp>
        <p:nvSpPr>
          <p:cNvPr id="120" name="矩形 119"/>
          <p:cNvSpPr/>
          <p:nvPr/>
        </p:nvSpPr>
        <p:spPr>
          <a:xfrm>
            <a:off x="3877221" y="812806"/>
            <a:ext cx="1854214" cy="2197579"/>
          </a:xfrm>
          <a:prstGeom prst="rect">
            <a:avLst/>
          </a:prstGeom>
          <a:solidFill>
            <a:srgbClr val="1D2F4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初二</a:t>
            </a:r>
            <a:r>
              <a:rPr lang="en-US" altLang="zh-CN" sz="1600" dirty="0"/>
              <a:t>3</a:t>
            </a:r>
            <a:r>
              <a:rPr lang="zh-CN" altLang="en-US" sz="1600" dirty="0"/>
              <a:t>班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数学课代表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个人目标：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南宁</a:t>
            </a:r>
            <a:r>
              <a:rPr lang="en-US" altLang="zh-CN" sz="2000" dirty="0"/>
              <a:t>X</a:t>
            </a:r>
            <a:r>
              <a:rPr lang="zh-CN" altLang="en-US" sz="2000" dirty="0"/>
              <a:t>中</a:t>
            </a:r>
          </a:p>
        </p:txBody>
      </p:sp>
      <p:grpSp>
        <p:nvGrpSpPr>
          <p:cNvPr id="136" name="组合 135"/>
          <p:cNvGrpSpPr/>
          <p:nvPr/>
        </p:nvGrpSpPr>
        <p:grpSpPr>
          <a:xfrm>
            <a:off x="8715197" y="946065"/>
            <a:ext cx="1248009" cy="2013435"/>
            <a:chOff x="7398428" y="1331159"/>
            <a:chExt cx="1014549" cy="1536009"/>
          </a:xfrm>
        </p:grpSpPr>
        <p:sp>
          <p:nvSpPr>
            <p:cNvPr id="131" name="五边形 130"/>
            <p:cNvSpPr/>
            <p:nvPr/>
          </p:nvSpPr>
          <p:spPr>
            <a:xfrm rot="10800000">
              <a:off x="7398428" y="1331159"/>
              <a:ext cx="1014549" cy="580429"/>
            </a:xfrm>
            <a:prstGeom prst="pentagon">
              <a:avLst/>
            </a:prstGeom>
            <a:solidFill>
              <a:srgbClr val="FF33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7414870" y="1410930"/>
              <a:ext cx="998107" cy="1456238"/>
              <a:chOff x="7414870" y="1410930"/>
              <a:chExt cx="998107" cy="1456238"/>
            </a:xfrm>
          </p:grpSpPr>
          <p:grpSp>
            <p:nvGrpSpPr>
              <p:cNvPr id="127" name="组合 126"/>
              <p:cNvGrpSpPr/>
              <p:nvPr/>
            </p:nvGrpSpPr>
            <p:grpSpPr>
              <a:xfrm>
                <a:off x="7414870" y="1709478"/>
                <a:ext cx="998107" cy="1157690"/>
                <a:chOff x="7599793" y="1113260"/>
                <a:chExt cx="624651" cy="1157690"/>
              </a:xfrm>
            </p:grpSpPr>
            <p:sp>
              <p:nvSpPr>
                <p:cNvPr id="125" name="流程图: 数据 124"/>
                <p:cNvSpPr/>
                <p:nvPr/>
              </p:nvSpPr>
              <p:spPr>
                <a:xfrm rot="5400000">
                  <a:off x="7174539" y="1538514"/>
                  <a:ext cx="1157690" cy="307182"/>
                </a:xfrm>
                <a:prstGeom prst="flowChartInputOutput">
                  <a:avLst/>
                </a:prstGeom>
                <a:solidFill>
                  <a:srgbClr val="0070C0">
                    <a:alpha val="50196"/>
                  </a:srgbClr>
                </a:solidFill>
                <a:ln>
                  <a:solidFill>
                    <a:srgbClr val="313C4D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流程图: 数据 125"/>
                <p:cNvSpPr/>
                <p:nvPr/>
              </p:nvSpPr>
              <p:spPr>
                <a:xfrm rot="16200000" flipH="1">
                  <a:off x="7492008" y="1538514"/>
                  <a:ext cx="1157690" cy="307182"/>
                </a:xfrm>
                <a:prstGeom prst="flowChartInputOutput">
                  <a:avLst/>
                </a:prstGeom>
                <a:solidFill>
                  <a:srgbClr val="0070C0">
                    <a:alpha val="50196"/>
                  </a:srgbClr>
                </a:solidFill>
                <a:ln>
                  <a:solidFill>
                    <a:srgbClr val="313C4D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4" name="文本框 133"/>
              <p:cNvSpPr txBox="1"/>
              <p:nvPr/>
            </p:nvSpPr>
            <p:spPr>
              <a:xfrm>
                <a:off x="7603870" y="1410930"/>
                <a:ext cx="576933" cy="493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天梯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2500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9" name="文本框 138"/>
          <p:cNvSpPr txBox="1"/>
          <p:nvPr/>
        </p:nvSpPr>
        <p:spPr>
          <a:xfrm>
            <a:off x="1714473" y="4667981"/>
            <a:ext cx="7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sng" dirty="0">
                <a:solidFill>
                  <a:schemeClr val="bg2">
                    <a:lumMod val="50000"/>
                  </a:schemeClr>
                </a:solidFill>
              </a:rPr>
              <a:t>语文</a:t>
            </a:r>
          </a:p>
        </p:txBody>
      </p:sp>
      <p:sp>
        <p:nvSpPr>
          <p:cNvPr id="140" name="文本框 139"/>
          <p:cNvSpPr txBox="1"/>
          <p:nvPr/>
        </p:nvSpPr>
        <p:spPr>
          <a:xfrm>
            <a:off x="3630564" y="4667981"/>
            <a:ext cx="7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数学</a:t>
            </a:r>
          </a:p>
        </p:txBody>
      </p:sp>
      <p:sp>
        <p:nvSpPr>
          <p:cNvPr id="141" name="文本框 140"/>
          <p:cNvSpPr txBox="1"/>
          <p:nvPr/>
        </p:nvSpPr>
        <p:spPr>
          <a:xfrm>
            <a:off x="5263228" y="4667981"/>
            <a:ext cx="7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sng" dirty="0">
                <a:solidFill>
                  <a:schemeClr val="bg2">
                    <a:lumMod val="50000"/>
                  </a:schemeClr>
                </a:solidFill>
              </a:rPr>
              <a:t>英语</a:t>
            </a:r>
          </a:p>
        </p:txBody>
      </p:sp>
      <p:sp>
        <p:nvSpPr>
          <p:cNvPr id="142" name="文本框 141"/>
          <p:cNvSpPr txBox="1"/>
          <p:nvPr/>
        </p:nvSpPr>
        <p:spPr>
          <a:xfrm>
            <a:off x="1720416" y="6309493"/>
            <a:ext cx="7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sng" dirty="0">
                <a:solidFill>
                  <a:schemeClr val="bg2">
                    <a:lumMod val="50000"/>
                  </a:schemeClr>
                </a:solidFill>
              </a:rPr>
              <a:t>历史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3579370" y="6309493"/>
            <a:ext cx="7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sng" dirty="0">
                <a:solidFill>
                  <a:schemeClr val="bg2">
                    <a:lumMod val="50000"/>
                  </a:schemeClr>
                </a:solidFill>
              </a:rPr>
              <a:t>生物</a:t>
            </a:r>
          </a:p>
        </p:txBody>
      </p:sp>
      <p:sp>
        <p:nvSpPr>
          <p:cNvPr id="148" name="文本框 147"/>
          <p:cNvSpPr txBox="1"/>
          <p:nvPr/>
        </p:nvSpPr>
        <p:spPr>
          <a:xfrm>
            <a:off x="5232334" y="6309493"/>
            <a:ext cx="7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sng" dirty="0">
                <a:solidFill>
                  <a:schemeClr val="bg2">
                    <a:lumMod val="50000"/>
                  </a:schemeClr>
                </a:solidFill>
              </a:rPr>
              <a:t>地理</a:t>
            </a:r>
          </a:p>
        </p:txBody>
      </p:sp>
      <p:sp>
        <p:nvSpPr>
          <p:cNvPr id="149" name="矩形 148"/>
          <p:cNvSpPr/>
          <p:nvPr/>
        </p:nvSpPr>
        <p:spPr>
          <a:xfrm>
            <a:off x="8828248" y="596236"/>
            <a:ext cx="989020" cy="307434"/>
          </a:xfrm>
          <a:prstGeom prst="rect">
            <a:avLst/>
          </a:prstGeom>
          <a:solidFill>
            <a:srgbClr val="313C4D"/>
          </a:solidFill>
          <a:ln>
            <a:solidFill>
              <a:srgbClr val="5E6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/>
              <a:t>综合</a:t>
            </a:r>
          </a:p>
        </p:txBody>
      </p:sp>
      <p:sp>
        <p:nvSpPr>
          <p:cNvPr id="150" name="文本框 149"/>
          <p:cNvSpPr txBox="1"/>
          <p:nvPr/>
        </p:nvSpPr>
        <p:spPr>
          <a:xfrm>
            <a:off x="3611312" y="4667981"/>
            <a:ext cx="7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sng" dirty="0">
                <a:solidFill>
                  <a:schemeClr val="bg2">
                    <a:lumMod val="50000"/>
                  </a:schemeClr>
                </a:solidFill>
              </a:rPr>
              <a:t>数学</a:t>
            </a:r>
          </a:p>
        </p:txBody>
      </p:sp>
      <p:sp>
        <p:nvSpPr>
          <p:cNvPr id="152" name="矩形 151"/>
          <p:cNvSpPr/>
          <p:nvPr/>
        </p:nvSpPr>
        <p:spPr>
          <a:xfrm>
            <a:off x="7938338" y="3195892"/>
            <a:ext cx="913328" cy="230081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u="sng" dirty="0">
                <a:solidFill>
                  <a:schemeClr val="bg1"/>
                </a:solidFill>
              </a:rPr>
              <a:t>总成绩</a:t>
            </a:r>
          </a:p>
        </p:txBody>
      </p:sp>
      <p:sp>
        <p:nvSpPr>
          <p:cNvPr id="153" name="矩形 152"/>
          <p:cNvSpPr/>
          <p:nvPr/>
        </p:nvSpPr>
        <p:spPr>
          <a:xfrm>
            <a:off x="9015948" y="3195892"/>
            <a:ext cx="1194853" cy="230081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近期考试</a:t>
            </a:r>
          </a:p>
        </p:txBody>
      </p:sp>
      <p:graphicFrame>
        <p:nvGraphicFramePr>
          <p:cNvPr id="154" name="图表 153"/>
          <p:cNvGraphicFramePr/>
          <p:nvPr>
            <p:extLst>
              <p:ext uri="{D42A27DB-BD31-4B8C-83A1-F6EECF244321}">
                <p14:modId xmlns:p14="http://schemas.microsoft.com/office/powerpoint/2010/main" val="1099670506"/>
              </p:ext>
            </p:extLst>
          </p:nvPr>
        </p:nvGraphicFramePr>
        <p:xfrm>
          <a:off x="6833367" y="3694789"/>
          <a:ext cx="3538799" cy="2853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pSp>
        <p:nvGrpSpPr>
          <p:cNvPr id="7" name="组合 6"/>
          <p:cNvGrpSpPr/>
          <p:nvPr/>
        </p:nvGrpSpPr>
        <p:grpSpPr>
          <a:xfrm rot="10800000" flipH="1">
            <a:off x="2087904" y="4151962"/>
            <a:ext cx="4390536" cy="2272141"/>
            <a:chOff x="2084374" y="3685640"/>
            <a:chExt cx="4390536" cy="2272141"/>
          </a:xfrm>
        </p:grpSpPr>
        <p:sp>
          <p:nvSpPr>
            <p:cNvPr id="6" name="任意多边形: 形状 5"/>
            <p:cNvSpPr/>
            <p:nvPr/>
          </p:nvSpPr>
          <p:spPr>
            <a:xfrm>
              <a:off x="2101607" y="3685640"/>
              <a:ext cx="985258" cy="427641"/>
            </a:xfrm>
            <a:custGeom>
              <a:avLst/>
              <a:gdLst>
                <a:gd name="connsiteX0" fmla="*/ 12943 w 985258"/>
                <a:gd name="connsiteY0" fmla="*/ 391060 h 427641"/>
                <a:gd name="connsiteX1" fmla="*/ 232018 w 985258"/>
                <a:gd name="connsiteY1" fmla="*/ 333910 h 427641"/>
                <a:gd name="connsiteX2" fmla="*/ 470143 w 985258"/>
                <a:gd name="connsiteY2" fmla="*/ 419635 h 427641"/>
                <a:gd name="connsiteX3" fmla="*/ 622543 w 985258"/>
                <a:gd name="connsiteY3" fmla="*/ 419635 h 427641"/>
                <a:gd name="connsiteX4" fmla="*/ 755893 w 985258"/>
                <a:gd name="connsiteY4" fmla="*/ 381535 h 427641"/>
                <a:gd name="connsiteX5" fmla="*/ 898768 w 985258"/>
                <a:gd name="connsiteY5" fmla="*/ 267235 h 427641"/>
                <a:gd name="connsiteX6" fmla="*/ 984493 w 985258"/>
                <a:gd name="connsiteY6" fmla="*/ 267235 h 427641"/>
                <a:gd name="connsiteX7" fmla="*/ 851143 w 985258"/>
                <a:gd name="connsiteY7" fmla="*/ 124360 h 427641"/>
                <a:gd name="connsiteX8" fmla="*/ 717793 w 985258"/>
                <a:gd name="connsiteY8" fmla="*/ 29110 h 427641"/>
                <a:gd name="connsiteX9" fmla="*/ 489193 w 985258"/>
                <a:gd name="connsiteY9" fmla="*/ 535 h 427641"/>
                <a:gd name="connsiteX10" fmla="*/ 317743 w 985258"/>
                <a:gd name="connsiteY10" fmla="*/ 48160 h 427641"/>
                <a:gd name="connsiteX11" fmla="*/ 174868 w 985258"/>
                <a:gd name="connsiteY11" fmla="*/ 124360 h 427641"/>
                <a:gd name="connsiteX12" fmla="*/ 41518 w 985258"/>
                <a:gd name="connsiteY12" fmla="*/ 305335 h 427641"/>
                <a:gd name="connsiteX13" fmla="*/ 12943 w 985258"/>
                <a:gd name="connsiteY13" fmla="*/ 391060 h 42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85258" h="427641">
                  <a:moveTo>
                    <a:pt x="12943" y="391060"/>
                  </a:moveTo>
                  <a:cubicBezTo>
                    <a:pt x="44693" y="395822"/>
                    <a:pt x="155818" y="329148"/>
                    <a:pt x="232018" y="333910"/>
                  </a:cubicBezTo>
                  <a:cubicBezTo>
                    <a:pt x="308218" y="338672"/>
                    <a:pt x="405056" y="405348"/>
                    <a:pt x="470143" y="419635"/>
                  </a:cubicBezTo>
                  <a:cubicBezTo>
                    <a:pt x="535230" y="433922"/>
                    <a:pt x="574918" y="425985"/>
                    <a:pt x="622543" y="419635"/>
                  </a:cubicBezTo>
                  <a:cubicBezTo>
                    <a:pt x="670168" y="413285"/>
                    <a:pt x="709856" y="406935"/>
                    <a:pt x="755893" y="381535"/>
                  </a:cubicBezTo>
                  <a:cubicBezTo>
                    <a:pt x="801930" y="356135"/>
                    <a:pt x="860668" y="286285"/>
                    <a:pt x="898768" y="267235"/>
                  </a:cubicBezTo>
                  <a:cubicBezTo>
                    <a:pt x="936868" y="248185"/>
                    <a:pt x="992431" y="291047"/>
                    <a:pt x="984493" y="267235"/>
                  </a:cubicBezTo>
                  <a:cubicBezTo>
                    <a:pt x="976556" y="243422"/>
                    <a:pt x="895593" y="164047"/>
                    <a:pt x="851143" y="124360"/>
                  </a:cubicBezTo>
                  <a:cubicBezTo>
                    <a:pt x="806693" y="84672"/>
                    <a:pt x="778118" y="49747"/>
                    <a:pt x="717793" y="29110"/>
                  </a:cubicBezTo>
                  <a:cubicBezTo>
                    <a:pt x="657468" y="8473"/>
                    <a:pt x="555868" y="-2640"/>
                    <a:pt x="489193" y="535"/>
                  </a:cubicBezTo>
                  <a:cubicBezTo>
                    <a:pt x="422518" y="3710"/>
                    <a:pt x="370131" y="27522"/>
                    <a:pt x="317743" y="48160"/>
                  </a:cubicBezTo>
                  <a:cubicBezTo>
                    <a:pt x="265356" y="68797"/>
                    <a:pt x="220905" y="81498"/>
                    <a:pt x="174868" y="124360"/>
                  </a:cubicBezTo>
                  <a:cubicBezTo>
                    <a:pt x="128831" y="167222"/>
                    <a:pt x="68506" y="259297"/>
                    <a:pt x="41518" y="305335"/>
                  </a:cubicBezTo>
                  <a:cubicBezTo>
                    <a:pt x="14530" y="351373"/>
                    <a:pt x="-18807" y="386298"/>
                    <a:pt x="12943" y="391060"/>
                  </a:cubicBezTo>
                  <a:close/>
                </a:path>
              </a:pathLst>
            </a:cu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3806132" y="3697113"/>
              <a:ext cx="1081944" cy="601152"/>
            </a:xfrm>
            <a:custGeom>
              <a:avLst/>
              <a:gdLst>
                <a:gd name="connsiteX0" fmla="*/ 12943 w 985258"/>
                <a:gd name="connsiteY0" fmla="*/ 391060 h 427641"/>
                <a:gd name="connsiteX1" fmla="*/ 232018 w 985258"/>
                <a:gd name="connsiteY1" fmla="*/ 333910 h 427641"/>
                <a:gd name="connsiteX2" fmla="*/ 470143 w 985258"/>
                <a:gd name="connsiteY2" fmla="*/ 419635 h 427641"/>
                <a:gd name="connsiteX3" fmla="*/ 622543 w 985258"/>
                <a:gd name="connsiteY3" fmla="*/ 419635 h 427641"/>
                <a:gd name="connsiteX4" fmla="*/ 755893 w 985258"/>
                <a:gd name="connsiteY4" fmla="*/ 381535 h 427641"/>
                <a:gd name="connsiteX5" fmla="*/ 898768 w 985258"/>
                <a:gd name="connsiteY5" fmla="*/ 267235 h 427641"/>
                <a:gd name="connsiteX6" fmla="*/ 984493 w 985258"/>
                <a:gd name="connsiteY6" fmla="*/ 267235 h 427641"/>
                <a:gd name="connsiteX7" fmla="*/ 851143 w 985258"/>
                <a:gd name="connsiteY7" fmla="*/ 124360 h 427641"/>
                <a:gd name="connsiteX8" fmla="*/ 717793 w 985258"/>
                <a:gd name="connsiteY8" fmla="*/ 29110 h 427641"/>
                <a:gd name="connsiteX9" fmla="*/ 489193 w 985258"/>
                <a:gd name="connsiteY9" fmla="*/ 535 h 427641"/>
                <a:gd name="connsiteX10" fmla="*/ 317743 w 985258"/>
                <a:gd name="connsiteY10" fmla="*/ 48160 h 427641"/>
                <a:gd name="connsiteX11" fmla="*/ 174868 w 985258"/>
                <a:gd name="connsiteY11" fmla="*/ 124360 h 427641"/>
                <a:gd name="connsiteX12" fmla="*/ 41518 w 985258"/>
                <a:gd name="connsiteY12" fmla="*/ 305335 h 427641"/>
                <a:gd name="connsiteX13" fmla="*/ 12943 w 985258"/>
                <a:gd name="connsiteY13" fmla="*/ 391060 h 427641"/>
                <a:gd name="connsiteX0" fmla="*/ 9303 w 1010193"/>
                <a:gd name="connsiteY0" fmla="*/ 591085 h 591156"/>
                <a:gd name="connsiteX1" fmla="*/ 256953 w 1010193"/>
                <a:gd name="connsiteY1" fmla="*/ 333910 h 591156"/>
                <a:gd name="connsiteX2" fmla="*/ 495078 w 1010193"/>
                <a:gd name="connsiteY2" fmla="*/ 419635 h 591156"/>
                <a:gd name="connsiteX3" fmla="*/ 647478 w 1010193"/>
                <a:gd name="connsiteY3" fmla="*/ 419635 h 591156"/>
                <a:gd name="connsiteX4" fmla="*/ 780828 w 1010193"/>
                <a:gd name="connsiteY4" fmla="*/ 381535 h 591156"/>
                <a:gd name="connsiteX5" fmla="*/ 923703 w 1010193"/>
                <a:gd name="connsiteY5" fmla="*/ 267235 h 591156"/>
                <a:gd name="connsiteX6" fmla="*/ 1009428 w 1010193"/>
                <a:gd name="connsiteY6" fmla="*/ 267235 h 591156"/>
                <a:gd name="connsiteX7" fmla="*/ 876078 w 1010193"/>
                <a:gd name="connsiteY7" fmla="*/ 124360 h 591156"/>
                <a:gd name="connsiteX8" fmla="*/ 742728 w 1010193"/>
                <a:gd name="connsiteY8" fmla="*/ 29110 h 591156"/>
                <a:gd name="connsiteX9" fmla="*/ 514128 w 1010193"/>
                <a:gd name="connsiteY9" fmla="*/ 535 h 591156"/>
                <a:gd name="connsiteX10" fmla="*/ 342678 w 1010193"/>
                <a:gd name="connsiteY10" fmla="*/ 48160 h 591156"/>
                <a:gd name="connsiteX11" fmla="*/ 199803 w 1010193"/>
                <a:gd name="connsiteY11" fmla="*/ 124360 h 591156"/>
                <a:gd name="connsiteX12" fmla="*/ 66453 w 1010193"/>
                <a:gd name="connsiteY12" fmla="*/ 305335 h 591156"/>
                <a:gd name="connsiteX13" fmla="*/ 9303 w 1010193"/>
                <a:gd name="connsiteY13" fmla="*/ 591085 h 591156"/>
                <a:gd name="connsiteX0" fmla="*/ 10549 w 1011439"/>
                <a:gd name="connsiteY0" fmla="*/ 591085 h 593830"/>
                <a:gd name="connsiteX1" fmla="*/ 277249 w 1011439"/>
                <a:gd name="connsiteY1" fmla="*/ 448210 h 593830"/>
                <a:gd name="connsiteX2" fmla="*/ 496324 w 1011439"/>
                <a:gd name="connsiteY2" fmla="*/ 419635 h 593830"/>
                <a:gd name="connsiteX3" fmla="*/ 648724 w 1011439"/>
                <a:gd name="connsiteY3" fmla="*/ 419635 h 593830"/>
                <a:gd name="connsiteX4" fmla="*/ 782074 w 1011439"/>
                <a:gd name="connsiteY4" fmla="*/ 381535 h 593830"/>
                <a:gd name="connsiteX5" fmla="*/ 924949 w 1011439"/>
                <a:gd name="connsiteY5" fmla="*/ 267235 h 593830"/>
                <a:gd name="connsiteX6" fmla="*/ 1010674 w 1011439"/>
                <a:gd name="connsiteY6" fmla="*/ 267235 h 593830"/>
                <a:gd name="connsiteX7" fmla="*/ 877324 w 1011439"/>
                <a:gd name="connsiteY7" fmla="*/ 124360 h 593830"/>
                <a:gd name="connsiteX8" fmla="*/ 743974 w 1011439"/>
                <a:gd name="connsiteY8" fmla="*/ 29110 h 593830"/>
                <a:gd name="connsiteX9" fmla="*/ 515374 w 1011439"/>
                <a:gd name="connsiteY9" fmla="*/ 535 h 593830"/>
                <a:gd name="connsiteX10" fmla="*/ 343924 w 1011439"/>
                <a:gd name="connsiteY10" fmla="*/ 48160 h 593830"/>
                <a:gd name="connsiteX11" fmla="*/ 201049 w 1011439"/>
                <a:gd name="connsiteY11" fmla="*/ 124360 h 593830"/>
                <a:gd name="connsiteX12" fmla="*/ 67699 w 1011439"/>
                <a:gd name="connsiteY12" fmla="*/ 305335 h 593830"/>
                <a:gd name="connsiteX13" fmla="*/ 10549 w 1011439"/>
                <a:gd name="connsiteY13" fmla="*/ 591085 h 593830"/>
                <a:gd name="connsiteX0" fmla="*/ 10549 w 1011439"/>
                <a:gd name="connsiteY0" fmla="*/ 591085 h 593560"/>
                <a:gd name="connsiteX1" fmla="*/ 277249 w 1011439"/>
                <a:gd name="connsiteY1" fmla="*/ 448210 h 593560"/>
                <a:gd name="connsiteX2" fmla="*/ 496324 w 1011439"/>
                <a:gd name="connsiteY2" fmla="*/ 524410 h 593560"/>
                <a:gd name="connsiteX3" fmla="*/ 648724 w 1011439"/>
                <a:gd name="connsiteY3" fmla="*/ 419635 h 593560"/>
                <a:gd name="connsiteX4" fmla="*/ 782074 w 1011439"/>
                <a:gd name="connsiteY4" fmla="*/ 381535 h 593560"/>
                <a:gd name="connsiteX5" fmla="*/ 924949 w 1011439"/>
                <a:gd name="connsiteY5" fmla="*/ 267235 h 593560"/>
                <a:gd name="connsiteX6" fmla="*/ 1010674 w 1011439"/>
                <a:gd name="connsiteY6" fmla="*/ 267235 h 593560"/>
                <a:gd name="connsiteX7" fmla="*/ 877324 w 1011439"/>
                <a:gd name="connsiteY7" fmla="*/ 124360 h 593560"/>
                <a:gd name="connsiteX8" fmla="*/ 743974 w 1011439"/>
                <a:gd name="connsiteY8" fmla="*/ 29110 h 593560"/>
                <a:gd name="connsiteX9" fmla="*/ 515374 w 1011439"/>
                <a:gd name="connsiteY9" fmla="*/ 535 h 593560"/>
                <a:gd name="connsiteX10" fmla="*/ 343924 w 1011439"/>
                <a:gd name="connsiteY10" fmla="*/ 48160 h 593560"/>
                <a:gd name="connsiteX11" fmla="*/ 201049 w 1011439"/>
                <a:gd name="connsiteY11" fmla="*/ 124360 h 593560"/>
                <a:gd name="connsiteX12" fmla="*/ 67699 w 1011439"/>
                <a:gd name="connsiteY12" fmla="*/ 305335 h 593560"/>
                <a:gd name="connsiteX13" fmla="*/ 10549 w 1011439"/>
                <a:gd name="connsiteY13" fmla="*/ 591085 h 593560"/>
                <a:gd name="connsiteX0" fmla="*/ 10549 w 1077752"/>
                <a:gd name="connsiteY0" fmla="*/ 591085 h 593560"/>
                <a:gd name="connsiteX1" fmla="*/ 277249 w 1077752"/>
                <a:gd name="connsiteY1" fmla="*/ 448210 h 593560"/>
                <a:gd name="connsiteX2" fmla="*/ 496324 w 1077752"/>
                <a:gd name="connsiteY2" fmla="*/ 524410 h 593560"/>
                <a:gd name="connsiteX3" fmla="*/ 648724 w 1077752"/>
                <a:gd name="connsiteY3" fmla="*/ 419635 h 593560"/>
                <a:gd name="connsiteX4" fmla="*/ 782074 w 1077752"/>
                <a:gd name="connsiteY4" fmla="*/ 381535 h 593560"/>
                <a:gd name="connsiteX5" fmla="*/ 924949 w 1077752"/>
                <a:gd name="connsiteY5" fmla="*/ 267235 h 593560"/>
                <a:gd name="connsiteX6" fmla="*/ 1077349 w 1077752"/>
                <a:gd name="connsiteY6" fmla="*/ 543460 h 593560"/>
                <a:gd name="connsiteX7" fmla="*/ 877324 w 1077752"/>
                <a:gd name="connsiteY7" fmla="*/ 124360 h 593560"/>
                <a:gd name="connsiteX8" fmla="*/ 743974 w 1077752"/>
                <a:gd name="connsiteY8" fmla="*/ 29110 h 593560"/>
                <a:gd name="connsiteX9" fmla="*/ 515374 w 1077752"/>
                <a:gd name="connsiteY9" fmla="*/ 535 h 593560"/>
                <a:gd name="connsiteX10" fmla="*/ 343924 w 1077752"/>
                <a:gd name="connsiteY10" fmla="*/ 48160 h 593560"/>
                <a:gd name="connsiteX11" fmla="*/ 201049 w 1077752"/>
                <a:gd name="connsiteY11" fmla="*/ 124360 h 593560"/>
                <a:gd name="connsiteX12" fmla="*/ 67699 w 1077752"/>
                <a:gd name="connsiteY12" fmla="*/ 305335 h 593560"/>
                <a:gd name="connsiteX13" fmla="*/ 10549 w 1077752"/>
                <a:gd name="connsiteY13" fmla="*/ 591085 h 593560"/>
                <a:gd name="connsiteX0" fmla="*/ 10549 w 1080042"/>
                <a:gd name="connsiteY0" fmla="*/ 593787 h 596262"/>
                <a:gd name="connsiteX1" fmla="*/ 277249 w 1080042"/>
                <a:gd name="connsiteY1" fmla="*/ 450912 h 596262"/>
                <a:gd name="connsiteX2" fmla="*/ 496324 w 1080042"/>
                <a:gd name="connsiteY2" fmla="*/ 527112 h 596262"/>
                <a:gd name="connsiteX3" fmla="*/ 648724 w 1080042"/>
                <a:gd name="connsiteY3" fmla="*/ 422337 h 596262"/>
                <a:gd name="connsiteX4" fmla="*/ 782074 w 1080042"/>
                <a:gd name="connsiteY4" fmla="*/ 384237 h 596262"/>
                <a:gd name="connsiteX5" fmla="*/ 924949 w 1080042"/>
                <a:gd name="connsiteY5" fmla="*/ 269937 h 596262"/>
                <a:gd name="connsiteX6" fmla="*/ 1077349 w 1080042"/>
                <a:gd name="connsiteY6" fmla="*/ 546162 h 596262"/>
                <a:gd name="connsiteX7" fmla="*/ 1001149 w 1080042"/>
                <a:gd name="connsiteY7" fmla="*/ 250887 h 596262"/>
                <a:gd name="connsiteX8" fmla="*/ 743974 w 1080042"/>
                <a:gd name="connsiteY8" fmla="*/ 31812 h 596262"/>
                <a:gd name="connsiteX9" fmla="*/ 515374 w 1080042"/>
                <a:gd name="connsiteY9" fmla="*/ 3237 h 596262"/>
                <a:gd name="connsiteX10" fmla="*/ 343924 w 1080042"/>
                <a:gd name="connsiteY10" fmla="*/ 50862 h 596262"/>
                <a:gd name="connsiteX11" fmla="*/ 201049 w 1080042"/>
                <a:gd name="connsiteY11" fmla="*/ 127062 h 596262"/>
                <a:gd name="connsiteX12" fmla="*/ 67699 w 1080042"/>
                <a:gd name="connsiteY12" fmla="*/ 308037 h 596262"/>
                <a:gd name="connsiteX13" fmla="*/ 10549 w 1080042"/>
                <a:gd name="connsiteY13" fmla="*/ 593787 h 596262"/>
                <a:gd name="connsiteX0" fmla="*/ 10549 w 1080042"/>
                <a:gd name="connsiteY0" fmla="*/ 593787 h 596262"/>
                <a:gd name="connsiteX1" fmla="*/ 277249 w 1080042"/>
                <a:gd name="connsiteY1" fmla="*/ 450912 h 596262"/>
                <a:gd name="connsiteX2" fmla="*/ 496324 w 1080042"/>
                <a:gd name="connsiteY2" fmla="*/ 527112 h 596262"/>
                <a:gd name="connsiteX3" fmla="*/ 648724 w 1080042"/>
                <a:gd name="connsiteY3" fmla="*/ 422337 h 596262"/>
                <a:gd name="connsiteX4" fmla="*/ 782074 w 1080042"/>
                <a:gd name="connsiteY4" fmla="*/ 384237 h 596262"/>
                <a:gd name="connsiteX5" fmla="*/ 924949 w 1080042"/>
                <a:gd name="connsiteY5" fmla="*/ 450912 h 596262"/>
                <a:gd name="connsiteX6" fmla="*/ 1077349 w 1080042"/>
                <a:gd name="connsiteY6" fmla="*/ 546162 h 596262"/>
                <a:gd name="connsiteX7" fmla="*/ 1001149 w 1080042"/>
                <a:gd name="connsiteY7" fmla="*/ 250887 h 596262"/>
                <a:gd name="connsiteX8" fmla="*/ 743974 w 1080042"/>
                <a:gd name="connsiteY8" fmla="*/ 31812 h 596262"/>
                <a:gd name="connsiteX9" fmla="*/ 515374 w 1080042"/>
                <a:gd name="connsiteY9" fmla="*/ 3237 h 596262"/>
                <a:gd name="connsiteX10" fmla="*/ 343924 w 1080042"/>
                <a:gd name="connsiteY10" fmla="*/ 50862 h 596262"/>
                <a:gd name="connsiteX11" fmla="*/ 201049 w 1080042"/>
                <a:gd name="connsiteY11" fmla="*/ 127062 h 596262"/>
                <a:gd name="connsiteX12" fmla="*/ 67699 w 1080042"/>
                <a:gd name="connsiteY12" fmla="*/ 308037 h 596262"/>
                <a:gd name="connsiteX13" fmla="*/ 10549 w 1080042"/>
                <a:gd name="connsiteY13" fmla="*/ 593787 h 596262"/>
                <a:gd name="connsiteX0" fmla="*/ 12451 w 1081944"/>
                <a:gd name="connsiteY0" fmla="*/ 593787 h 601152"/>
                <a:gd name="connsiteX1" fmla="*/ 307726 w 1081944"/>
                <a:gd name="connsiteY1" fmla="*/ 517587 h 601152"/>
                <a:gd name="connsiteX2" fmla="*/ 498226 w 1081944"/>
                <a:gd name="connsiteY2" fmla="*/ 527112 h 601152"/>
                <a:gd name="connsiteX3" fmla="*/ 650626 w 1081944"/>
                <a:gd name="connsiteY3" fmla="*/ 422337 h 601152"/>
                <a:gd name="connsiteX4" fmla="*/ 783976 w 1081944"/>
                <a:gd name="connsiteY4" fmla="*/ 384237 h 601152"/>
                <a:gd name="connsiteX5" fmla="*/ 926851 w 1081944"/>
                <a:gd name="connsiteY5" fmla="*/ 450912 h 601152"/>
                <a:gd name="connsiteX6" fmla="*/ 1079251 w 1081944"/>
                <a:gd name="connsiteY6" fmla="*/ 546162 h 601152"/>
                <a:gd name="connsiteX7" fmla="*/ 1003051 w 1081944"/>
                <a:gd name="connsiteY7" fmla="*/ 250887 h 601152"/>
                <a:gd name="connsiteX8" fmla="*/ 745876 w 1081944"/>
                <a:gd name="connsiteY8" fmla="*/ 31812 h 601152"/>
                <a:gd name="connsiteX9" fmla="*/ 517276 w 1081944"/>
                <a:gd name="connsiteY9" fmla="*/ 3237 h 601152"/>
                <a:gd name="connsiteX10" fmla="*/ 345826 w 1081944"/>
                <a:gd name="connsiteY10" fmla="*/ 50862 h 601152"/>
                <a:gd name="connsiteX11" fmla="*/ 202951 w 1081944"/>
                <a:gd name="connsiteY11" fmla="*/ 127062 h 601152"/>
                <a:gd name="connsiteX12" fmla="*/ 69601 w 1081944"/>
                <a:gd name="connsiteY12" fmla="*/ 308037 h 601152"/>
                <a:gd name="connsiteX13" fmla="*/ 12451 w 1081944"/>
                <a:gd name="connsiteY13" fmla="*/ 593787 h 601152"/>
                <a:gd name="connsiteX0" fmla="*/ 12451 w 1081944"/>
                <a:gd name="connsiteY0" fmla="*/ 593787 h 601152"/>
                <a:gd name="connsiteX1" fmla="*/ 307726 w 1081944"/>
                <a:gd name="connsiteY1" fmla="*/ 517587 h 601152"/>
                <a:gd name="connsiteX2" fmla="*/ 498226 w 1081944"/>
                <a:gd name="connsiteY2" fmla="*/ 527112 h 601152"/>
                <a:gd name="connsiteX3" fmla="*/ 650626 w 1081944"/>
                <a:gd name="connsiteY3" fmla="*/ 422337 h 601152"/>
                <a:gd name="connsiteX4" fmla="*/ 774451 w 1081944"/>
                <a:gd name="connsiteY4" fmla="*/ 460437 h 601152"/>
                <a:gd name="connsiteX5" fmla="*/ 926851 w 1081944"/>
                <a:gd name="connsiteY5" fmla="*/ 450912 h 601152"/>
                <a:gd name="connsiteX6" fmla="*/ 1079251 w 1081944"/>
                <a:gd name="connsiteY6" fmla="*/ 546162 h 601152"/>
                <a:gd name="connsiteX7" fmla="*/ 1003051 w 1081944"/>
                <a:gd name="connsiteY7" fmla="*/ 250887 h 601152"/>
                <a:gd name="connsiteX8" fmla="*/ 745876 w 1081944"/>
                <a:gd name="connsiteY8" fmla="*/ 31812 h 601152"/>
                <a:gd name="connsiteX9" fmla="*/ 517276 w 1081944"/>
                <a:gd name="connsiteY9" fmla="*/ 3237 h 601152"/>
                <a:gd name="connsiteX10" fmla="*/ 345826 w 1081944"/>
                <a:gd name="connsiteY10" fmla="*/ 50862 h 601152"/>
                <a:gd name="connsiteX11" fmla="*/ 202951 w 1081944"/>
                <a:gd name="connsiteY11" fmla="*/ 127062 h 601152"/>
                <a:gd name="connsiteX12" fmla="*/ 69601 w 1081944"/>
                <a:gd name="connsiteY12" fmla="*/ 308037 h 601152"/>
                <a:gd name="connsiteX13" fmla="*/ 12451 w 1081944"/>
                <a:gd name="connsiteY13" fmla="*/ 593787 h 601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1944" h="601152">
                  <a:moveTo>
                    <a:pt x="12451" y="593787"/>
                  </a:moveTo>
                  <a:cubicBezTo>
                    <a:pt x="52138" y="628712"/>
                    <a:pt x="226764" y="528700"/>
                    <a:pt x="307726" y="517587"/>
                  </a:cubicBezTo>
                  <a:cubicBezTo>
                    <a:pt x="388689" y="506475"/>
                    <a:pt x="441076" y="542987"/>
                    <a:pt x="498226" y="527112"/>
                  </a:cubicBezTo>
                  <a:cubicBezTo>
                    <a:pt x="555376" y="511237"/>
                    <a:pt x="604589" y="433449"/>
                    <a:pt x="650626" y="422337"/>
                  </a:cubicBezTo>
                  <a:cubicBezTo>
                    <a:pt x="696663" y="411225"/>
                    <a:pt x="728414" y="455675"/>
                    <a:pt x="774451" y="460437"/>
                  </a:cubicBezTo>
                  <a:cubicBezTo>
                    <a:pt x="820489" y="465200"/>
                    <a:pt x="876051" y="436625"/>
                    <a:pt x="926851" y="450912"/>
                  </a:cubicBezTo>
                  <a:cubicBezTo>
                    <a:pt x="977651" y="465199"/>
                    <a:pt x="1066551" y="579500"/>
                    <a:pt x="1079251" y="546162"/>
                  </a:cubicBezTo>
                  <a:cubicBezTo>
                    <a:pt x="1091951" y="512825"/>
                    <a:pt x="1058614" y="336612"/>
                    <a:pt x="1003051" y="250887"/>
                  </a:cubicBezTo>
                  <a:cubicBezTo>
                    <a:pt x="947489" y="165162"/>
                    <a:pt x="826839" y="73087"/>
                    <a:pt x="745876" y="31812"/>
                  </a:cubicBezTo>
                  <a:cubicBezTo>
                    <a:pt x="664913" y="-9463"/>
                    <a:pt x="583951" y="62"/>
                    <a:pt x="517276" y="3237"/>
                  </a:cubicBezTo>
                  <a:cubicBezTo>
                    <a:pt x="450601" y="6412"/>
                    <a:pt x="398214" y="30224"/>
                    <a:pt x="345826" y="50862"/>
                  </a:cubicBezTo>
                  <a:cubicBezTo>
                    <a:pt x="293439" y="71499"/>
                    <a:pt x="248988" y="84200"/>
                    <a:pt x="202951" y="127062"/>
                  </a:cubicBezTo>
                  <a:cubicBezTo>
                    <a:pt x="156914" y="169924"/>
                    <a:pt x="101351" y="230250"/>
                    <a:pt x="69601" y="308037"/>
                  </a:cubicBezTo>
                  <a:cubicBezTo>
                    <a:pt x="37851" y="385824"/>
                    <a:pt x="-27236" y="558862"/>
                    <a:pt x="12451" y="593787"/>
                  </a:cubicBezTo>
                  <a:close/>
                </a:path>
              </a:pathLst>
            </a:cu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5392966" y="5356629"/>
              <a:ext cx="1081944" cy="601152"/>
            </a:xfrm>
            <a:custGeom>
              <a:avLst/>
              <a:gdLst>
                <a:gd name="connsiteX0" fmla="*/ 12943 w 985258"/>
                <a:gd name="connsiteY0" fmla="*/ 391060 h 427641"/>
                <a:gd name="connsiteX1" fmla="*/ 232018 w 985258"/>
                <a:gd name="connsiteY1" fmla="*/ 333910 h 427641"/>
                <a:gd name="connsiteX2" fmla="*/ 470143 w 985258"/>
                <a:gd name="connsiteY2" fmla="*/ 419635 h 427641"/>
                <a:gd name="connsiteX3" fmla="*/ 622543 w 985258"/>
                <a:gd name="connsiteY3" fmla="*/ 419635 h 427641"/>
                <a:gd name="connsiteX4" fmla="*/ 755893 w 985258"/>
                <a:gd name="connsiteY4" fmla="*/ 381535 h 427641"/>
                <a:gd name="connsiteX5" fmla="*/ 898768 w 985258"/>
                <a:gd name="connsiteY5" fmla="*/ 267235 h 427641"/>
                <a:gd name="connsiteX6" fmla="*/ 984493 w 985258"/>
                <a:gd name="connsiteY6" fmla="*/ 267235 h 427641"/>
                <a:gd name="connsiteX7" fmla="*/ 851143 w 985258"/>
                <a:gd name="connsiteY7" fmla="*/ 124360 h 427641"/>
                <a:gd name="connsiteX8" fmla="*/ 717793 w 985258"/>
                <a:gd name="connsiteY8" fmla="*/ 29110 h 427641"/>
                <a:gd name="connsiteX9" fmla="*/ 489193 w 985258"/>
                <a:gd name="connsiteY9" fmla="*/ 535 h 427641"/>
                <a:gd name="connsiteX10" fmla="*/ 317743 w 985258"/>
                <a:gd name="connsiteY10" fmla="*/ 48160 h 427641"/>
                <a:gd name="connsiteX11" fmla="*/ 174868 w 985258"/>
                <a:gd name="connsiteY11" fmla="*/ 124360 h 427641"/>
                <a:gd name="connsiteX12" fmla="*/ 41518 w 985258"/>
                <a:gd name="connsiteY12" fmla="*/ 305335 h 427641"/>
                <a:gd name="connsiteX13" fmla="*/ 12943 w 985258"/>
                <a:gd name="connsiteY13" fmla="*/ 391060 h 427641"/>
                <a:gd name="connsiteX0" fmla="*/ 9303 w 1010193"/>
                <a:gd name="connsiteY0" fmla="*/ 591085 h 591156"/>
                <a:gd name="connsiteX1" fmla="*/ 256953 w 1010193"/>
                <a:gd name="connsiteY1" fmla="*/ 333910 h 591156"/>
                <a:gd name="connsiteX2" fmla="*/ 495078 w 1010193"/>
                <a:gd name="connsiteY2" fmla="*/ 419635 h 591156"/>
                <a:gd name="connsiteX3" fmla="*/ 647478 w 1010193"/>
                <a:gd name="connsiteY3" fmla="*/ 419635 h 591156"/>
                <a:gd name="connsiteX4" fmla="*/ 780828 w 1010193"/>
                <a:gd name="connsiteY4" fmla="*/ 381535 h 591156"/>
                <a:gd name="connsiteX5" fmla="*/ 923703 w 1010193"/>
                <a:gd name="connsiteY5" fmla="*/ 267235 h 591156"/>
                <a:gd name="connsiteX6" fmla="*/ 1009428 w 1010193"/>
                <a:gd name="connsiteY6" fmla="*/ 267235 h 591156"/>
                <a:gd name="connsiteX7" fmla="*/ 876078 w 1010193"/>
                <a:gd name="connsiteY7" fmla="*/ 124360 h 591156"/>
                <a:gd name="connsiteX8" fmla="*/ 742728 w 1010193"/>
                <a:gd name="connsiteY8" fmla="*/ 29110 h 591156"/>
                <a:gd name="connsiteX9" fmla="*/ 514128 w 1010193"/>
                <a:gd name="connsiteY9" fmla="*/ 535 h 591156"/>
                <a:gd name="connsiteX10" fmla="*/ 342678 w 1010193"/>
                <a:gd name="connsiteY10" fmla="*/ 48160 h 591156"/>
                <a:gd name="connsiteX11" fmla="*/ 199803 w 1010193"/>
                <a:gd name="connsiteY11" fmla="*/ 124360 h 591156"/>
                <a:gd name="connsiteX12" fmla="*/ 66453 w 1010193"/>
                <a:gd name="connsiteY12" fmla="*/ 305335 h 591156"/>
                <a:gd name="connsiteX13" fmla="*/ 9303 w 1010193"/>
                <a:gd name="connsiteY13" fmla="*/ 591085 h 591156"/>
                <a:gd name="connsiteX0" fmla="*/ 10549 w 1011439"/>
                <a:gd name="connsiteY0" fmla="*/ 591085 h 593830"/>
                <a:gd name="connsiteX1" fmla="*/ 277249 w 1011439"/>
                <a:gd name="connsiteY1" fmla="*/ 448210 h 593830"/>
                <a:gd name="connsiteX2" fmla="*/ 496324 w 1011439"/>
                <a:gd name="connsiteY2" fmla="*/ 419635 h 593830"/>
                <a:gd name="connsiteX3" fmla="*/ 648724 w 1011439"/>
                <a:gd name="connsiteY3" fmla="*/ 419635 h 593830"/>
                <a:gd name="connsiteX4" fmla="*/ 782074 w 1011439"/>
                <a:gd name="connsiteY4" fmla="*/ 381535 h 593830"/>
                <a:gd name="connsiteX5" fmla="*/ 924949 w 1011439"/>
                <a:gd name="connsiteY5" fmla="*/ 267235 h 593830"/>
                <a:gd name="connsiteX6" fmla="*/ 1010674 w 1011439"/>
                <a:gd name="connsiteY6" fmla="*/ 267235 h 593830"/>
                <a:gd name="connsiteX7" fmla="*/ 877324 w 1011439"/>
                <a:gd name="connsiteY7" fmla="*/ 124360 h 593830"/>
                <a:gd name="connsiteX8" fmla="*/ 743974 w 1011439"/>
                <a:gd name="connsiteY8" fmla="*/ 29110 h 593830"/>
                <a:gd name="connsiteX9" fmla="*/ 515374 w 1011439"/>
                <a:gd name="connsiteY9" fmla="*/ 535 h 593830"/>
                <a:gd name="connsiteX10" fmla="*/ 343924 w 1011439"/>
                <a:gd name="connsiteY10" fmla="*/ 48160 h 593830"/>
                <a:gd name="connsiteX11" fmla="*/ 201049 w 1011439"/>
                <a:gd name="connsiteY11" fmla="*/ 124360 h 593830"/>
                <a:gd name="connsiteX12" fmla="*/ 67699 w 1011439"/>
                <a:gd name="connsiteY12" fmla="*/ 305335 h 593830"/>
                <a:gd name="connsiteX13" fmla="*/ 10549 w 1011439"/>
                <a:gd name="connsiteY13" fmla="*/ 591085 h 593830"/>
                <a:gd name="connsiteX0" fmla="*/ 10549 w 1011439"/>
                <a:gd name="connsiteY0" fmla="*/ 591085 h 593560"/>
                <a:gd name="connsiteX1" fmla="*/ 277249 w 1011439"/>
                <a:gd name="connsiteY1" fmla="*/ 448210 h 593560"/>
                <a:gd name="connsiteX2" fmla="*/ 496324 w 1011439"/>
                <a:gd name="connsiteY2" fmla="*/ 524410 h 593560"/>
                <a:gd name="connsiteX3" fmla="*/ 648724 w 1011439"/>
                <a:gd name="connsiteY3" fmla="*/ 419635 h 593560"/>
                <a:gd name="connsiteX4" fmla="*/ 782074 w 1011439"/>
                <a:gd name="connsiteY4" fmla="*/ 381535 h 593560"/>
                <a:gd name="connsiteX5" fmla="*/ 924949 w 1011439"/>
                <a:gd name="connsiteY5" fmla="*/ 267235 h 593560"/>
                <a:gd name="connsiteX6" fmla="*/ 1010674 w 1011439"/>
                <a:gd name="connsiteY6" fmla="*/ 267235 h 593560"/>
                <a:gd name="connsiteX7" fmla="*/ 877324 w 1011439"/>
                <a:gd name="connsiteY7" fmla="*/ 124360 h 593560"/>
                <a:gd name="connsiteX8" fmla="*/ 743974 w 1011439"/>
                <a:gd name="connsiteY8" fmla="*/ 29110 h 593560"/>
                <a:gd name="connsiteX9" fmla="*/ 515374 w 1011439"/>
                <a:gd name="connsiteY9" fmla="*/ 535 h 593560"/>
                <a:gd name="connsiteX10" fmla="*/ 343924 w 1011439"/>
                <a:gd name="connsiteY10" fmla="*/ 48160 h 593560"/>
                <a:gd name="connsiteX11" fmla="*/ 201049 w 1011439"/>
                <a:gd name="connsiteY11" fmla="*/ 124360 h 593560"/>
                <a:gd name="connsiteX12" fmla="*/ 67699 w 1011439"/>
                <a:gd name="connsiteY12" fmla="*/ 305335 h 593560"/>
                <a:gd name="connsiteX13" fmla="*/ 10549 w 1011439"/>
                <a:gd name="connsiteY13" fmla="*/ 591085 h 593560"/>
                <a:gd name="connsiteX0" fmla="*/ 10549 w 1077752"/>
                <a:gd name="connsiteY0" fmla="*/ 591085 h 593560"/>
                <a:gd name="connsiteX1" fmla="*/ 277249 w 1077752"/>
                <a:gd name="connsiteY1" fmla="*/ 448210 h 593560"/>
                <a:gd name="connsiteX2" fmla="*/ 496324 w 1077752"/>
                <a:gd name="connsiteY2" fmla="*/ 524410 h 593560"/>
                <a:gd name="connsiteX3" fmla="*/ 648724 w 1077752"/>
                <a:gd name="connsiteY3" fmla="*/ 419635 h 593560"/>
                <a:gd name="connsiteX4" fmla="*/ 782074 w 1077752"/>
                <a:gd name="connsiteY4" fmla="*/ 381535 h 593560"/>
                <a:gd name="connsiteX5" fmla="*/ 924949 w 1077752"/>
                <a:gd name="connsiteY5" fmla="*/ 267235 h 593560"/>
                <a:gd name="connsiteX6" fmla="*/ 1077349 w 1077752"/>
                <a:gd name="connsiteY6" fmla="*/ 543460 h 593560"/>
                <a:gd name="connsiteX7" fmla="*/ 877324 w 1077752"/>
                <a:gd name="connsiteY7" fmla="*/ 124360 h 593560"/>
                <a:gd name="connsiteX8" fmla="*/ 743974 w 1077752"/>
                <a:gd name="connsiteY8" fmla="*/ 29110 h 593560"/>
                <a:gd name="connsiteX9" fmla="*/ 515374 w 1077752"/>
                <a:gd name="connsiteY9" fmla="*/ 535 h 593560"/>
                <a:gd name="connsiteX10" fmla="*/ 343924 w 1077752"/>
                <a:gd name="connsiteY10" fmla="*/ 48160 h 593560"/>
                <a:gd name="connsiteX11" fmla="*/ 201049 w 1077752"/>
                <a:gd name="connsiteY11" fmla="*/ 124360 h 593560"/>
                <a:gd name="connsiteX12" fmla="*/ 67699 w 1077752"/>
                <a:gd name="connsiteY12" fmla="*/ 305335 h 593560"/>
                <a:gd name="connsiteX13" fmla="*/ 10549 w 1077752"/>
                <a:gd name="connsiteY13" fmla="*/ 591085 h 593560"/>
                <a:gd name="connsiteX0" fmla="*/ 10549 w 1080042"/>
                <a:gd name="connsiteY0" fmla="*/ 593787 h 596262"/>
                <a:gd name="connsiteX1" fmla="*/ 277249 w 1080042"/>
                <a:gd name="connsiteY1" fmla="*/ 450912 h 596262"/>
                <a:gd name="connsiteX2" fmla="*/ 496324 w 1080042"/>
                <a:gd name="connsiteY2" fmla="*/ 527112 h 596262"/>
                <a:gd name="connsiteX3" fmla="*/ 648724 w 1080042"/>
                <a:gd name="connsiteY3" fmla="*/ 422337 h 596262"/>
                <a:gd name="connsiteX4" fmla="*/ 782074 w 1080042"/>
                <a:gd name="connsiteY4" fmla="*/ 384237 h 596262"/>
                <a:gd name="connsiteX5" fmla="*/ 924949 w 1080042"/>
                <a:gd name="connsiteY5" fmla="*/ 269937 h 596262"/>
                <a:gd name="connsiteX6" fmla="*/ 1077349 w 1080042"/>
                <a:gd name="connsiteY6" fmla="*/ 546162 h 596262"/>
                <a:gd name="connsiteX7" fmla="*/ 1001149 w 1080042"/>
                <a:gd name="connsiteY7" fmla="*/ 250887 h 596262"/>
                <a:gd name="connsiteX8" fmla="*/ 743974 w 1080042"/>
                <a:gd name="connsiteY8" fmla="*/ 31812 h 596262"/>
                <a:gd name="connsiteX9" fmla="*/ 515374 w 1080042"/>
                <a:gd name="connsiteY9" fmla="*/ 3237 h 596262"/>
                <a:gd name="connsiteX10" fmla="*/ 343924 w 1080042"/>
                <a:gd name="connsiteY10" fmla="*/ 50862 h 596262"/>
                <a:gd name="connsiteX11" fmla="*/ 201049 w 1080042"/>
                <a:gd name="connsiteY11" fmla="*/ 127062 h 596262"/>
                <a:gd name="connsiteX12" fmla="*/ 67699 w 1080042"/>
                <a:gd name="connsiteY12" fmla="*/ 308037 h 596262"/>
                <a:gd name="connsiteX13" fmla="*/ 10549 w 1080042"/>
                <a:gd name="connsiteY13" fmla="*/ 593787 h 596262"/>
                <a:gd name="connsiteX0" fmla="*/ 10549 w 1080042"/>
                <a:gd name="connsiteY0" fmla="*/ 593787 h 596262"/>
                <a:gd name="connsiteX1" fmla="*/ 277249 w 1080042"/>
                <a:gd name="connsiteY1" fmla="*/ 450912 h 596262"/>
                <a:gd name="connsiteX2" fmla="*/ 496324 w 1080042"/>
                <a:gd name="connsiteY2" fmla="*/ 527112 h 596262"/>
                <a:gd name="connsiteX3" fmla="*/ 648724 w 1080042"/>
                <a:gd name="connsiteY3" fmla="*/ 422337 h 596262"/>
                <a:gd name="connsiteX4" fmla="*/ 782074 w 1080042"/>
                <a:gd name="connsiteY4" fmla="*/ 384237 h 596262"/>
                <a:gd name="connsiteX5" fmla="*/ 924949 w 1080042"/>
                <a:gd name="connsiteY5" fmla="*/ 450912 h 596262"/>
                <a:gd name="connsiteX6" fmla="*/ 1077349 w 1080042"/>
                <a:gd name="connsiteY6" fmla="*/ 546162 h 596262"/>
                <a:gd name="connsiteX7" fmla="*/ 1001149 w 1080042"/>
                <a:gd name="connsiteY7" fmla="*/ 250887 h 596262"/>
                <a:gd name="connsiteX8" fmla="*/ 743974 w 1080042"/>
                <a:gd name="connsiteY8" fmla="*/ 31812 h 596262"/>
                <a:gd name="connsiteX9" fmla="*/ 515374 w 1080042"/>
                <a:gd name="connsiteY9" fmla="*/ 3237 h 596262"/>
                <a:gd name="connsiteX10" fmla="*/ 343924 w 1080042"/>
                <a:gd name="connsiteY10" fmla="*/ 50862 h 596262"/>
                <a:gd name="connsiteX11" fmla="*/ 201049 w 1080042"/>
                <a:gd name="connsiteY11" fmla="*/ 127062 h 596262"/>
                <a:gd name="connsiteX12" fmla="*/ 67699 w 1080042"/>
                <a:gd name="connsiteY12" fmla="*/ 308037 h 596262"/>
                <a:gd name="connsiteX13" fmla="*/ 10549 w 1080042"/>
                <a:gd name="connsiteY13" fmla="*/ 593787 h 596262"/>
                <a:gd name="connsiteX0" fmla="*/ 12451 w 1081944"/>
                <a:gd name="connsiteY0" fmla="*/ 593787 h 601152"/>
                <a:gd name="connsiteX1" fmla="*/ 307726 w 1081944"/>
                <a:gd name="connsiteY1" fmla="*/ 517587 h 601152"/>
                <a:gd name="connsiteX2" fmla="*/ 498226 w 1081944"/>
                <a:gd name="connsiteY2" fmla="*/ 527112 h 601152"/>
                <a:gd name="connsiteX3" fmla="*/ 650626 w 1081944"/>
                <a:gd name="connsiteY3" fmla="*/ 422337 h 601152"/>
                <a:gd name="connsiteX4" fmla="*/ 783976 w 1081944"/>
                <a:gd name="connsiteY4" fmla="*/ 384237 h 601152"/>
                <a:gd name="connsiteX5" fmla="*/ 926851 w 1081944"/>
                <a:gd name="connsiteY5" fmla="*/ 450912 h 601152"/>
                <a:gd name="connsiteX6" fmla="*/ 1079251 w 1081944"/>
                <a:gd name="connsiteY6" fmla="*/ 546162 h 601152"/>
                <a:gd name="connsiteX7" fmla="*/ 1003051 w 1081944"/>
                <a:gd name="connsiteY7" fmla="*/ 250887 h 601152"/>
                <a:gd name="connsiteX8" fmla="*/ 745876 w 1081944"/>
                <a:gd name="connsiteY8" fmla="*/ 31812 h 601152"/>
                <a:gd name="connsiteX9" fmla="*/ 517276 w 1081944"/>
                <a:gd name="connsiteY9" fmla="*/ 3237 h 601152"/>
                <a:gd name="connsiteX10" fmla="*/ 345826 w 1081944"/>
                <a:gd name="connsiteY10" fmla="*/ 50862 h 601152"/>
                <a:gd name="connsiteX11" fmla="*/ 202951 w 1081944"/>
                <a:gd name="connsiteY11" fmla="*/ 127062 h 601152"/>
                <a:gd name="connsiteX12" fmla="*/ 69601 w 1081944"/>
                <a:gd name="connsiteY12" fmla="*/ 308037 h 601152"/>
                <a:gd name="connsiteX13" fmla="*/ 12451 w 1081944"/>
                <a:gd name="connsiteY13" fmla="*/ 593787 h 601152"/>
                <a:gd name="connsiteX0" fmla="*/ 12451 w 1081944"/>
                <a:gd name="connsiteY0" fmla="*/ 593787 h 601152"/>
                <a:gd name="connsiteX1" fmla="*/ 307726 w 1081944"/>
                <a:gd name="connsiteY1" fmla="*/ 517587 h 601152"/>
                <a:gd name="connsiteX2" fmla="*/ 498226 w 1081944"/>
                <a:gd name="connsiteY2" fmla="*/ 527112 h 601152"/>
                <a:gd name="connsiteX3" fmla="*/ 650626 w 1081944"/>
                <a:gd name="connsiteY3" fmla="*/ 422337 h 601152"/>
                <a:gd name="connsiteX4" fmla="*/ 774451 w 1081944"/>
                <a:gd name="connsiteY4" fmla="*/ 460437 h 601152"/>
                <a:gd name="connsiteX5" fmla="*/ 926851 w 1081944"/>
                <a:gd name="connsiteY5" fmla="*/ 450912 h 601152"/>
                <a:gd name="connsiteX6" fmla="*/ 1079251 w 1081944"/>
                <a:gd name="connsiteY6" fmla="*/ 546162 h 601152"/>
                <a:gd name="connsiteX7" fmla="*/ 1003051 w 1081944"/>
                <a:gd name="connsiteY7" fmla="*/ 250887 h 601152"/>
                <a:gd name="connsiteX8" fmla="*/ 745876 w 1081944"/>
                <a:gd name="connsiteY8" fmla="*/ 31812 h 601152"/>
                <a:gd name="connsiteX9" fmla="*/ 517276 w 1081944"/>
                <a:gd name="connsiteY9" fmla="*/ 3237 h 601152"/>
                <a:gd name="connsiteX10" fmla="*/ 345826 w 1081944"/>
                <a:gd name="connsiteY10" fmla="*/ 50862 h 601152"/>
                <a:gd name="connsiteX11" fmla="*/ 202951 w 1081944"/>
                <a:gd name="connsiteY11" fmla="*/ 127062 h 601152"/>
                <a:gd name="connsiteX12" fmla="*/ 69601 w 1081944"/>
                <a:gd name="connsiteY12" fmla="*/ 308037 h 601152"/>
                <a:gd name="connsiteX13" fmla="*/ 12451 w 1081944"/>
                <a:gd name="connsiteY13" fmla="*/ 593787 h 601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1944" h="601152">
                  <a:moveTo>
                    <a:pt x="12451" y="593787"/>
                  </a:moveTo>
                  <a:cubicBezTo>
                    <a:pt x="52138" y="628712"/>
                    <a:pt x="226764" y="528700"/>
                    <a:pt x="307726" y="517587"/>
                  </a:cubicBezTo>
                  <a:cubicBezTo>
                    <a:pt x="388689" y="506475"/>
                    <a:pt x="441076" y="542987"/>
                    <a:pt x="498226" y="527112"/>
                  </a:cubicBezTo>
                  <a:cubicBezTo>
                    <a:pt x="555376" y="511237"/>
                    <a:pt x="604589" y="433449"/>
                    <a:pt x="650626" y="422337"/>
                  </a:cubicBezTo>
                  <a:cubicBezTo>
                    <a:pt x="696663" y="411225"/>
                    <a:pt x="728414" y="455675"/>
                    <a:pt x="774451" y="460437"/>
                  </a:cubicBezTo>
                  <a:cubicBezTo>
                    <a:pt x="820489" y="465200"/>
                    <a:pt x="876051" y="436625"/>
                    <a:pt x="926851" y="450912"/>
                  </a:cubicBezTo>
                  <a:cubicBezTo>
                    <a:pt x="977651" y="465199"/>
                    <a:pt x="1066551" y="579500"/>
                    <a:pt x="1079251" y="546162"/>
                  </a:cubicBezTo>
                  <a:cubicBezTo>
                    <a:pt x="1091951" y="512825"/>
                    <a:pt x="1058614" y="336612"/>
                    <a:pt x="1003051" y="250887"/>
                  </a:cubicBezTo>
                  <a:cubicBezTo>
                    <a:pt x="947489" y="165162"/>
                    <a:pt x="826839" y="73087"/>
                    <a:pt x="745876" y="31812"/>
                  </a:cubicBezTo>
                  <a:cubicBezTo>
                    <a:pt x="664913" y="-9463"/>
                    <a:pt x="583951" y="62"/>
                    <a:pt x="517276" y="3237"/>
                  </a:cubicBezTo>
                  <a:cubicBezTo>
                    <a:pt x="450601" y="6412"/>
                    <a:pt x="398214" y="30224"/>
                    <a:pt x="345826" y="50862"/>
                  </a:cubicBezTo>
                  <a:cubicBezTo>
                    <a:pt x="293439" y="71499"/>
                    <a:pt x="248988" y="84200"/>
                    <a:pt x="202951" y="127062"/>
                  </a:cubicBezTo>
                  <a:cubicBezTo>
                    <a:pt x="156914" y="169924"/>
                    <a:pt x="101351" y="230250"/>
                    <a:pt x="69601" y="308037"/>
                  </a:cubicBezTo>
                  <a:cubicBezTo>
                    <a:pt x="37851" y="385824"/>
                    <a:pt x="-27236" y="558862"/>
                    <a:pt x="12451" y="593787"/>
                  </a:cubicBezTo>
                  <a:close/>
                </a:path>
              </a:pathLst>
            </a:cu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5434794" y="3733215"/>
              <a:ext cx="985258" cy="427641"/>
            </a:xfrm>
            <a:custGeom>
              <a:avLst/>
              <a:gdLst>
                <a:gd name="connsiteX0" fmla="*/ 12943 w 985258"/>
                <a:gd name="connsiteY0" fmla="*/ 391060 h 427641"/>
                <a:gd name="connsiteX1" fmla="*/ 232018 w 985258"/>
                <a:gd name="connsiteY1" fmla="*/ 333910 h 427641"/>
                <a:gd name="connsiteX2" fmla="*/ 470143 w 985258"/>
                <a:gd name="connsiteY2" fmla="*/ 419635 h 427641"/>
                <a:gd name="connsiteX3" fmla="*/ 622543 w 985258"/>
                <a:gd name="connsiteY3" fmla="*/ 419635 h 427641"/>
                <a:gd name="connsiteX4" fmla="*/ 755893 w 985258"/>
                <a:gd name="connsiteY4" fmla="*/ 381535 h 427641"/>
                <a:gd name="connsiteX5" fmla="*/ 898768 w 985258"/>
                <a:gd name="connsiteY5" fmla="*/ 267235 h 427641"/>
                <a:gd name="connsiteX6" fmla="*/ 984493 w 985258"/>
                <a:gd name="connsiteY6" fmla="*/ 267235 h 427641"/>
                <a:gd name="connsiteX7" fmla="*/ 851143 w 985258"/>
                <a:gd name="connsiteY7" fmla="*/ 124360 h 427641"/>
                <a:gd name="connsiteX8" fmla="*/ 717793 w 985258"/>
                <a:gd name="connsiteY8" fmla="*/ 29110 h 427641"/>
                <a:gd name="connsiteX9" fmla="*/ 489193 w 985258"/>
                <a:gd name="connsiteY9" fmla="*/ 535 h 427641"/>
                <a:gd name="connsiteX10" fmla="*/ 317743 w 985258"/>
                <a:gd name="connsiteY10" fmla="*/ 48160 h 427641"/>
                <a:gd name="connsiteX11" fmla="*/ 174868 w 985258"/>
                <a:gd name="connsiteY11" fmla="*/ 124360 h 427641"/>
                <a:gd name="connsiteX12" fmla="*/ 41518 w 985258"/>
                <a:gd name="connsiteY12" fmla="*/ 305335 h 427641"/>
                <a:gd name="connsiteX13" fmla="*/ 12943 w 985258"/>
                <a:gd name="connsiteY13" fmla="*/ 391060 h 42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85258" h="427641">
                  <a:moveTo>
                    <a:pt x="12943" y="391060"/>
                  </a:moveTo>
                  <a:cubicBezTo>
                    <a:pt x="44693" y="395822"/>
                    <a:pt x="155818" y="329148"/>
                    <a:pt x="232018" y="333910"/>
                  </a:cubicBezTo>
                  <a:cubicBezTo>
                    <a:pt x="308218" y="338672"/>
                    <a:pt x="405056" y="405348"/>
                    <a:pt x="470143" y="419635"/>
                  </a:cubicBezTo>
                  <a:cubicBezTo>
                    <a:pt x="535230" y="433922"/>
                    <a:pt x="574918" y="425985"/>
                    <a:pt x="622543" y="419635"/>
                  </a:cubicBezTo>
                  <a:cubicBezTo>
                    <a:pt x="670168" y="413285"/>
                    <a:pt x="709856" y="406935"/>
                    <a:pt x="755893" y="381535"/>
                  </a:cubicBezTo>
                  <a:cubicBezTo>
                    <a:pt x="801930" y="356135"/>
                    <a:pt x="860668" y="286285"/>
                    <a:pt x="898768" y="267235"/>
                  </a:cubicBezTo>
                  <a:cubicBezTo>
                    <a:pt x="936868" y="248185"/>
                    <a:pt x="992431" y="291047"/>
                    <a:pt x="984493" y="267235"/>
                  </a:cubicBezTo>
                  <a:cubicBezTo>
                    <a:pt x="976556" y="243422"/>
                    <a:pt x="895593" y="164047"/>
                    <a:pt x="851143" y="124360"/>
                  </a:cubicBezTo>
                  <a:cubicBezTo>
                    <a:pt x="806693" y="84672"/>
                    <a:pt x="778118" y="49747"/>
                    <a:pt x="717793" y="29110"/>
                  </a:cubicBezTo>
                  <a:cubicBezTo>
                    <a:pt x="657468" y="8473"/>
                    <a:pt x="555868" y="-2640"/>
                    <a:pt x="489193" y="535"/>
                  </a:cubicBezTo>
                  <a:cubicBezTo>
                    <a:pt x="422518" y="3710"/>
                    <a:pt x="370131" y="27522"/>
                    <a:pt x="317743" y="48160"/>
                  </a:cubicBezTo>
                  <a:cubicBezTo>
                    <a:pt x="265356" y="68797"/>
                    <a:pt x="220905" y="81498"/>
                    <a:pt x="174868" y="124360"/>
                  </a:cubicBezTo>
                  <a:cubicBezTo>
                    <a:pt x="128831" y="167222"/>
                    <a:pt x="68506" y="259297"/>
                    <a:pt x="41518" y="305335"/>
                  </a:cubicBezTo>
                  <a:cubicBezTo>
                    <a:pt x="14530" y="351373"/>
                    <a:pt x="-18807" y="386298"/>
                    <a:pt x="12943" y="391060"/>
                  </a:cubicBezTo>
                  <a:close/>
                </a:path>
              </a:pathLst>
            </a:cu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3823995" y="5332084"/>
              <a:ext cx="985258" cy="427641"/>
            </a:xfrm>
            <a:custGeom>
              <a:avLst/>
              <a:gdLst>
                <a:gd name="connsiteX0" fmla="*/ 12943 w 985258"/>
                <a:gd name="connsiteY0" fmla="*/ 391060 h 427641"/>
                <a:gd name="connsiteX1" fmla="*/ 232018 w 985258"/>
                <a:gd name="connsiteY1" fmla="*/ 333910 h 427641"/>
                <a:gd name="connsiteX2" fmla="*/ 470143 w 985258"/>
                <a:gd name="connsiteY2" fmla="*/ 419635 h 427641"/>
                <a:gd name="connsiteX3" fmla="*/ 622543 w 985258"/>
                <a:gd name="connsiteY3" fmla="*/ 419635 h 427641"/>
                <a:gd name="connsiteX4" fmla="*/ 755893 w 985258"/>
                <a:gd name="connsiteY4" fmla="*/ 381535 h 427641"/>
                <a:gd name="connsiteX5" fmla="*/ 898768 w 985258"/>
                <a:gd name="connsiteY5" fmla="*/ 267235 h 427641"/>
                <a:gd name="connsiteX6" fmla="*/ 984493 w 985258"/>
                <a:gd name="connsiteY6" fmla="*/ 267235 h 427641"/>
                <a:gd name="connsiteX7" fmla="*/ 851143 w 985258"/>
                <a:gd name="connsiteY7" fmla="*/ 124360 h 427641"/>
                <a:gd name="connsiteX8" fmla="*/ 717793 w 985258"/>
                <a:gd name="connsiteY8" fmla="*/ 29110 h 427641"/>
                <a:gd name="connsiteX9" fmla="*/ 489193 w 985258"/>
                <a:gd name="connsiteY9" fmla="*/ 535 h 427641"/>
                <a:gd name="connsiteX10" fmla="*/ 317743 w 985258"/>
                <a:gd name="connsiteY10" fmla="*/ 48160 h 427641"/>
                <a:gd name="connsiteX11" fmla="*/ 174868 w 985258"/>
                <a:gd name="connsiteY11" fmla="*/ 124360 h 427641"/>
                <a:gd name="connsiteX12" fmla="*/ 41518 w 985258"/>
                <a:gd name="connsiteY12" fmla="*/ 305335 h 427641"/>
                <a:gd name="connsiteX13" fmla="*/ 12943 w 985258"/>
                <a:gd name="connsiteY13" fmla="*/ 391060 h 42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85258" h="427641">
                  <a:moveTo>
                    <a:pt x="12943" y="391060"/>
                  </a:moveTo>
                  <a:cubicBezTo>
                    <a:pt x="44693" y="395822"/>
                    <a:pt x="155818" y="329148"/>
                    <a:pt x="232018" y="333910"/>
                  </a:cubicBezTo>
                  <a:cubicBezTo>
                    <a:pt x="308218" y="338672"/>
                    <a:pt x="405056" y="405348"/>
                    <a:pt x="470143" y="419635"/>
                  </a:cubicBezTo>
                  <a:cubicBezTo>
                    <a:pt x="535230" y="433922"/>
                    <a:pt x="574918" y="425985"/>
                    <a:pt x="622543" y="419635"/>
                  </a:cubicBezTo>
                  <a:cubicBezTo>
                    <a:pt x="670168" y="413285"/>
                    <a:pt x="709856" y="406935"/>
                    <a:pt x="755893" y="381535"/>
                  </a:cubicBezTo>
                  <a:cubicBezTo>
                    <a:pt x="801930" y="356135"/>
                    <a:pt x="860668" y="286285"/>
                    <a:pt x="898768" y="267235"/>
                  </a:cubicBezTo>
                  <a:cubicBezTo>
                    <a:pt x="936868" y="248185"/>
                    <a:pt x="992431" y="291047"/>
                    <a:pt x="984493" y="267235"/>
                  </a:cubicBezTo>
                  <a:cubicBezTo>
                    <a:pt x="976556" y="243422"/>
                    <a:pt x="895593" y="164047"/>
                    <a:pt x="851143" y="124360"/>
                  </a:cubicBezTo>
                  <a:cubicBezTo>
                    <a:pt x="806693" y="84672"/>
                    <a:pt x="778118" y="49747"/>
                    <a:pt x="717793" y="29110"/>
                  </a:cubicBezTo>
                  <a:cubicBezTo>
                    <a:pt x="657468" y="8473"/>
                    <a:pt x="555868" y="-2640"/>
                    <a:pt x="489193" y="535"/>
                  </a:cubicBezTo>
                  <a:cubicBezTo>
                    <a:pt x="422518" y="3710"/>
                    <a:pt x="370131" y="27522"/>
                    <a:pt x="317743" y="48160"/>
                  </a:cubicBezTo>
                  <a:cubicBezTo>
                    <a:pt x="265356" y="68797"/>
                    <a:pt x="220905" y="81498"/>
                    <a:pt x="174868" y="124360"/>
                  </a:cubicBezTo>
                  <a:cubicBezTo>
                    <a:pt x="128831" y="167222"/>
                    <a:pt x="68506" y="259297"/>
                    <a:pt x="41518" y="305335"/>
                  </a:cubicBezTo>
                  <a:cubicBezTo>
                    <a:pt x="14530" y="351373"/>
                    <a:pt x="-18807" y="386298"/>
                    <a:pt x="12943" y="391060"/>
                  </a:cubicBezTo>
                  <a:close/>
                </a:path>
              </a:pathLst>
            </a:cu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2084374" y="5320362"/>
              <a:ext cx="1081944" cy="601152"/>
            </a:xfrm>
            <a:custGeom>
              <a:avLst/>
              <a:gdLst>
                <a:gd name="connsiteX0" fmla="*/ 12943 w 985258"/>
                <a:gd name="connsiteY0" fmla="*/ 391060 h 427641"/>
                <a:gd name="connsiteX1" fmla="*/ 232018 w 985258"/>
                <a:gd name="connsiteY1" fmla="*/ 333910 h 427641"/>
                <a:gd name="connsiteX2" fmla="*/ 470143 w 985258"/>
                <a:gd name="connsiteY2" fmla="*/ 419635 h 427641"/>
                <a:gd name="connsiteX3" fmla="*/ 622543 w 985258"/>
                <a:gd name="connsiteY3" fmla="*/ 419635 h 427641"/>
                <a:gd name="connsiteX4" fmla="*/ 755893 w 985258"/>
                <a:gd name="connsiteY4" fmla="*/ 381535 h 427641"/>
                <a:gd name="connsiteX5" fmla="*/ 898768 w 985258"/>
                <a:gd name="connsiteY5" fmla="*/ 267235 h 427641"/>
                <a:gd name="connsiteX6" fmla="*/ 984493 w 985258"/>
                <a:gd name="connsiteY6" fmla="*/ 267235 h 427641"/>
                <a:gd name="connsiteX7" fmla="*/ 851143 w 985258"/>
                <a:gd name="connsiteY7" fmla="*/ 124360 h 427641"/>
                <a:gd name="connsiteX8" fmla="*/ 717793 w 985258"/>
                <a:gd name="connsiteY8" fmla="*/ 29110 h 427641"/>
                <a:gd name="connsiteX9" fmla="*/ 489193 w 985258"/>
                <a:gd name="connsiteY9" fmla="*/ 535 h 427641"/>
                <a:gd name="connsiteX10" fmla="*/ 317743 w 985258"/>
                <a:gd name="connsiteY10" fmla="*/ 48160 h 427641"/>
                <a:gd name="connsiteX11" fmla="*/ 174868 w 985258"/>
                <a:gd name="connsiteY11" fmla="*/ 124360 h 427641"/>
                <a:gd name="connsiteX12" fmla="*/ 41518 w 985258"/>
                <a:gd name="connsiteY12" fmla="*/ 305335 h 427641"/>
                <a:gd name="connsiteX13" fmla="*/ 12943 w 985258"/>
                <a:gd name="connsiteY13" fmla="*/ 391060 h 427641"/>
                <a:gd name="connsiteX0" fmla="*/ 9303 w 1010193"/>
                <a:gd name="connsiteY0" fmla="*/ 591085 h 591156"/>
                <a:gd name="connsiteX1" fmla="*/ 256953 w 1010193"/>
                <a:gd name="connsiteY1" fmla="*/ 333910 h 591156"/>
                <a:gd name="connsiteX2" fmla="*/ 495078 w 1010193"/>
                <a:gd name="connsiteY2" fmla="*/ 419635 h 591156"/>
                <a:gd name="connsiteX3" fmla="*/ 647478 w 1010193"/>
                <a:gd name="connsiteY3" fmla="*/ 419635 h 591156"/>
                <a:gd name="connsiteX4" fmla="*/ 780828 w 1010193"/>
                <a:gd name="connsiteY4" fmla="*/ 381535 h 591156"/>
                <a:gd name="connsiteX5" fmla="*/ 923703 w 1010193"/>
                <a:gd name="connsiteY5" fmla="*/ 267235 h 591156"/>
                <a:gd name="connsiteX6" fmla="*/ 1009428 w 1010193"/>
                <a:gd name="connsiteY6" fmla="*/ 267235 h 591156"/>
                <a:gd name="connsiteX7" fmla="*/ 876078 w 1010193"/>
                <a:gd name="connsiteY7" fmla="*/ 124360 h 591156"/>
                <a:gd name="connsiteX8" fmla="*/ 742728 w 1010193"/>
                <a:gd name="connsiteY8" fmla="*/ 29110 h 591156"/>
                <a:gd name="connsiteX9" fmla="*/ 514128 w 1010193"/>
                <a:gd name="connsiteY9" fmla="*/ 535 h 591156"/>
                <a:gd name="connsiteX10" fmla="*/ 342678 w 1010193"/>
                <a:gd name="connsiteY10" fmla="*/ 48160 h 591156"/>
                <a:gd name="connsiteX11" fmla="*/ 199803 w 1010193"/>
                <a:gd name="connsiteY11" fmla="*/ 124360 h 591156"/>
                <a:gd name="connsiteX12" fmla="*/ 66453 w 1010193"/>
                <a:gd name="connsiteY12" fmla="*/ 305335 h 591156"/>
                <a:gd name="connsiteX13" fmla="*/ 9303 w 1010193"/>
                <a:gd name="connsiteY13" fmla="*/ 591085 h 591156"/>
                <a:gd name="connsiteX0" fmla="*/ 10549 w 1011439"/>
                <a:gd name="connsiteY0" fmla="*/ 591085 h 593830"/>
                <a:gd name="connsiteX1" fmla="*/ 277249 w 1011439"/>
                <a:gd name="connsiteY1" fmla="*/ 448210 h 593830"/>
                <a:gd name="connsiteX2" fmla="*/ 496324 w 1011439"/>
                <a:gd name="connsiteY2" fmla="*/ 419635 h 593830"/>
                <a:gd name="connsiteX3" fmla="*/ 648724 w 1011439"/>
                <a:gd name="connsiteY3" fmla="*/ 419635 h 593830"/>
                <a:gd name="connsiteX4" fmla="*/ 782074 w 1011439"/>
                <a:gd name="connsiteY4" fmla="*/ 381535 h 593830"/>
                <a:gd name="connsiteX5" fmla="*/ 924949 w 1011439"/>
                <a:gd name="connsiteY5" fmla="*/ 267235 h 593830"/>
                <a:gd name="connsiteX6" fmla="*/ 1010674 w 1011439"/>
                <a:gd name="connsiteY6" fmla="*/ 267235 h 593830"/>
                <a:gd name="connsiteX7" fmla="*/ 877324 w 1011439"/>
                <a:gd name="connsiteY7" fmla="*/ 124360 h 593830"/>
                <a:gd name="connsiteX8" fmla="*/ 743974 w 1011439"/>
                <a:gd name="connsiteY8" fmla="*/ 29110 h 593830"/>
                <a:gd name="connsiteX9" fmla="*/ 515374 w 1011439"/>
                <a:gd name="connsiteY9" fmla="*/ 535 h 593830"/>
                <a:gd name="connsiteX10" fmla="*/ 343924 w 1011439"/>
                <a:gd name="connsiteY10" fmla="*/ 48160 h 593830"/>
                <a:gd name="connsiteX11" fmla="*/ 201049 w 1011439"/>
                <a:gd name="connsiteY11" fmla="*/ 124360 h 593830"/>
                <a:gd name="connsiteX12" fmla="*/ 67699 w 1011439"/>
                <a:gd name="connsiteY12" fmla="*/ 305335 h 593830"/>
                <a:gd name="connsiteX13" fmla="*/ 10549 w 1011439"/>
                <a:gd name="connsiteY13" fmla="*/ 591085 h 593830"/>
                <a:gd name="connsiteX0" fmla="*/ 10549 w 1011439"/>
                <a:gd name="connsiteY0" fmla="*/ 591085 h 593560"/>
                <a:gd name="connsiteX1" fmla="*/ 277249 w 1011439"/>
                <a:gd name="connsiteY1" fmla="*/ 448210 h 593560"/>
                <a:gd name="connsiteX2" fmla="*/ 496324 w 1011439"/>
                <a:gd name="connsiteY2" fmla="*/ 524410 h 593560"/>
                <a:gd name="connsiteX3" fmla="*/ 648724 w 1011439"/>
                <a:gd name="connsiteY3" fmla="*/ 419635 h 593560"/>
                <a:gd name="connsiteX4" fmla="*/ 782074 w 1011439"/>
                <a:gd name="connsiteY4" fmla="*/ 381535 h 593560"/>
                <a:gd name="connsiteX5" fmla="*/ 924949 w 1011439"/>
                <a:gd name="connsiteY5" fmla="*/ 267235 h 593560"/>
                <a:gd name="connsiteX6" fmla="*/ 1010674 w 1011439"/>
                <a:gd name="connsiteY6" fmla="*/ 267235 h 593560"/>
                <a:gd name="connsiteX7" fmla="*/ 877324 w 1011439"/>
                <a:gd name="connsiteY7" fmla="*/ 124360 h 593560"/>
                <a:gd name="connsiteX8" fmla="*/ 743974 w 1011439"/>
                <a:gd name="connsiteY8" fmla="*/ 29110 h 593560"/>
                <a:gd name="connsiteX9" fmla="*/ 515374 w 1011439"/>
                <a:gd name="connsiteY9" fmla="*/ 535 h 593560"/>
                <a:gd name="connsiteX10" fmla="*/ 343924 w 1011439"/>
                <a:gd name="connsiteY10" fmla="*/ 48160 h 593560"/>
                <a:gd name="connsiteX11" fmla="*/ 201049 w 1011439"/>
                <a:gd name="connsiteY11" fmla="*/ 124360 h 593560"/>
                <a:gd name="connsiteX12" fmla="*/ 67699 w 1011439"/>
                <a:gd name="connsiteY12" fmla="*/ 305335 h 593560"/>
                <a:gd name="connsiteX13" fmla="*/ 10549 w 1011439"/>
                <a:gd name="connsiteY13" fmla="*/ 591085 h 593560"/>
                <a:gd name="connsiteX0" fmla="*/ 10549 w 1077752"/>
                <a:gd name="connsiteY0" fmla="*/ 591085 h 593560"/>
                <a:gd name="connsiteX1" fmla="*/ 277249 w 1077752"/>
                <a:gd name="connsiteY1" fmla="*/ 448210 h 593560"/>
                <a:gd name="connsiteX2" fmla="*/ 496324 w 1077752"/>
                <a:gd name="connsiteY2" fmla="*/ 524410 h 593560"/>
                <a:gd name="connsiteX3" fmla="*/ 648724 w 1077752"/>
                <a:gd name="connsiteY3" fmla="*/ 419635 h 593560"/>
                <a:gd name="connsiteX4" fmla="*/ 782074 w 1077752"/>
                <a:gd name="connsiteY4" fmla="*/ 381535 h 593560"/>
                <a:gd name="connsiteX5" fmla="*/ 924949 w 1077752"/>
                <a:gd name="connsiteY5" fmla="*/ 267235 h 593560"/>
                <a:gd name="connsiteX6" fmla="*/ 1077349 w 1077752"/>
                <a:gd name="connsiteY6" fmla="*/ 543460 h 593560"/>
                <a:gd name="connsiteX7" fmla="*/ 877324 w 1077752"/>
                <a:gd name="connsiteY7" fmla="*/ 124360 h 593560"/>
                <a:gd name="connsiteX8" fmla="*/ 743974 w 1077752"/>
                <a:gd name="connsiteY8" fmla="*/ 29110 h 593560"/>
                <a:gd name="connsiteX9" fmla="*/ 515374 w 1077752"/>
                <a:gd name="connsiteY9" fmla="*/ 535 h 593560"/>
                <a:gd name="connsiteX10" fmla="*/ 343924 w 1077752"/>
                <a:gd name="connsiteY10" fmla="*/ 48160 h 593560"/>
                <a:gd name="connsiteX11" fmla="*/ 201049 w 1077752"/>
                <a:gd name="connsiteY11" fmla="*/ 124360 h 593560"/>
                <a:gd name="connsiteX12" fmla="*/ 67699 w 1077752"/>
                <a:gd name="connsiteY12" fmla="*/ 305335 h 593560"/>
                <a:gd name="connsiteX13" fmla="*/ 10549 w 1077752"/>
                <a:gd name="connsiteY13" fmla="*/ 591085 h 593560"/>
                <a:gd name="connsiteX0" fmla="*/ 10549 w 1080042"/>
                <a:gd name="connsiteY0" fmla="*/ 593787 h 596262"/>
                <a:gd name="connsiteX1" fmla="*/ 277249 w 1080042"/>
                <a:gd name="connsiteY1" fmla="*/ 450912 h 596262"/>
                <a:gd name="connsiteX2" fmla="*/ 496324 w 1080042"/>
                <a:gd name="connsiteY2" fmla="*/ 527112 h 596262"/>
                <a:gd name="connsiteX3" fmla="*/ 648724 w 1080042"/>
                <a:gd name="connsiteY3" fmla="*/ 422337 h 596262"/>
                <a:gd name="connsiteX4" fmla="*/ 782074 w 1080042"/>
                <a:gd name="connsiteY4" fmla="*/ 384237 h 596262"/>
                <a:gd name="connsiteX5" fmla="*/ 924949 w 1080042"/>
                <a:gd name="connsiteY5" fmla="*/ 269937 h 596262"/>
                <a:gd name="connsiteX6" fmla="*/ 1077349 w 1080042"/>
                <a:gd name="connsiteY6" fmla="*/ 546162 h 596262"/>
                <a:gd name="connsiteX7" fmla="*/ 1001149 w 1080042"/>
                <a:gd name="connsiteY7" fmla="*/ 250887 h 596262"/>
                <a:gd name="connsiteX8" fmla="*/ 743974 w 1080042"/>
                <a:gd name="connsiteY8" fmla="*/ 31812 h 596262"/>
                <a:gd name="connsiteX9" fmla="*/ 515374 w 1080042"/>
                <a:gd name="connsiteY9" fmla="*/ 3237 h 596262"/>
                <a:gd name="connsiteX10" fmla="*/ 343924 w 1080042"/>
                <a:gd name="connsiteY10" fmla="*/ 50862 h 596262"/>
                <a:gd name="connsiteX11" fmla="*/ 201049 w 1080042"/>
                <a:gd name="connsiteY11" fmla="*/ 127062 h 596262"/>
                <a:gd name="connsiteX12" fmla="*/ 67699 w 1080042"/>
                <a:gd name="connsiteY12" fmla="*/ 308037 h 596262"/>
                <a:gd name="connsiteX13" fmla="*/ 10549 w 1080042"/>
                <a:gd name="connsiteY13" fmla="*/ 593787 h 596262"/>
                <a:gd name="connsiteX0" fmla="*/ 10549 w 1080042"/>
                <a:gd name="connsiteY0" fmla="*/ 593787 h 596262"/>
                <a:gd name="connsiteX1" fmla="*/ 277249 w 1080042"/>
                <a:gd name="connsiteY1" fmla="*/ 450912 h 596262"/>
                <a:gd name="connsiteX2" fmla="*/ 496324 w 1080042"/>
                <a:gd name="connsiteY2" fmla="*/ 527112 h 596262"/>
                <a:gd name="connsiteX3" fmla="*/ 648724 w 1080042"/>
                <a:gd name="connsiteY3" fmla="*/ 422337 h 596262"/>
                <a:gd name="connsiteX4" fmla="*/ 782074 w 1080042"/>
                <a:gd name="connsiteY4" fmla="*/ 384237 h 596262"/>
                <a:gd name="connsiteX5" fmla="*/ 924949 w 1080042"/>
                <a:gd name="connsiteY5" fmla="*/ 450912 h 596262"/>
                <a:gd name="connsiteX6" fmla="*/ 1077349 w 1080042"/>
                <a:gd name="connsiteY6" fmla="*/ 546162 h 596262"/>
                <a:gd name="connsiteX7" fmla="*/ 1001149 w 1080042"/>
                <a:gd name="connsiteY7" fmla="*/ 250887 h 596262"/>
                <a:gd name="connsiteX8" fmla="*/ 743974 w 1080042"/>
                <a:gd name="connsiteY8" fmla="*/ 31812 h 596262"/>
                <a:gd name="connsiteX9" fmla="*/ 515374 w 1080042"/>
                <a:gd name="connsiteY9" fmla="*/ 3237 h 596262"/>
                <a:gd name="connsiteX10" fmla="*/ 343924 w 1080042"/>
                <a:gd name="connsiteY10" fmla="*/ 50862 h 596262"/>
                <a:gd name="connsiteX11" fmla="*/ 201049 w 1080042"/>
                <a:gd name="connsiteY11" fmla="*/ 127062 h 596262"/>
                <a:gd name="connsiteX12" fmla="*/ 67699 w 1080042"/>
                <a:gd name="connsiteY12" fmla="*/ 308037 h 596262"/>
                <a:gd name="connsiteX13" fmla="*/ 10549 w 1080042"/>
                <a:gd name="connsiteY13" fmla="*/ 593787 h 596262"/>
                <a:gd name="connsiteX0" fmla="*/ 12451 w 1081944"/>
                <a:gd name="connsiteY0" fmla="*/ 593787 h 601152"/>
                <a:gd name="connsiteX1" fmla="*/ 307726 w 1081944"/>
                <a:gd name="connsiteY1" fmla="*/ 517587 h 601152"/>
                <a:gd name="connsiteX2" fmla="*/ 498226 w 1081944"/>
                <a:gd name="connsiteY2" fmla="*/ 527112 h 601152"/>
                <a:gd name="connsiteX3" fmla="*/ 650626 w 1081944"/>
                <a:gd name="connsiteY3" fmla="*/ 422337 h 601152"/>
                <a:gd name="connsiteX4" fmla="*/ 783976 w 1081944"/>
                <a:gd name="connsiteY4" fmla="*/ 384237 h 601152"/>
                <a:gd name="connsiteX5" fmla="*/ 926851 w 1081944"/>
                <a:gd name="connsiteY5" fmla="*/ 450912 h 601152"/>
                <a:gd name="connsiteX6" fmla="*/ 1079251 w 1081944"/>
                <a:gd name="connsiteY6" fmla="*/ 546162 h 601152"/>
                <a:gd name="connsiteX7" fmla="*/ 1003051 w 1081944"/>
                <a:gd name="connsiteY7" fmla="*/ 250887 h 601152"/>
                <a:gd name="connsiteX8" fmla="*/ 745876 w 1081944"/>
                <a:gd name="connsiteY8" fmla="*/ 31812 h 601152"/>
                <a:gd name="connsiteX9" fmla="*/ 517276 w 1081944"/>
                <a:gd name="connsiteY9" fmla="*/ 3237 h 601152"/>
                <a:gd name="connsiteX10" fmla="*/ 345826 w 1081944"/>
                <a:gd name="connsiteY10" fmla="*/ 50862 h 601152"/>
                <a:gd name="connsiteX11" fmla="*/ 202951 w 1081944"/>
                <a:gd name="connsiteY11" fmla="*/ 127062 h 601152"/>
                <a:gd name="connsiteX12" fmla="*/ 69601 w 1081944"/>
                <a:gd name="connsiteY12" fmla="*/ 308037 h 601152"/>
                <a:gd name="connsiteX13" fmla="*/ 12451 w 1081944"/>
                <a:gd name="connsiteY13" fmla="*/ 593787 h 601152"/>
                <a:gd name="connsiteX0" fmla="*/ 12451 w 1081944"/>
                <a:gd name="connsiteY0" fmla="*/ 593787 h 601152"/>
                <a:gd name="connsiteX1" fmla="*/ 307726 w 1081944"/>
                <a:gd name="connsiteY1" fmla="*/ 517587 h 601152"/>
                <a:gd name="connsiteX2" fmla="*/ 498226 w 1081944"/>
                <a:gd name="connsiteY2" fmla="*/ 527112 h 601152"/>
                <a:gd name="connsiteX3" fmla="*/ 650626 w 1081944"/>
                <a:gd name="connsiteY3" fmla="*/ 422337 h 601152"/>
                <a:gd name="connsiteX4" fmla="*/ 774451 w 1081944"/>
                <a:gd name="connsiteY4" fmla="*/ 460437 h 601152"/>
                <a:gd name="connsiteX5" fmla="*/ 926851 w 1081944"/>
                <a:gd name="connsiteY5" fmla="*/ 450912 h 601152"/>
                <a:gd name="connsiteX6" fmla="*/ 1079251 w 1081944"/>
                <a:gd name="connsiteY6" fmla="*/ 546162 h 601152"/>
                <a:gd name="connsiteX7" fmla="*/ 1003051 w 1081944"/>
                <a:gd name="connsiteY7" fmla="*/ 250887 h 601152"/>
                <a:gd name="connsiteX8" fmla="*/ 745876 w 1081944"/>
                <a:gd name="connsiteY8" fmla="*/ 31812 h 601152"/>
                <a:gd name="connsiteX9" fmla="*/ 517276 w 1081944"/>
                <a:gd name="connsiteY9" fmla="*/ 3237 h 601152"/>
                <a:gd name="connsiteX10" fmla="*/ 345826 w 1081944"/>
                <a:gd name="connsiteY10" fmla="*/ 50862 h 601152"/>
                <a:gd name="connsiteX11" fmla="*/ 202951 w 1081944"/>
                <a:gd name="connsiteY11" fmla="*/ 127062 h 601152"/>
                <a:gd name="connsiteX12" fmla="*/ 69601 w 1081944"/>
                <a:gd name="connsiteY12" fmla="*/ 308037 h 601152"/>
                <a:gd name="connsiteX13" fmla="*/ 12451 w 1081944"/>
                <a:gd name="connsiteY13" fmla="*/ 593787 h 601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1944" h="601152">
                  <a:moveTo>
                    <a:pt x="12451" y="593787"/>
                  </a:moveTo>
                  <a:cubicBezTo>
                    <a:pt x="52138" y="628712"/>
                    <a:pt x="226764" y="528700"/>
                    <a:pt x="307726" y="517587"/>
                  </a:cubicBezTo>
                  <a:cubicBezTo>
                    <a:pt x="388689" y="506475"/>
                    <a:pt x="441076" y="542987"/>
                    <a:pt x="498226" y="527112"/>
                  </a:cubicBezTo>
                  <a:cubicBezTo>
                    <a:pt x="555376" y="511237"/>
                    <a:pt x="604589" y="433449"/>
                    <a:pt x="650626" y="422337"/>
                  </a:cubicBezTo>
                  <a:cubicBezTo>
                    <a:pt x="696663" y="411225"/>
                    <a:pt x="728414" y="455675"/>
                    <a:pt x="774451" y="460437"/>
                  </a:cubicBezTo>
                  <a:cubicBezTo>
                    <a:pt x="820489" y="465200"/>
                    <a:pt x="876051" y="436625"/>
                    <a:pt x="926851" y="450912"/>
                  </a:cubicBezTo>
                  <a:cubicBezTo>
                    <a:pt x="977651" y="465199"/>
                    <a:pt x="1066551" y="579500"/>
                    <a:pt x="1079251" y="546162"/>
                  </a:cubicBezTo>
                  <a:cubicBezTo>
                    <a:pt x="1091951" y="512825"/>
                    <a:pt x="1058614" y="336612"/>
                    <a:pt x="1003051" y="250887"/>
                  </a:cubicBezTo>
                  <a:cubicBezTo>
                    <a:pt x="947489" y="165162"/>
                    <a:pt x="826839" y="73087"/>
                    <a:pt x="745876" y="31812"/>
                  </a:cubicBezTo>
                  <a:cubicBezTo>
                    <a:pt x="664913" y="-9463"/>
                    <a:pt x="583951" y="62"/>
                    <a:pt x="517276" y="3237"/>
                  </a:cubicBezTo>
                  <a:cubicBezTo>
                    <a:pt x="450601" y="6412"/>
                    <a:pt x="398214" y="30224"/>
                    <a:pt x="345826" y="50862"/>
                  </a:cubicBezTo>
                  <a:cubicBezTo>
                    <a:pt x="293439" y="71499"/>
                    <a:pt x="248988" y="84200"/>
                    <a:pt x="202951" y="127062"/>
                  </a:cubicBezTo>
                  <a:cubicBezTo>
                    <a:pt x="156914" y="169924"/>
                    <a:pt x="101351" y="230250"/>
                    <a:pt x="69601" y="308037"/>
                  </a:cubicBezTo>
                  <a:cubicBezTo>
                    <a:pt x="37851" y="385824"/>
                    <a:pt x="-27236" y="558862"/>
                    <a:pt x="12451" y="593787"/>
                  </a:cubicBezTo>
                  <a:close/>
                </a:path>
              </a:pathLst>
            </a:cu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3657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学生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学情</a:t>
            </a:r>
          </a:p>
        </p:txBody>
      </p:sp>
      <p:sp>
        <p:nvSpPr>
          <p:cNvPr id="82" name="矩形 81"/>
          <p:cNvSpPr/>
          <p:nvPr/>
        </p:nvSpPr>
        <p:spPr>
          <a:xfrm>
            <a:off x="1259236" y="518161"/>
            <a:ext cx="9480182" cy="7040312"/>
          </a:xfrm>
          <a:prstGeom prst="rect">
            <a:avLst/>
          </a:prstGeom>
          <a:solidFill>
            <a:schemeClr val="tx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graphicFrame>
        <p:nvGraphicFramePr>
          <p:cNvPr id="59" name="内容占位符 5"/>
          <p:cNvGraphicFramePr>
            <a:graphicFrameLocks/>
          </p:cNvGraphicFramePr>
          <p:nvPr/>
        </p:nvGraphicFramePr>
        <p:xfrm>
          <a:off x="6207395" y="279165"/>
          <a:ext cx="2644273" cy="3162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3" name="矩形 82"/>
          <p:cNvSpPr/>
          <p:nvPr/>
        </p:nvSpPr>
        <p:spPr>
          <a:xfrm>
            <a:off x="1259237" y="3066178"/>
            <a:ext cx="9480181" cy="130558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819837" y="3451689"/>
            <a:ext cx="8552329" cy="3554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818480" y="3558713"/>
            <a:ext cx="1484559" cy="1348480"/>
            <a:chOff x="4312953" y="3429001"/>
            <a:chExt cx="1484559" cy="1348480"/>
          </a:xfrm>
        </p:grpSpPr>
        <p:sp>
          <p:nvSpPr>
            <p:cNvPr id="87" name="椭圆 86"/>
            <p:cNvSpPr/>
            <p:nvPr/>
          </p:nvSpPr>
          <p:spPr>
            <a:xfrm>
              <a:off x="4449032" y="3429001"/>
              <a:ext cx="1348480" cy="134848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312953" y="3429001"/>
              <a:ext cx="1348481" cy="1212402"/>
              <a:chOff x="4312953" y="3429001"/>
              <a:chExt cx="1348481" cy="121240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312953" y="3429001"/>
                <a:ext cx="800067" cy="7848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4585109" y="3565078"/>
                <a:ext cx="1076325" cy="107632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accent1">
                        <a:lumMod val="50000"/>
                      </a:schemeClr>
                    </a:solidFill>
                  </a:rPr>
                  <a:t>105</a:t>
                </a:r>
                <a:endParaRPr lang="zh-CN" altLang="en-US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92" name="组合 91"/>
          <p:cNvGrpSpPr/>
          <p:nvPr/>
        </p:nvGrpSpPr>
        <p:grpSpPr>
          <a:xfrm>
            <a:off x="3578849" y="3553831"/>
            <a:ext cx="1450241" cy="1594535"/>
            <a:chOff x="4347271" y="3424117"/>
            <a:chExt cx="1450241" cy="1594535"/>
          </a:xfrm>
        </p:grpSpPr>
        <p:sp>
          <p:nvSpPr>
            <p:cNvPr id="93" name="椭圆 92"/>
            <p:cNvSpPr/>
            <p:nvPr/>
          </p:nvSpPr>
          <p:spPr>
            <a:xfrm>
              <a:off x="4449032" y="3429001"/>
              <a:ext cx="1348480" cy="134848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dirty="0"/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4347271" y="3424117"/>
              <a:ext cx="1314163" cy="1594535"/>
              <a:chOff x="4347271" y="3424117"/>
              <a:chExt cx="1314163" cy="1594535"/>
            </a:xfrm>
          </p:grpSpPr>
          <p:sp>
            <p:nvSpPr>
              <p:cNvPr id="95" name="矩形 94"/>
              <p:cNvSpPr/>
              <p:nvPr/>
            </p:nvSpPr>
            <p:spPr>
              <a:xfrm rot="20628172">
                <a:off x="4347271" y="3424117"/>
                <a:ext cx="800067" cy="15945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4585109" y="3565078"/>
                <a:ext cx="1076325" cy="107632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accent1">
                        <a:lumMod val="50000"/>
                      </a:schemeClr>
                    </a:solidFill>
                  </a:rPr>
                  <a:t>112</a:t>
                </a:r>
                <a:endParaRPr lang="zh-CN" altLang="en-US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5263229" y="3558715"/>
            <a:ext cx="1348480" cy="1838509"/>
            <a:chOff x="4449032" y="3429001"/>
            <a:chExt cx="1348480" cy="1838509"/>
          </a:xfrm>
        </p:grpSpPr>
        <p:sp>
          <p:nvSpPr>
            <p:cNvPr id="98" name="椭圆 97"/>
            <p:cNvSpPr/>
            <p:nvPr/>
          </p:nvSpPr>
          <p:spPr>
            <a:xfrm>
              <a:off x="4449032" y="3429001"/>
              <a:ext cx="1348480" cy="134848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dirty="0"/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9372" y="3450797"/>
              <a:ext cx="1092062" cy="1816713"/>
              <a:chOff x="4569372" y="3450797"/>
              <a:chExt cx="1092062" cy="1816713"/>
            </a:xfrm>
          </p:grpSpPr>
          <p:sp>
            <p:nvSpPr>
              <p:cNvPr id="100" name="矩形 99"/>
              <p:cNvSpPr/>
              <p:nvPr/>
            </p:nvSpPr>
            <p:spPr>
              <a:xfrm rot="19715728">
                <a:off x="4569372" y="3450797"/>
                <a:ext cx="1053646" cy="18167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4585109" y="3565078"/>
                <a:ext cx="1076325" cy="107632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accent1">
                        <a:lumMod val="50000"/>
                      </a:schemeClr>
                    </a:solidFill>
                  </a:rPr>
                  <a:t>118</a:t>
                </a:r>
                <a:endParaRPr lang="zh-CN" altLang="en-US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02" name="组合 101"/>
          <p:cNvGrpSpPr/>
          <p:nvPr/>
        </p:nvGrpSpPr>
        <p:grpSpPr>
          <a:xfrm>
            <a:off x="1818480" y="5200225"/>
            <a:ext cx="1484559" cy="1348480"/>
            <a:chOff x="4312953" y="3429001"/>
            <a:chExt cx="1484559" cy="1348480"/>
          </a:xfrm>
        </p:grpSpPr>
        <p:sp>
          <p:nvSpPr>
            <p:cNvPr id="103" name="椭圆 102"/>
            <p:cNvSpPr/>
            <p:nvPr/>
          </p:nvSpPr>
          <p:spPr>
            <a:xfrm>
              <a:off x="4449032" y="3429001"/>
              <a:ext cx="1348480" cy="134848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dirty="0"/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4312953" y="3429001"/>
              <a:ext cx="1348481" cy="1212402"/>
              <a:chOff x="4312953" y="3429001"/>
              <a:chExt cx="1348481" cy="1212402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4312953" y="3429001"/>
                <a:ext cx="800067" cy="1088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4585109" y="3565078"/>
                <a:ext cx="1076325" cy="107632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accent1">
                        <a:lumMod val="50000"/>
                      </a:schemeClr>
                    </a:solidFill>
                  </a:rPr>
                  <a:t>65</a:t>
                </a:r>
                <a:endParaRPr lang="zh-CN" altLang="en-US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07" name="组合 106"/>
          <p:cNvGrpSpPr/>
          <p:nvPr/>
        </p:nvGrpSpPr>
        <p:grpSpPr>
          <a:xfrm>
            <a:off x="3357778" y="5167752"/>
            <a:ext cx="1671310" cy="1380955"/>
            <a:chOff x="4126202" y="3396526"/>
            <a:chExt cx="1671310" cy="1380955"/>
          </a:xfrm>
        </p:grpSpPr>
        <p:sp>
          <p:nvSpPr>
            <p:cNvPr id="108" name="椭圆 107"/>
            <p:cNvSpPr/>
            <p:nvPr/>
          </p:nvSpPr>
          <p:spPr>
            <a:xfrm>
              <a:off x="4449032" y="3429001"/>
              <a:ext cx="1348480" cy="134848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dirty="0"/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4126202" y="3396526"/>
              <a:ext cx="1535232" cy="1244877"/>
              <a:chOff x="4126202" y="3396526"/>
              <a:chExt cx="1535232" cy="1244877"/>
            </a:xfrm>
          </p:grpSpPr>
          <p:sp>
            <p:nvSpPr>
              <p:cNvPr id="110" name="矩形 109"/>
              <p:cNvSpPr/>
              <p:nvPr/>
            </p:nvSpPr>
            <p:spPr>
              <a:xfrm rot="4707961">
                <a:off x="4125460" y="3397268"/>
                <a:ext cx="1154361" cy="1152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4585109" y="3565078"/>
                <a:ext cx="1076325" cy="107632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accent1">
                        <a:lumMod val="50000"/>
                      </a:schemeClr>
                    </a:solidFill>
                  </a:rPr>
                  <a:t>89</a:t>
                </a:r>
                <a:endParaRPr lang="zh-CN" altLang="en-US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12" name="组合 111"/>
          <p:cNvGrpSpPr/>
          <p:nvPr/>
        </p:nvGrpSpPr>
        <p:grpSpPr>
          <a:xfrm>
            <a:off x="5155678" y="5183901"/>
            <a:ext cx="1456033" cy="1645317"/>
            <a:chOff x="4341479" y="3412675"/>
            <a:chExt cx="1456033" cy="1645317"/>
          </a:xfrm>
        </p:grpSpPr>
        <p:sp>
          <p:nvSpPr>
            <p:cNvPr id="113" name="椭圆 112"/>
            <p:cNvSpPr/>
            <p:nvPr/>
          </p:nvSpPr>
          <p:spPr>
            <a:xfrm>
              <a:off x="4449032" y="3429001"/>
              <a:ext cx="1348480" cy="134848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dirty="0"/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4341479" y="3412675"/>
              <a:ext cx="1319955" cy="1645317"/>
              <a:chOff x="4341479" y="3412675"/>
              <a:chExt cx="1319955" cy="1645317"/>
            </a:xfrm>
          </p:grpSpPr>
          <p:sp>
            <p:nvSpPr>
              <p:cNvPr id="115" name="矩形 114"/>
              <p:cNvSpPr/>
              <p:nvPr/>
            </p:nvSpPr>
            <p:spPr>
              <a:xfrm rot="20668188">
                <a:off x="4341479" y="3412675"/>
                <a:ext cx="916056" cy="16453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4585109" y="3565078"/>
                <a:ext cx="1076325" cy="107632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accent1">
                        <a:lumMod val="50000"/>
                      </a:schemeClr>
                    </a:solidFill>
                  </a:rPr>
                  <a:t>80</a:t>
                </a:r>
                <a:endParaRPr lang="zh-CN" altLang="en-US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aphicFrame>
        <p:nvGraphicFramePr>
          <p:cNvPr id="36" name="图表 35"/>
          <p:cNvGraphicFramePr/>
          <p:nvPr>
            <p:extLst>
              <p:ext uri="{D42A27DB-BD31-4B8C-83A1-F6EECF244321}">
                <p14:modId xmlns:p14="http://schemas.microsoft.com/office/powerpoint/2010/main" val="3784804576"/>
              </p:ext>
            </p:extLst>
          </p:nvPr>
        </p:nvGraphicFramePr>
        <p:xfrm>
          <a:off x="6833367" y="3694789"/>
          <a:ext cx="3538799" cy="2853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17" name="图片 1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8478" y="812805"/>
            <a:ext cx="1621428" cy="1652020"/>
          </a:xfrm>
          <a:prstGeom prst="rect">
            <a:avLst/>
          </a:prstGeom>
          <a:ln>
            <a:solidFill>
              <a:srgbClr val="5E6B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8" name="矩形 117"/>
          <p:cNvSpPr/>
          <p:nvPr/>
        </p:nvSpPr>
        <p:spPr>
          <a:xfrm>
            <a:off x="1818479" y="2569029"/>
            <a:ext cx="1726615" cy="441354"/>
          </a:xfrm>
          <a:prstGeom prst="rect">
            <a:avLst/>
          </a:prstGeom>
          <a:solidFill>
            <a:srgbClr val="1D2F4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/>
              <a:t>张铁</a:t>
            </a:r>
            <a:endParaRPr lang="en-US" altLang="zh-CN" sz="1600" dirty="0"/>
          </a:p>
          <a:p>
            <a:pPr algn="ctr"/>
            <a:r>
              <a:rPr lang="en-US" altLang="zh-CN" sz="1600" dirty="0"/>
              <a:t>TZ25124</a:t>
            </a:r>
            <a:endParaRPr lang="zh-CN" altLang="en-US" sz="1600" dirty="0"/>
          </a:p>
        </p:txBody>
      </p:sp>
      <p:sp>
        <p:nvSpPr>
          <p:cNvPr id="120" name="矩形 119"/>
          <p:cNvSpPr/>
          <p:nvPr/>
        </p:nvSpPr>
        <p:spPr>
          <a:xfrm>
            <a:off x="3877221" y="812806"/>
            <a:ext cx="1854214" cy="2197579"/>
          </a:xfrm>
          <a:prstGeom prst="rect">
            <a:avLst/>
          </a:prstGeom>
          <a:solidFill>
            <a:srgbClr val="1D2F4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初二</a:t>
            </a:r>
            <a:r>
              <a:rPr lang="en-US" altLang="zh-CN" sz="1600" dirty="0"/>
              <a:t>3</a:t>
            </a:r>
            <a:r>
              <a:rPr lang="zh-CN" altLang="en-US" sz="1600" dirty="0"/>
              <a:t>班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数学课代表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个人目标：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南宁</a:t>
            </a:r>
            <a:r>
              <a:rPr lang="en-US" altLang="zh-CN" sz="2000" dirty="0"/>
              <a:t>X</a:t>
            </a:r>
            <a:r>
              <a:rPr lang="zh-CN" altLang="en-US" sz="2000" dirty="0"/>
              <a:t>中</a:t>
            </a:r>
          </a:p>
        </p:txBody>
      </p:sp>
      <p:grpSp>
        <p:nvGrpSpPr>
          <p:cNvPr id="136" name="组合 135"/>
          <p:cNvGrpSpPr/>
          <p:nvPr/>
        </p:nvGrpSpPr>
        <p:grpSpPr>
          <a:xfrm>
            <a:off x="8715197" y="946065"/>
            <a:ext cx="1248009" cy="2013435"/>
            <a:chOff x="7398428" y="1331159"/>
            <a:chExt cx="1014549" cy="1536009"/>
          </a:xfrm>
        </p:grpSpPr>
        <p:sp>
          <p:nvSpPr>
            <p:cNvPr id="131" name="五边形 130"/>
            <p:cNvSpPr/>
            <p:nvPr/>
          </p:nvSpPr>
          <p:spPr>
            <a:xfrm rot="10800000">
              <a:off x="7398428" y="1331159"/>
              <a:ext cx="1014549" cy="580429"/>
            </a:xfrm>
            <a:prstGeom prst="pentagon">
              <a:avLst/>
            </a:prstGeom>
            <a:solidFill>
              <a:srgbClr val="FF33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7414870" y="1410930"/>
              <a:ext cx="998107" cy="1456238"/>
              <a:chOff x="7414870" y="1410930"/>
              <a:chExt cx="998107" cy="1456238"/>
            </a:xfrm>
          </p:grpSpPr>
          <p:grpSp>
            <p:nvGrpSpPr>
              <p:cNvPr id="127" name="组合 126"/>
              <p:cNvGrpSpPr/>
              <p:nvPr/>
            </p:nvGrpSpPr>
            <p:grpSpPr>
              <a:xfrm>
                <a:off x="7414870" y="1709478"/>
                <a:ext cx="998107" cy="1157690"/>
                <a:chOff x="7599793" y="1113260"/>
                <a:chExt cx="624651" cy="1157690"/>
              </a:xfrm>
            </p:grpSpPr>
            <p:sp>
              <p:nvSpPr>
                <p:cNvPr id="125" name="流程图: 数据 124"/>
                <p:cNvSpPr/>
                <p:nvPr/>
              </p:nvSpPr>
              <p:spPr>
                <a:xfrm rot="5400000">
                  <a:off x="7174539" y="1538514"/>
                  <a:ext cx="1157690" cy="307182"/>
                </a:xfrm>
                <a:prstGeom prst="flowChartInputOutput">
                  <a:avLst/>
                </a:prstGeom>
                <a:solidFill>
                  <a:srgbClr val="0070C0">
                    <a:alpha val="50196"/>
                  </a:srgbClr>
                </a:solidFill>
                <a:ln>
                  <a:solidFill>
                    <a:srgbClr val="313C4D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流程图: 数据 125"/>
                <p:cNvSpPr/>
                <p:nvPr/>
              </p:nvSpPr>
              <p:spPr>
                <a:xfrm rot="16200000" flipH="1">
                  <a:off x="7492008" y="1538514"/>
                  <a:ext cx="1157690" cy="307182"/>
                </a:xfrm>
                <a:prstGeom prst="flowChartInputOutput">
                  <a:avLst/>
                </a:prstGeom>
                <a:solidFill>
                  <a:srgbClr val="0070C0">
                    <a:alpha val="50196"/>
                  </a:srgbClr>
                </a:solidFill>
                <a:ln>
                  <a:solidFill>
                    <a:srgbClr val="313C4D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4" name="文本框 133"/>
              <p:cNvSpPr txBox="1"/>
              <p:nvPr/>
            </p:nvSpPr>
            <p:spPr>
              <a:xfrm>
                <a:off x="7603870" y="1410930"/>
                <a:ext cx="576933" cy="493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天梯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2500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9" name="文本框 138"/>
          <p:cNvSpPr txBox="1"/>
          <p:nvPr/>
        </p:nvSpPr>
        <p:spPr>
          <a:xfrm>
            <a:off x="1714473" y="4667981"/>
            <a:ext cx="7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sng" dirty="0">
                <a:solidFill>
                  <a:schemeClr val="bg2">
                    <a:lumMod val="50000"/>
                  </a:schemeClr>
                </a:solidFill>
              </a:rPr>
              <a:t>语文</a:t>
            </a:r>
          </a:p>
        </p:txBody>
      </p:sp>
      <p:sp>
        <p:nvSpPr>
          <p:cNvPr id="140" name="文本框 139"/>
          <p:cNvSpPr txBox="1"/>
          <p:nvPr/>
        </p:nvSpPr>
        <p:spPr>
          <a:xfrm>
            <a:off x="3630564" y="4667981"/>
            <a:ext cx="7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数学</a:t>
            </a:r>
          </a:p>
        </p:txBody>
      </p:sp>
      <p:sp>
        <p:nvSpPr>
          <p:cNvPr id="141" name="文本框 140"/>
          <p:cNvSpPr txBox="1"/>
          <p:nvPr/>
        </p:nvSpPr>
        <p:spPr>
          <a:xfrm>
            <a:off x="5263228" y="4667981"/>
            <a:ext cx="7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sng" dirty="0">
                <a:solidFill>
                  <a:schemeClr val="bg2">
                    <a:lumMod val="50000"/>
                  </a:schemeClr>
                </a:solidFill>
              </a:rPr>
              <a:t>英语</a:t>
            </a:r>
          </a:p>
        </p:txBody>
      </p:sp>
      <p:sp>
        <p:nvSpPr>
          <p:cNvPr id="142" name="文本框 141"/>
          <p:cNvSpPr txBox="1"/>
          <p:nvPr/>
        </p:nvSpPr>
        <p:spPr>
          <a:xfrm>
            <a:off x="1720416" y="6309493"/>
            <a:ext cx="7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sng" dirty="0">
                <a:solidFill>
                  <a:schemeClr val="bg2">
                    <a:lumMod val="50000"/>
                  </a:schemeClr>
                </a:solidFill>
              </a:rPr>
              <a:t>历史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3579370" y="6309493"/>
            <a:ext cx="7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sng" dirty="0">
                <a:solidFill>
                  <a:schemeClr val="bg2">
                    <a:lumMod val="50000"/>
                  </a:schemeClr>
                </a:solidFill>
              </a:rPr>
              <a:t>生物</a:t>
            </a:r>
          </a:p>
        </p:txBody>
      </p:sp>
      <p:sp>
        <p:nvSpPr>
          <p:cNvPr id="148" name="文本框 147"/>
          <p:cNvSpPr txBox="1"/>
          <p:nvPr/>
        </p:nvSpPr>
        <p:spPr>
          <a:xfrm>
            <a:off x="5232334" y="6309493"/>
            <a:ext cx="7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sng" dirty="0">
                <a:solidFill>
                  <a:schemeClr val="bg2">
                    <a:lumMod val="50000"/>
                  </a:schemeClr>
                </a:solidFill>
              </a:rPr>
              <a:t>地理</a:t>
            </a:r>
          </a:p>
        </p:txBody>
      </p:sp>
      <p:sp>
        <p:nvSpPr>
          <p:cNvPr id="149" name="矩形 148"/>
          <p:cNvSpPr/>
          <p:nvPr/>
        </p:nvSpPr>
        <p:spPr>
          <a:xfrm>
            <a:off x="8828248" y="596236"/>
            <a:ext cx="989020" cy="307434"/>
          </a:xfrm>
          <a:prstGeom prst="rect">
            <a:avLst/>
          </a:prstGeom>
          <a:solidFill>
            <a:srgbClr val="313C4D"/>
          </a:solidFill>
          <a:ln>
            <a:solidFill>
              <a:srgbClr val="5E6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/>
              <a:t>综合</a:t>
            </a:r>
          </a:p>
        </p:txBody>
      </p:sp>
      <p:sp>
        <p:nvSpPr>
          <p:cNvPr id="150" name="文本框 149"/>
          <p:cNvSpPr txBox="1"/>
          <p:nvPr/>
        </p:nvSpPr>
        <p:spPr>
          <a:xfrm>
            <a:off x="3611312" y="4667981"/>
            <a:ext cx="7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sng" dirty="0">
                <a:solidFill>
                  <a:schemeClr val="bg2">
                    <a:lumMod val="50000"/>
                  </a:schemeClr>
                </a:solidFill>
              </a:rPr>
              <a:t>数学</a:t>
            </a:r>
          </a:p>
        </p:txBody>
      </p:sp>
      <p:sp>
        <p:nvSpPr>
          <p:cNvPr id="152" name="矩形 151"/>
          <p:cNvSpPr/>
          <p:nvPr/>
        </p:nvSpPr>
        <p:spPr>
          <a:xfrm>
            <a:off x="7938338" y="3195892"/>
            <a:ext cx="913328" cy="230081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总成绩</a:t>
            </a:r>
          </a:p>
        </p:txBody>
      </p:sp>
      <p:sp>
        <p:nvSpPr>
          <p:cNvPr id="153" name="矩形 152"/>
          <p:cNvSpPr/>
          <p:nvPr/>
        </p:nvSpPr>
        <p:spPr>
          <a:xfrm>
            <a:off x="9015948" y="3195892"/>
            <a:ext cx="1194853" cy="230081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u="sng" dirty="0">
                <a:solidFill>
                  <a:schemeClr val="bg1"/>
                </a:solidFill>
              </a:rPr>
              <a:t>近期考试</a:t>
            </a:r>
          </a:p>
        </p:txBody>
      </p:sp>
      <p:grpSp>
        <p:nvGrpSpPr>
          <p:cNvPr id="66" name="组合 65"/>
          <p:cNvGrpSpPr/>
          <p:nvPr/>
        </p:nvGrpSpPr>
        <p:grpSpPr>
          <a:xfrm rot="10800000" flipH="1">
            <a:off x="2087904" y="4151962"/>
            <a:ext cx="4390536" cy="2272141"/>
            <a:chOff x="2084374" y="3685640"/>
            <a:chExt cx="4390536" cy="2272141"/>
          </a:xfrm>
        </p:grpSpPr>
        <p:sp>
          <p:nvSpPr>
            <p:cNvPr id="67" name="任意多边形: 形状 66"/>
            <p:cNvSpPr/>
            <p:nvPr/>
          </p:nvSpPr>
          <p:spPr>
            <a:xfrm>
              <a:off x="2101607" y="3685640"/>
              <a:ext cx="985258" cy="427641"/>
            </a:xfrm>
            <a:custGeom>
              <a:avLst/>
              <a:gdLst>
                <a:gd name="connsiteX0" fmla="*/ 12943 w 985258"/>
                <a:gd name="connsiteY0" fmla="*/ 391060 h 427641"/>
                <a:gd name="connsiteX1" fmla="*/ 232018 w 985258"/>
                <a:gd name="connsiteY1" fmla="*/ 333910 h 427641"/>
                <a:gd name="connsiteX2" fmla="*/ 470143 w 985258"/>
                <a:gd name="connsiteY2" fmla="*/ 419635 h 427641"/>
                <a:gd name="connsiteX3" fmla="*/ 622543 w 985258"/>
                <a:gd name="connsiteY3" fmla="*/ 419635 h 427641"/>
                <a:gd name="connsiteX4" fmla="*/ 755893 w 985258"/>
                <a:gd name="connsiteY4" fmla="*/ 381535 h 427641"/>
                <a:gd name="connsiteX5" fmla="*/ 898768 w 985258"/>
                <a:gd name="connsiteY5" fmla="*/ 267235 h 427641"/>
                <a:gd name="connsiteX6" fmla="*/ 984493 w 985258"/>
                <a:gd name="connsiteY6" fmla="*/ 267235 h 427641"/>
                <a:gd name="connsiteX7" fmla="*/ 851143 w 985258"/>
                <a:gd name="connsiteY7" fmla="*/ 124360 h 427641"/>
                <a:gd name="connsiteX8" fmla="*/ 717793 w 985258"/>
                <a:gd name="connsiteY8" fmla="*/ 29110 h 427641"/>
                <a:gd name="connsiteX9" fmla="*/ 489193 w 985258"/>
                <a:gd name="connsiteY9" fmla="*/ 535 h 427641"/>
                <a:gd name="connsiteX10" fmla="*/ 317743 w 985258"/>
                <a:gd name="connsiteY10" fmla="*/ 48160 h 427641"/>
                <a:gd name="connsiteX11" fmla="*/ 174868 w 985258"/>
                <a:gd name="connsiteY11" fmla="*/ 124360 h 427641"/>
                <a:gd name="connsiteX12" fmla="*/ 41518 w 985258"/>
                <a:gd name="connsiteY12" fmla="*/ 305335 h 427641"/>
                <a:gd name="connsiteX13" fmla="*/ 12943 w 985258"/>
                <a:gd name="connsiteY13" fmla="*/ 391060 h 42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85258" h="427641">
                  <a:moveTo>
                    <a:pt x="12943" y="391060"/>
                  </a:moveTo>
                  <a:cubicBezTo>
                    <a:pt x="44693" y="395822"/>
                    <a:pt x="155818" y="329148"/>
                    <a:pt x="232018" y="333910"/>
                  </a:cubicBezTo>
                  <a:cubicBezTo>
                    <a:pt x="308218" y="338672"/>
                    <a:pt x="405056" y="405348"/>
                    <a:pt x="470143" y="419635"/>
                  </a:cubicBezTo>
                  <a:cubicBezTo>
                    <a:pt x="535230" y="433922"/>
                    <a:pt x="574918" y="425985"/>
                    <a:pt x="622543" y="419635"/>
                  </a:cubicBezTo>
                  <a:cubicBezTo>
                    <a:pt x="670168" y="413285"/>
                    <a:pt x="709856" y="406935"/>
                    <a:pt x="755893" y="381535"/>
                  </a:cubicBezTo>
                  <a:cubicBezTo>
                    <a:pt x="801930" y="356135"/>
                    <a:pt x="860668" y="286285"/>
                    <a:pt x="898768" y="267235"/>
                  </a:cubicBezTo>
                  <a:cubicBezTo>
                    <a:pt x="936868" y="248185"/>
                    <a:pt x="992431" y="291047"/>
                    <a:pt x="984493" y="267235"/>
                  </a:cubicBezTo>
                  <a:cubicBezTo>
                    <a:pt x="976556" y="243422"/>
                    <a:pt x="895593" y="164047"/>
                    <a:pt x="851143" y="124360"/>
                  </a:cubicBezTo>
                  <a:cubicBezTo>
                    <a:pt x="806693" y="84672"/>
                    <a:pt x="778118" y="49747"/>
                    <a:pt x="717793" y="29110"/>
                  </a:cubicBezTo>
                  <a:cubicBezTo>
                    <a:pt x="657468" y="8473"/>
                    <a:pt x="555868" y="-2640"/>
                    <a:pt x="489193" y="535"/>
                  </a:cubicBezTo>
                  <a:cubicBezTo>
                    <a:pt x="422518" y="3710"/>
                    <a:pt x="370131" y="27522"/>
                    <a:pt x="317743" y="48160"/>
                  </a:cubicBezTo>
                  <a:cubicBezTo>
                    <a:pt x="265356" y="68797"/>
                    <a:pt x="220905" y="81498"/>
                    <a:pt x="174868" y="124360"/>
                  </a:cubicBezTo>
                  <a:cubicBezTo>
                    <a:pt x="128831" y="167222"/>
                    <a:pt x="68506" y="259297"/>
                    <a:pt x="41518" y="305335"/>
                  </a:cubicBezTo>
                  <a:cubicBezTo>
                    <a:pt x="14530" y="351373"/>
                    <a:pt x="-18807" y="386298"/>
                    <a:pt x="12943" y="391060"/>
                  </a:cubicBezTo>
                  <a:close/>
                </a:path>
              </a:pathLst>
            </a:cu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3806132" y="3697113"/>
              <a:ext cx="1081944" cy="601152"/>
            </a:xfrm>
            <a:custGeom>
              <a:avLst/>
              <a:gdLst>
                <a:gd name="connsiteX0" fmla="*/ 12943 w 985258"/>
                <a:gd name="connsiteY0" fmla="*/ 391060 h 427641"/>
                <a:gd name="connsiteX1" fmla="*/ 232018 w 985258"/>
                <a:gd name="connsiteY1" fmla="*/ 333910 h 427641"/>
                <a:gd name="connsiteX2" fmla="*/ 470143 w 985258"/>
                <a:gd name="connsiteY2" fmla="*/ 419635 h 427641"/>
                <a:gd name="connsiteX3" fmla="*/ 622543 w 985258"/>
                <a:gd name="connsiteY3" fmla="*/ 419635 h 427641"/>
                <a:gd name="connsiteX4" fmla="*/ 755893 w 985258"/>
                <a:gd name="connsiteY4" fmla="*/ 381535 h 427641"/>
                <a:gd name="connsiteX5" fmla="*/ 898768 w 985258"/>
                <a:gd name="connsiteY5" fmla="*/ 267235 h 427641"/>
                <a:gd name="connsiteX6" fmla="*/ 984493 w 985258"/>
                <a:gd name="connsiteY6" fmla="*/ 267235 h 427641"/>
                <a:gd name="connsiteX7" fmla="*/ 851143 w 985258"/>
                <a:gd name="connsiteY7" fmla="*/ 124360 h 427641"/>
                <a:gd name="connsiteX8" fmla="*/ 717793 w 985258"/>
                <a:gd name="connsiteY8" fmla="*/ 29110 h 427641"/>
                <a:gd name="connsiteX9" fmla="*/ 489193 w 985258"/>
                <a:gd name="connsiteY9" fmla="*/ 535 h 427641"/>
                <a:gd name="connsiteX10" fmla="*/ 317743 w 985258"/>
                <a:gd name="connsiteY10" fmla="*/ 48160 h 427641"/>
                <a:gd name="connsiteX11" fmla="*/ 174868 w 985258"/>
                <a:gd name="connsiteY11" fmla="*/ 124360 h 427641"/>
                <a:gd name="connsiteX12" fmla="*/ 41518 w 985258"/>
                <a:gd name="connsiteY12" fmla="*/ 305335 h 427641"/>
                <a:gd name="connsiteX13" fmla="*/ 12943 w 985258"/>
                <a:gd name="connsiteY13" fmla="*/ 391060 h 427641"/>
                <a:gd name="connsiteX0" fmla="*/ 9303 w 1010193"/>
                <a:gd name="connsiteY0" fmla="*/ 591085 h 591156"/>
                <a:gd name="connsiteX1" fmla="*/ 256953 w 1010193"/>
                <a:gd name="connsiteY1" fmla="*/ 333910 h 591156"/>
                <a:gd name="connsiteX2" fmla="*/ 495078 w 1010193"/>
                <a:gd name="connsiteY2" fmla="*/ 419635 h 591156"/>
                <a:gd name="connsiteX3" fmla="*/ 647478 w 1010193"/>
                <a:gd name="connsiteY3" fmla="*/ 419635 h 591156"/>
                <a:gd name="connsiteX4" fmla="*/ 780828 w 1010193"/>
                <a:gd name="connsiteY4" fmla="*/ 381535 h 591156"/>
                <a:gd name="connsiteX5" fmla="*/ 923703 w 1010193"/>
                <a:gd name="connsiteY5" fmla="*/ 267235 h 591156"/>
                <a:gd name="connsiteX6" fmla="*/ 1009428 w 1010193"/>
                <a:gd name="connsiteY6" fmla="*/ 267235 h 591156"/>
                <a:gd name="connsiteX7" fmla="*/ 876078 w 1010193"/>
                <a:gd name="connsiteY7" fmla="*/ 124360 h 591156"/>
                <a:gd name="connsiteX8" fmla="*/ 742728 w 1010193"/>
                <a:gd name="connsiteY8" fmla="*/ 29110 h 591156"/>
                <a:gd name="connsiteX9" fmla="*/ 514128 w 1010193"/>
                <a:gd name="connsiteY9" fmla="*/ 535 h 591156"/>
                <a:gd name="connsiteX10" fmla="*/ 342678 w 1010193"/>
                <a:gd name="connsiteY10" fmla="*/ 48160 h 591156"/>
                <a:gd name="connsiteX11" fmla="*/ 199803 w 1010193"/>
                <a:gd name="connsiteY11" fmla="*/ 124360 h 591156"/>
                <a:gd name="connsiteX12" fmla="*/ 66453 w 1010193"/>
                <a:gd name="connsiteY12" fmla="*/ 305335 h 591156"/>
                <a:gd name="connsiteX13" fmla="*/ 9303 w 1010193"/>
                <a:gd name="connsiteY13" fmla="*/ 591085 h 591156"/>
                <a:gd name="connsiteX0" fmla="*/ 10549 w 1011439"/>
                <a:gd name="connsiteY0" fmla="*/ 591085 h 593830"/>
                <a:gd name="connsiteX1" fmla="*/ 277249 w 1011439"/>
                <a:gd name="connsiteY1" fmla="*/ 448210 h 593830"/>
                <a:gd name="connsiteX2" fmla="*/ 496324 w 1011439"/>
                <a:gd name="connsiteY2" fmla="*/ 419635 h 593830"/>
                <a:gd name="connsiteX3" fmla="*/ 648724 w 1011439"/>
                <a:gd name="connsiteY3" fmla="*/ 419635 h 593830"/>
                <a:gd name="connsiteX4" fmla="*/ 782074 w 1011439"/>
                <a:gd name="connsiteY4" fmla="*/ 381535 h 593830"/>
                <a:gd name="connsiteX5" fmla="*/ 924949 w 1011439"/>
                <a:gd name="connsiteY5" fmla="*/ 267235 h 593830"/>
                <a:gd name="connsiteX6" fmla="*/ 1010674 w 1011439"/>
                <a:gd name="connsiteY6" fmla="*/ 267235 h 593830"/>
                <a:gd name="connsiteX7" fmla="*/ 877324 w 1011439"/>
                <a:gd name="connsiteY7" fmla="*/ 124360 h 593830"/>
                <a:gd name="connsiteX8" fmla="*/ 743974 w 1011439"/>
                <a:gd name="connsiteY8" fmla="*/ 29110 h 593830"/>
                <a:gd name="connsiteX9" fmla="*/ 515374 w 1011439"/>
                <a:gd name="connsiteY9" fmla="*/ 535 h 593830"/>
                <a:gd name="connsiteX10" fmla="*/ 343924 w 1011439"/>
                <a:gd name="connsiteY10" fmla="*/ 48160 h 593830"/>
                <a:gd name="connsiteX11" fmla="*/ 201049 w 1011439"/>
                <a:gd name="connsiteY11" fmla="*/ 124360 h 593830"/>
                <a:gd name="connsiteX12" fmla="*/ 67699 w 1011439"/>
                <a:gd name="connsiteY12" fmla="*/ 305335 h 593830"/>
                <a:gd name="connsiteX13" fmla="*/ 10549 w 1011439"/>
                <a:gd name="connsiteY13" fmla="*/ 591085 h 593830"/>
                <a:gd name="connsiteX0" fmla="*/ 10549 w 1011439"/>
                <a:gd name="connsiteY0" fmla="*/ 591085 h 593560"/>
                <a:gd name="connsiteX1" fmla="*/ 277249 w 1011439"/>
                <a:gd name="connsiteY1" fmla="*/ 448210 h 593560"/>
                <a:gd name="connsiteX2" fmla="*/ 496324 w 1011439"/>
                <a:gd name="connsiteY2" fmla="*/ 524410 h 593560"/>
                <a:gd name="connsiteX3" fmla="*/ 648724 w 1011439"/>
                <a:gd name="connsiteY3" fmla="*/ 419635 h 593560"/>
                <a:gd name="connsiteX4" fmla="*/ 782074 w 1011439"/>
                <a:gd name="connsiteY4" fmla="*/ 381535 h 593560"/>
                <a:gd name="connsiteX5" fmla="*/ 924949 w 1011439"/>
                <a:gd name="connsiteY5" fmla="*/ 267235 h 593560"/>
                <a:gd name="connsiteX6" fmla="*/ 1010674 w 1011439"/>
                <a:gd name="connsiteY6" fmla="*/ 267235 h 593560"/>
                <a:gd name="connsiteX7" fmla="*/ 877324 w 1011439"/>
                <a:gd name="connsiteY7" fmla="*/ 124360 h 593560"/>
                <a:gd name="connsiteX8" fmla="*/ 743974 w 1011439"/>
                <a:gd name="connsiteY8" fmla="*/ 29110 h 593560"/>
                <a:gd name="connsiteX9" fmla="*/ 515374 w 1011439"/>
                <a:gd name="connsiteY9" fmla="*/ 535 h 593560"/>
                <a:gd name="connsiteX10" fmla="*/ 343924 w 1011439"/>
                <a:gd name="connsiteY10" fmla="*/ 48160 h 593560"/>
                <a:gd name="connsiteX11" fmla="*/ 201049 w 1011439"/>
                <a:gd name="connsiteY11" fmla="*/ 124360 h 593560"/>
                <a:gd name="connsiteX12" fmla="*/ 67699 w 1011439"/>
                <a:gd name="connsiteY12" fmla="*/ 305335 h 593560"/>
                <a:gd name="connsiteX13" fmla="*/ 10549 w 1011439"/>
                <a:gd name="connsiteY13" fmla="*/ 591085 h 593560"/>
                <a:gd name="connsiteX0" fmla="*/ 10549 w 1077752"/>
                <a:gd name="connsiteY0" fmla="*/ 591085 h 593560"/>
                <a:gd name="connsiteX1" fmla="*/ 277249 w 1077752"/>
                <a:gd name="connsiteY1" fmla="*/ 448210 h 593560"/>
                <a:gd name="connsiteX2" fmla="*/ 496324 w 1077752"/>
                <a:gd name="connsiteY2" fmla="*/ 524410 h 593560"/>
                <a:gd name="connsiteX3" fmla="*/ 648724 w 1077752"/>
                <a:gd name="connsiteY3" fmla="*/ 419635 h 593560"/>
                <a:gd name="connsiteX4" fmla="*/ 782074 w 1077752"/>
                <a:gd name="connsiteY4" fmla="*/ 381535 h 593560"/>
                <a:gd name="connsiteX5" fmla="*/ 924949 w 1077752"/>
                <a:gd name="connsiteY5" fmla="*/ 267235 h 593560"/>
                <a:gd name="connsiteX6" fmla="*/ 1077349 w 1077752"/>
                <a:gd name="connsiteY6" fmla="*/ 543460 h 593560"/>
                <a:gd name="connsiteX7" fmla="*/ 877324 w 1077752"/>
                <a:gd name="connsiteY7" fmla="*/ 124360 h 593560"/>
                <a:gd name="connsiteX8" fmla="*/ 743974 w 1077752"/>
                <a:gd name="connsiteY8" fmla="*/ 29110 h 593560"/>
                <a:gd name="connsiteX9" fmla="*/ 515374 w 1077752"/>
                <a:gd name="connsiteY9" fmla="*/ 535 h 593560"/>
                <a:gd name="connsiteX10" fmla="*/ 343924 w 1077752"/>
                <a:gd name="connsiteY10" fmla="*/ 48160 h 593560"/>
                <a:gd name="connsiteX11" fmla="*/ 201049 w 1077752"/>
                <a:gd name="connsiteY11" fmla="*/ 124360 h 593560"/>
                <a:gd name="connsiteX12" fmla="*/ 67699 w 1077752"/>
                <a:gd name="connsiteY12" fmla="*/ 305335 h 593560"/>
                <a:gd name="connsiteX13" fmla="*/ 10549 w 1077752"/>
                <a:gd name="connsiteY13" fmla="*/ 591085 h 593560"/>
                <a:gd name="connsiteX0" fmla="*/ 10549 w 1080042"/>
                <a:gd name="connsiteY0" fmla="*/ 593787 h 596262"/>
                <a:gd name="connsiteX1" fmla="*/ 277249 w 1080042"/>
                <a:gd name="connsiteY1" fmla="*/ 450912 h 596262"/>
                <a:gd name="connsiteX2" fmla="*/ 496324 w 1080042"/>
                <a:gd name="connsiteY2" fmla="*/ 527112 h 596262"/>
                <a:gd name="connsiteX3" fmla="*/ 648724 w 1080042"/>
                <a:gd name="connsiteY3" fmla="*/ 422337 h 596262"/>
                <a:gd name="connsiteX4" fmla="*/ 782074 w 1080042"/>
                <a:gd name="connsiteY4" fmla="*/ 384237 h 596262"/>
                <a:gd name="connsiteX5" fmla="*/ 924949 w 1080042"/>
                <a:gd name="connsiteY5" fmla="*/ 269937 h 596262"/>
                <a:gd name="connsiteX6" fmla="*/ 1077349 w 1080042"/>
                <a:gd name="connsiteY6" fmla="*/ 546162 h 596262"/>
                <a:gd name="connsiteX7" fmla="*/ 1001149 w 1080042"/>
                <a:gd name="connsiteY7" fmla="*/ 250887 h 596262"/>
                <a:gd name="connsiteX8" fmla="*/ 743974 w 1080042"/>
                <a:gd name="connsiteY8" fmla="*/ 31812 h 596262"/>
                <a:gd name="connsiteX9" fmla="*/ 515374 w 1080042"/>
                <a:gd name="connsiteY9" fmla="*/ 3237 h 596262"/>
                <a:gd name="connsiteX10" fmla="*/ 343924 w 1080042"/>
                <a:gd name="connsiteY10" fmla="*/ 50862 h 596262"/>
                <a:gd name="connsiteX11" fmla="*/ 201049 w 1080042"/>
                <a:gd name="connsiteY11" fmla="*/ 127062 h 596262"/>
                <a:gd name="connsiteX12" fmla="*/ 67699 w 1080042"/>
                <a:gd name="connsiteY12" fmla="*/ 308037 h 596262"/>
                <a:gd name="connsiteX13" fmla="*/ 10549 w 1080042"/>
                <a:gd name="connsiteY13" fmla="*/ 593787 h 596262"/>
                <a:gd name="connsiteX0" fmla="*/ 10549 w 1080042"/>
                <a:gd name="connsiteY0" fmla="*/ 593787 h 596262"/>
                <a:gd name="connsiteX1" fmla="*/ 277249 w 1080042"/>
                <a:gd name="connsiteY1" fmla="*/ 450912 h 596262"/>
                <a:gd name="connsiteX2" fmla="*/ 496324 w 1080042"/>
                <a:gd name="connsiteY2" fmla="*/ 527112 h 596262"/>
                <a:gd name="connsiteX3" fmla="*/ 648724 w 1080042"/>
                <a:gd name="connsiteY3" fmla="*/ 422337 h 596262"/>
                <a:gd name="connsiteX4" fmla="*/ 782074 w 1080042"/>
                <a:gd name="connsiteY4" fmla="*/ 384237 h 596262"/>
                <a:gd name="connsiteX5" fmla="*/ 924949 w 1080042"/>
                <a:gd name="connsiteY5" fmla="*/ 450912 h 596262"/>
                <a:gd name="connsiteX6" fmla="*/ 1077349 w 1080042"/>
                <a:gd name="connsiteY6" fmla="*/ 546162 h 596262"/>
                <a:gd name="connsiteX7" fmla="*/ 1001149 w 1080042"/>
                <a:gd name="connsiteY7" fmla="*/ 250887 h 596262"/>
                <a:gd name="connsiteX8" fmla="*/ 743974 w 1080042"/>
                <a:gd name="connsiteY8" fmla="*/ 31812 h 596262"/>
                <a:gd name="connsiteX9" fmla="*/ 515374 w 1080042"/>
                <a:gd name="connsiteY9" fmla="*/ 3237 h 596262"/>
                <a:gd name="connsiteX10" fmla="*/ 343924 w 1080042"/>
                <a:gd name="connsiteY10" fmla="*/ 50862 h 596262"/>
                <a:gd name="connsiteX11" fmla="*/ 201049 w 1080042"/>
                <a:gd name="connsiteY11" fmla="*/ 127062 h 596262"/>
                <a:gd name="connsiteX12" fmla="*/ 67699 w 1080042"/>
                <a:gd name="connsiteY12" fmla="*/ 308037 h 596262"/>
                <a:gd name="connsiteX13" fmla="*/ 10549 w 1080042"/>
                <a:gd name="connsiteY13" fmla="*/ 593787 h 596262"/>
                <a:gd name="connsiteX0" fmla="*/ 12451 w 1081944"/>
                <a:gd name="connsiteY0" fmla="*/ 593787 h 601152"/>
                <a:gd name="connsiteX1" fmla="*/ 307726 w 1081944"/>
                <a:gd name="connsiteY1" fmla="*/ 517587 h 601152"/>
                <a:gd name="connsiteX2" fmla="*/ 498226 w 1081944"/>
                <a:gd name="connsiteY2" fmla="*/ 527112 h 601152"/>
                <a:gd name="connsiteX3" fmla="*/ 650626 w 1081944"/>
                <a:gd name="connsiteY3" fmla="*/ 422337 h 601152"/>
                <a:gd name="connsiteX4" fmla="*/ 783976 w 1081944"/>
                <a:gd name="connsiteY4" fmla="*/ 384237 h 601152"/>
                <a:gd name="connsiteX5" fmla="*/ 926851 w 1081944"/>
                <a:gd name="connsiteY5" fmla="*/ 450912 h 601152"/>
                <a:gd name="connsiteX6" fmla="*/ 1079251 w 1081944"/>
                <a:gd name="connsiteY6" fmla="*/ 546162 h 601152"/>
                <a:gd name="connsiteX7" fmla="*/ 1003051 w 1081944"/>
                <a:gd name="connsiteY7" fmla="*/ 250887 h 601152"/>
                <a:gd name="connsiteX8" fmla="*/ 745876 w 1081944"/>
                <a:gd name="connsiteY8" fmla="*/ 31812 h 601152"/>
                <a:gd name="connsiteX9" fmla="*/ 517276 w 1081944"/>
                <a:gd name="connsiteY9" fmla="*/ 3237 h 601152"/>
                <a:gd name="connsiteX10" fmla="*/ 345826 w 1081944"/>
                <a:gd name="connsiteY10" fmla="*/ 50862 h 601152"/>
                <a:gd name="connsiteX11" fmla="*/ 202951 w 1081944"/>
                <a:gd name="connsiteY11" fmla="*/ 127062 h 601152"/>
                <a:gd name="connsiteX12" fmla="*/ 69601 w 1081944"/>
                <a:gd name="connsiteY12" fmla="*/ 308037 h 601152"/>
                <a:gd name="connsiteX13" fmla="*/ 12451 w 1081944"/>
                <a:gd name="connsiteY13" fmla="*/ 593787 h 601152"/>
                <a:gd name="connsiteX0" fmla="*/ 12451 w 1081944"/>
                <a:gd name="connsiteY0" fmla="*/ 593787 h 601152"/>
                <a:gd name="connsiteX1" fmla="*/ 307726 w 1081944"/>
                <a:gd name="connsiteY1" fmla="*/ 517587 h 601152"/>
                <a:gd name="connsiteX2" fmla="*/ 498226 w 1081944"/>
                <a:gd name="connsiteY2" fmla="*/ 527112 h 601152"/>
                <a:gd name="connsiteX3" fmla="*/ 650626 w 1081944"/>
                <a:gd name="connsiteY3" fmla="*/ 422337 h 601152"/>
                <a:gd name="connsiteX4" fmla="*/ 774451 w 1081944"/>
                <a:gd name="connsiteY4" fmla="*/ 460437 h 601152"/>
                <a:gd name="connsiteX5" fmla="*/ 926851 w 1081944"/>
                <a:gd name="connsiteY5" fmla="*/ 450912 h 601152"/>
                <a:gd name="connsiteX6" fmla="*/ 1079251 w 1081944"/>
                <a:gd name="connsiteY6" fmla="*/ 546162 h 601152"/>
                <a:gd name="connsiteX7" fmla="*/ 1003051 w 1081944"/>
                <a:gd name="connsiteY7" fmla="*/ 250887 h 601152"/>
                <a:gd name="connsiteX8" fmla="*/ 745876 w 1081944"/>
                <a:gd name="connsiteY8" fmla="*/ 31812 h 601152"/>
                <a:gd name="connsiteX9" fmla="*/ 517276 w 1081944"/>
                <a:gd name="connsiteY9" fmla="*/ 3237 h 601152"/>
                <a:gd name="connsiteX10" fmla="*/ 345826 w 1081944"/>
                <a:gd name="connsiteY10" fmla="*/ 50862 h 601152"/>
                <a:gd name="connsiteX11" fmla="*/ 202951 w 1081944"/>
                <a:gd name="connsiteY11" fmla="*/ 127062 h 601152"/>
                <a:gd name="connsiteX12" fmla="*/ 69601 w 1081944"/>
                <a:gd name="connsiteY12" fmla="*/ 308037 h 601152"/>
                <a:gd name="connsiteX13" fmla="*/ 12451 w 1081944"/>
                <a:gd name="connsiteY13" fmla="*/ 593787 h 601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1944" h="601152">
                  <a:moveTo>
                    <a:pt x="12451" y="593787"/>
                  </a:moveTo>
                  <a:cubicBezTo>
                    <a:pt x="52138" y="628712"/>
                    <a:pt x="226764" y="528700"/>
                    <a:pt x="307726" y="517587"/>
                  </a:cubicBezTo>
                  <a:cubicBezTo>
                    <a:pt x="388689" y="506475"/>
                    <a:pt x="441076" y="542987"/>
                    <a:pt x="498226" y="527112"/>
                  </a:cubicBezTo>
                  <a:cubicBezTo>
                    <a:pt x="555376" y="511237"/>
                    <a:pt x="604589" y="433449"/>
                    <a:pt x="650626" y="422337"/>
                  </a:cubicBezTo>
                  <a:cubicBezTo>
                    <a:pt x="696663" y="411225"/>
                    <a:pt x="728414" y="455675"/>
                    <a:pt x="774451" y="460437"/>
                  </a:cubicBezTo>
                  <a:cubicBezTo>
                    <a:pt x="820489" y="465200"/>
                    <a:pt x="876051" y="436625"/>
                    <a:pt x="926851" y="450912"/>
                  </a:cubicBezTo>
                  <a:cubicBezTo>
                    <a:pt x="977651" y="465199"/>
                    <a:pt x="1066551" y="579500"/>
                    <a:pt x="1079251" y="546162"/>
                  </a:cubicBezTo>
                  <a:cubicBezTo>
                    <a:pt x="1091951" y="512825"/>
                    <a:pt x="1058614" y="336612"/>
                    <a:pt x="1003051" y="250887"/>
                  </a:cubicBezTo>
                  <a:cubicBezTo>
                    <a:pt x="947489" y="165162"/>
                    <a:pt x="826839" y="73087"/>
                    <a:pt x="745876" y="31812"/>
                  </a:cubicBezTo>
                  <a:cubicBezTo>
                    <a:pt x="664913" y="-9463"/>
                    <a:pt x="583951" y="62"/>
                    <a:pt x="517276" y="3237"/>
                  </a:cubicBezTo>
                  <a:cubicBezTo>
                    <a:pt x="450601" y="6412"/>
                    <a:pt x="398214" y="30224"/>
                    <a:pt x="345826" y="50862"/>
                  </a:cubicBezTo>
                  <a:cubicBezTo>
                    <a:pt x="293439" y="71499"/>
                    <a:pt x="248988" y="84200"/>
                    <a:pt x="202951" y="127062"/>
                  </a:cubicBezTo>
                  <a:cubicBezTo>
                    <a:pt x="156914" y="169924"/>
                    <a:pt x="101351" y="230250"/>
                    <a:pt x="69601" y="308037"/>
                  </a:cubicBezTo>
                  <a:cubicBezTo>
                    <a:pt x="37851" y="385824"/>
                    <a:pt x="-27236" y="558862"/>
                    <a:pt x="12451" y="593787"/>
                  </a:cubicBezTo>
                  <a:close/>
                </a:path>
              </a:pathLst>
            </a:cu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: 形状 68"/>
            <p:cNvSpPr/>
            <p:nvPr/>
          </p:nvSpPr>
          <p:spPr>
            <a:xfrm>
              <a:off x="5392966" y="5356629"/>
              <a:ext cx="1081944" cy="601152"/>
            </a:xfrm>
            <a:custGeom>
              <a:avLst/>
              <a:gdLst>
                <a:gd name="connsiteX0" fmla="*/ 12943 w 985258"/>
                <a:gd name="connsiteY0" fmla="*/ 391060 h 427641"/>
                <a:gd name="connsiteX1" fmla="*/ 232018 w 985258"/>
                <a:gd name="connsiteY1" fmla="*/ 333910 h 427641"/>
                <a:gd name="connsiteX2" fmla="*/ 470143 w 985258"/>
                <a:gd name="connsiteY2" fmla="*/ 419635 h 427641"/>
                <a:gd name="connsiteX3" fmla="*/ 622543 w 985258"/>
                <a:gd name="connsiteY3" fmla="*/ 419635 h 427641"/>
                <a:gd name="connsiteX4" fmla="*/ 755893 w 985258"/>
                <a:gd name="connsiteY4" fmla="*/ 381535 h 427641"/>
                <a:gd name="connsiteX5" fmla="*/ 898768 w 985258"/>
                <a:gd name="connsiteY5" fmla="*/ 267235 h 427641"/>
                <a:gd name="connsiteX6" fmla="*/ 984493 w 985258"/>
                <a:gd name="connsiteY6" fmla="*/ 267235 h 427641"/>
                <a:gd name="connsiteX7" fmla="*/ 851143 w 985258"/>
                <a:gd name="connsiteY7" fmla="*/ 124360 h 427641"/>
                <a:gd name="connsiteX8" fmla="*/ 717793 w 985258"/>
                <a:gd name="connsiteY8" fmla="*/ 29110 h 427641"/>
                <a:gd name="connsiteX9" fmla="*/ 489193 w 985258"/>
                <a:gd name="connsiteY9" fmla="*/ 535 h 427641"/>
                <a:gd name="connsiteX10" fmla="*/ 317743 w 985258"/>
                <a:gd name="connsiteY10" fmla="*/ 48160 h 427641"/>
                <a:gd name="connsiteX11" fmla="*/ 174868 w 985258"/>
                <a:gd name="connsiteY11" fmla="*/ 124360 h 427641"/>
                <a:gd name="connsiteX12" fmla="*/ 41518 w 985258"/>
                <a:gd name="connsiteY12" fmla="*/ 305335 h 427641"/>
                <a:gd name="connsiteX13" fmla="*/ 12943 w 985258"/>
                <a:gd name="connsiteY13" fmla="*/ 391060 h 427641"/>
                <a:gd name="connsiteX0" fmla="*/ 9303 w 1010193"/>
                <a:gd name="connsiteY0" fmla="*/ 591085 h 591156"/>
                <a:gd name="connsiteX1" fmla="*/ 256953 w 1010193"/>
                <a:gd name="connsiteY1" fmla="*/ 333910 h 591156"/>
                <a:gd name="connsiteX2" fmla="*/ 495078 w 1010193"/>
                <a:gd name="connsiteY2" fmla="*/ 419635 h 591156"/>
                <a:gd name="connsiteX3" fmla="*/ 647478 w 1010193"/>
                <a:gd name="connsiteY3" fmla="*/ 419635 h 591156"/>
                <a:gd name="connsiteX4" fmla="*/ 780828 w 1010193"/>
                <a:gd name="connsiteY4" fmla="*/ 381535 h 591156"/>
                <a:gd name="connsiteX5" fmla="*/ 923703 w 1010193"/>
                <a:gd name="connsiteY5" fmla="*/ 267235 h 591156"/>
                <a:gd name="connsiteX6" fmla="*/ 1009428 w 1010193"/>
                <a:gd name="connsiteY6" fmla="*/ 267235 h 591156"/>
                <a:gd name="connsiteX7" fmla="*/ 876078 w 1010193"/>
                <a:gd name="connsiteY7" fmla="*/ 124360 h 591156"/>
                <a:gd name="connsiteX8" fmla="*/ 742728 w 1010193"/>
                <a:gd name="connsiteY8" fmla="*/ 29110 h 591156"/>
                <a:gd name="connsiteX9" fmla="*/ 514128 w 1010193"/>
                <a:gd name="connsiteY9" fmla="*/ 535 h 591156"/>
                <a:gd name="connsiteX10" fmla="*/ 342678 w 1010193"/>
                <a:gd name="connsiteY10" fmla="*/ 48160 h 591156"/>
                <a:gd name="connsiteX11" fmla="*/ 199803 w 1010193"/>
                <a:gd name="connsiteY11" fmla="*/ 124360 h 591156"/>
                <a:gd name="connsiteX12" fmla="*/ 66453 w 1010193"/>
                <a:gd name="connsiteY12" fmla="*/ 305335 h 591156"/>
                <a:gd name="connsiteX13" fmla="*/ 9303 w 1010193"/>
                <a:gd name="connsiteY13" fmla="*/ 591085 h 591156"/>
                <a:gd name="connsiteX0" fmla="*/ 10549 w 1011439"/>
                <a:gd name="connsiteY0" fmla="*/ 591085 h 593830"/>
                <a:gd name="connsiteX1" fmla="*/ 277249 w 1011439"/>
                <a:gd name="connsiteY1" fmla="*/ 448210 h 593830"/>
                <a:gd name="connsiteX2" fmla="*/ 496324 w 1011439"/>
                <a:gd name="connsiteY2" fmla="*/ 419635 h 593830"/>
                <a:gd name="connsiteX3" fmla="*/ 648724 w 1011439"/>
                <a:gd name="connsiteY3" fmla="*/ 419635 h 593830"/>
                <a:gd name="connsiteX4" fmla="*/ 782074 w 1011439"/>
                <a:gd name="connsiteY4" fmla="*/ 381535 h 593830"/>
                <a:gd name="connsiteX5" fmla="*/ 924949 w 1011439"/>
                <a:gd name="connsiteY5" fmla="*/ 267235 h 593830"/>
                <a:gd name="connsiteX6" fmla="*/ 1010674 w 1011439"/>
                <a:gd name="connsiteY6" fmla="*/ 267235 h 593830"/>
                <a:gd name="connsiteX7" fmla="*/ 877324 w 1011439"/>
                <a:gd name="connsiteY7" fmla="*/ 124360 h 593830"/>
                <a:gd name="connsiteX8" fmla="*/ 743974 w 1011439"/>
                <a:gd name="connsiteY8" fmla="*/ 29110 h 593830"/>
                <a:gd name="connsiteX9" fmla="*/ 515374 w 1011439"/>
                <a:gd name="connsiteY9" fmla="*/ 535 h 593830"/>
                <a:gd name="connsiteX10" fmla="*/ 343924 w 1011439"/>
                <a:gd name="connsiteY10" fmla="*/ 48160 h 593830"/>
                <a:gd name="connsiteX11" fmla="*/ 201049 w 1011439"/>
                <a:gd name="connsiteY11" fmla="*/ 124360 h 593830"/>
                <a:gd name="connsiteX12" fmla="*/ 67699 w 1011439"/>
                <a:gd name="connsiteY12" fmla="*/ 305335 h 593830"/>
                <a:gd name="connsiteX13" fmla="*/ 10549 w 1011439"/>
                <a:gd name="connsiteY13" fmla="*/ 591085 h 593830"/>
                <a:gd name="connsiteX0" fmla="*/ 10549 w 1011439"/>
                <a:gd name="connsiteY0" fmla="*/ 591085 h 593560"/>
                <a:gd name="connsiteX1" fmla="*/ 277249 w 1011439"/>
                <a:gd name="connsiteY1" fmla="*/ 448210 h 593560"/>
                <a:gd name="connsiteX2" fmla="*/ 496324 w 1011439"/>
                <a:gd name="connsiteY2" fmla="*/ 524410 h 593560"/>
                <a:gd name="connsiteX3" fmla="*/ 648724 w 1011439"/>
                <a:gd name="connsiteY3" fmla="*/ 419635 h 593560"/>
                <a:gd name="connsiteX4" fmla="*/ 782074 w 1011439"/>
                <a:gd name="connsiteY4" fmla="*/ 381535 h 593560"/>
                <a:gd name="connsiteX5" fmla="*/ 924949 w 1011439"/>
                <a:gd name="connsiteY5" fmla="*/ 267235 h 593560"/>
                <a:gd name="connsiteX6" fmla="*/ 1010674 w 1011439"/>
                <a:gd name="connsiteY6" fmla="*/ 267235 h 593560"/>
                <a:gd name="connsiteX7" fmla="*/ 877324 w 1011439"/>
                <a:gd name="connsiteY7" fmla="*/ 124360 h 593560"/>
                <a:gd name="connsiteX8" fmla="*/ 743974 w 1011439"/>
                <a:gd name="connsiteY8" fmla="*/ 29110 h 593560"/>
                <a:gd name="connsiteX9" fmla="*/ 515374 w 1011439"/>
                <a:gd name="connsiteY9" fmla="*/ 535 h 593560"/>
                <a:gd name="connsiteX10" fmla="*/ 343924 w 1011439"/>
                <a:gd name="connsiteY10" fmla="*/ 48160 h 593560"/>
                <a:gd name="connsiteX11" fmla="*/ 201049 w 1011439"/>
                <a:gd name="connsiteY11" fmla="*/ 124360 h 593560"/>
                <a:gd name="connsiteX12" fmla="*/ 67699 w 1011439"/>
                <a:gd name="connsiteY12" fmla="*/ 305335 h 593560"/>
                <a:gd name="connsiteX13" fmla="*/ 10549 w 1011439"/>
                <a:gd name="connsiteY13" fmla="*/ 591085 h 593560"/>
                <a:gd name="connsiteX0" fmla="*/ 10549 w 1077752"/>
                <a:gd name="connsiteY0" fmla="*/ 591085 h 593560"/>
                <a:gd name="connsiteX1" fmla="*/ 277249 w 1077752"/>
                <a:gd name="connsiteY1" fmla="*/ 448210 h 593560"/>
                <a:gd name="connsiteX2" fmla="*/ 496324 w 1077752"/>
                <a:gd name="connsiteY2" fmla="*/ 524410 h 593560"/>
                <a:gd name="connsiteX3" fmla="*/ 648724 w 1077752"/>
                <a:gd name="connsiteY3" fmla="*/ 419635 h 593560"/>
                <a:gd name="connsiteX4" fmla="*/ 782074 w 1077752"/>
                <a:gd name="connsiteY4" fmla="*/ 381535 h 593560"/>
                <a:gd name="connsiteX5" fmla="*/ 924949 w 1077752"/>
                <a:gd name="connsiteY5" fmla="*/ 267235 h 593560"/>
                <a:gd name="connsiteX6" fmla="*/ 1077349 w 1077752"/>
                <a:gd name="connsiteY6" fmla="*/ 543460 h 593560"/>
                <a:gd name="connsiteX7" fmla="*/ 877324 w 1077752"/>
                <a:gd name="connsiteY7" fmla="*/ 124360 h 593560"/>
                <a:gd name="connsiteX8" fmla="*/ 743974 w 1077752"/>
                <a:gd name="connsiteY8" fmla="*/ 29110 h 593560"/>
                <a:gd name="connsiteX9" fmla="*/ 515374 w 1077752"/>
                <a:gd name="connsiteY9" fmla="*/ 535 h 593560"/>
                <a:gd name="connsiteX10" fmla="*/ 343924 w 1077752"/>
                <a:gd name="connsiteY10" fmla="*/ 48160 h 593560"/>
                <a:gd name="connsiteX11" fmla="*/ 201049 w 1077752"/>
                <a:gd name="connsiteY11" fmla="*/ 124360 h 593560"/>
                <a:gd name="connsiteX12" fmla="*/ 67699 w 1077752"/>
                <a:gd name="connsiteY12" fmla="*/ 305335 h 593560"/>
                <a:gd name="connsiteX13" fmla="*/ 10549 w 1077752"/>
                <a:gd name="connsiteY13" fmla="*/ 591085 h 593560"/>
                <a:gd name="connsiteX0" fmla="*/ 10549 w 1080042"/>
                <a:gd name="connsiteY0" fmla="*/ 593787 h 596262"/>
                <a:gd name="connsiteX1" fmla="*/ 277249 w 1080042"/>
                <a:gd name="connsiteY1" fmla="*/ 450912 h 596262"/>
                <a:gd name="connsiteX2" fmla="*/ 496324 w 1080042"/>
                <a:gd name="connsiteY2" fmla="*/ 527112 h 596262"/>
                <a:gd name="connsiteX3" fmla="*/ 648724 w 1080042"/>
                <a:gd name="connsiteY3" fmla="*/ 422337 h 596262"/>
                <a:gd name="connsiteX4" fmla="*/ 782074 w 1080042"/>
                <a:gd name="connsiteY4" fmla="*/ 384237 h 596262"/>
                <a:gd name="connsiteX5" fmla="*/ 924949 w 1080042"/>
                <a:gd name="connsiteY5" fmla="*/ 269937 h 596262"/>
                <a:gd name="connsiteX6" fmla="*/ 1077349 w 1080042"/>
                <a:gd name="connsiteY6" fmla="*/ 546162 h 596262"/>
                <a:gd name="connsiteX7" fmla="*/ 1001149 w 1080042"/>
                <a:gd name="connsiteY7" fmla="*/ 250887 h 596262"/>
                <a:gd name="connsiteX8" fmla="*/ 743974 w 1080042"/>
                <a:gd name="connsiteY8" fmla="*/ 31812 h 596262"/>
                <a:gd name="connsiteX9" fmla="*/ 515374 w 1080042"/>
                <a:gd name="connsiteY9" fmla="*/ 3237 h 596262"/>
                <a:gd name="connsiteX10" fmla="*/ 343924 w 1080042"/>
                <a:gd name="connsiteY10" fmla="*/ 50862 h 596262"/>
                <a:gd name="connsiteX11" fmla="*/ 201049 w 1080042"/>
                <a:gd name="connsiteY11" fmla="*/ 127062 h 596262"/>
                <a:gd name="connsiteX12" fmla="*/ 67699 w 1080042"/>
                <a:gd name="connsiteY12" fmla="*/ 308037 h 596262"/>
                <a:gd name="connsiteX13" fmla="*/ 10549 w 1080042"/>
                <a:gd name="connsiteY13" fmla="*/ 593787 h 596262"/>
                <a:gd name="connsiteX0" fmla="*/ 10549 w 1080042"/>
                <a:gd name="connsiteY0" fmla="*/ 593787 h 596262"/>
                <a:gd name="connsiteX1" fmla="*/ 277249 w 1080042"/>
                <a:gd name="connsiteY1" fmla="*/ 450912 h 596262"/>
                <a:gd name="connsiteX2" fmla="*/ 496324 w 1080042"/>
                <a:gd name="connsiteY2" fmla="*/ 527112 h 596262"/>
                <a:gd name="connsiteX3" fmla="*/ 648724 w 1080042"/>
                <a:gd name="connsiteY3" fmla="*/ 422337 h 596262"/>
                <a:gd name="connsiteX4" fmla="*/ 782074 w 1080042"/>
                <a:gd name="connsiteY4" fmla="*/ 384237 h 596262"/>
                <a:gd name="connsiteX5" fmla="*/ 924949 w 1080042"/>
                <a:gd name="connsiteY5" fmla="*/ 450912 h 596262"/>
                <a:gd name="connsiteX6" fmla="*/ 1077349 w 1080042"/>
                <a:gd name="connsiteY6" fmla="*/ 546162 h 596262"/>
                <a:gd name="connsiteX7" fmla="*/ 1001149 w 1080042"/>
                <a:gd name="connsiteY7" fmla="*/ 250887 h 596262"/>
                <a:gd name="connsiteX8" fmla="*/ 743974 w 1080042"/>
                <a:gd name="connsiteY8" fmla="*/ 31812 h 596262"/>
                <a:gd name="connsiteX9" fmla="*/ 515374 w 1080042"/>
                <a:gd name="connsiteY9" fmla="*/ 3237 h 596262"/>
                <a:gd name="connsiteX10" fmla="*/ 343924 w 1080042"/>
                <a:gd name="connsiteY10" fmla="*/ 50862 h 596262"/>
                <a:gd name="connsiteX11" fmla="*/ 201049 w 1080042"/>
                <a:gd name="connsiteY11" fmla="*/ 127062 h 596262"/>
                <a:gd name="connsiteX12" fmla="*/ 67699 w 1080042"/>
                <a:gd name="connsiteY12" fmla="*/ 308037 h 596262"/>
                <a:gd name="connsiteX13" fmla="*/ 10549 w 1080042"/>
                <a:gd name="connsiteY13" fmla="*/ 593787 h 596262"/>
                <a:gd name="connsiteX0" fmla="*/ 12451 w 1081944"/>
                <a:gd name="connsiteY0" fmla="*/ 593787 h 601152"/>
                <a:gd name="connsiteX1" fmla="*/ 307726 w 1081944"/>
                <a:gd name="connsiteY1" fmla="*/ 517587 h 601152"/>
                <a:gd name="connsiteX2" fmla="*/ 498226 w 1081944"/>
                <a:gd name="connsiteY2" fmla="*/ 527112 h 601152"/>
                <a:gd name="connsiteX3" fmla="*/ 650626 w 1081944"/>
                <a:gd name="connsiteY3" fmla="*/ 422337 h 601152"/>
                <a:gd name="connsiteX4" fmla="*/ 783976 w 1081944"/>
                <a:gd name="connsiteY4" fmla="*/ 384237 h 601152"/>
                <a:gd name="connsiteX5" fmla="*/ 926851 w 1081944"/>
                <a:gd name="connsiteY5" fmla="*/ 450912 h 601152"/>
                <a:gd name="connsiteX6" fmla="*/ 1079251 w 1081944"/>
                <a:gd name="connsiteY6" fmla="*/ 546162 h 601152"/>
                <a:gd name="connsiteX7" fmla="*/ 1003051 w 1081944"/>
                <a:gd name="connsiteY7" fmla="*/ 250887 h 601152"/>
                <a:gd name="connsiteX8" fmla="*/ 745876 w 1081944"/>
                <a:gd name="connsiteY8" fmla="*/ 31812 h 601152"/>
                <a:gd name="connsiteX9" fmla="*/ 517276 w 1081944"/>
                <a:gd name="connsiteY9" fmla="*/ 3237 h 601152"/>
                <a:gd name="connsiteX10" fmla="*/ 345826 w 1081944"/>
                <a:gd name="connsiteY10" fmla="*/ 50862 h 601152"/>
                <a:gd name="connsiteX11" fmla="*/ 202951 w 1081944"/>
                <a:gd name="connsiteY11" fmla="*/ 127062 h 601152"/>
                <a:gd name="connsiteX12" fmla="*/ 69601 w 1081944"/>
                <a:gd name="connsiteY12" fmla="*/ 308037 h 601152"/>
                <a:gd name="connsiteX13" fmla="*/ 12451 w 1081944"/>
                <a:gd name="connsiteY13" fmla="*/ 593787 h 601152"/>
                <a:gd name="connsiteX0" fmla="*/ 12451 w 1081944"/>
                <a:gd name="connsiteY0" fmla="*/ 593787 h 601152"/>
                <a:gd name="connsiteX1" fmla="*/ 307726 w 1081944"/>
                <a:gd name="connsiteY1" fmla="*/ 517587 h 601152"/>
                <a:gd name="connsiteX2" fmla="*/ 498226 w 1081944"/>
                <a:gd name="connsiteY2" fmla="*/ 527112 h 601152"/>
                <a:gd name="connsiteX3" fmla="*/ 650626 w 1081944"/>
                <a:gd name="connsiteY3" fmla="*/ 422337 h 601152"/>
                <a:gd name="connsiteX4" fmla="*/ 774451 w 1081944"/>
                <a:gd name="connsiteY4" fmla="*/ 460437 h 601152"/>
                <a:gd name="connsiteX5" fmla="*/ 926851 w 1081944"/>
                <a:gd name="connsiteY5" fmla="*/ 450912 h 601152"/>
                <a:gd name="connsiteX6" fmla="*/ 1079251 w 1081944"/>
                <a:gd name="connsiteY6" fmla="*/ 546162 h 601152"/>
                <a:gd name="connsiteX7" fmla="*/ 1003051 w 1081944"/>
                <a:gd name="connsiteY7" fmla="*/ 250887 h 601152"/>
                <a:gd name="connsiteX8" fmla="*/ 745876 w 1081944"/>
                <a:gd name="connsiteY8" fmla="*/ 31812 h 601152"/>
                <a:gd name="connsiteX9" fmla="*/ 517276 w 1081944"/>
                <a:gd name="connsiteY9" fmla="*/ 3237 h 601152"/>
                <a:gd name="connsiteX10" fmla="*/ 345826 w 1081944"/>
                <a:gd name="connsiteY10" fmla="*/ 50862 h 601152"/>
                <a:gd name="connsiteX11" fmla="*/ 202951 w 1081944"/>
                <a:gd name="connsiteY11" fmla="*/ 127062 h 601152"/>
                <a:gd name="connsiteX12" fmla="*/ 69601 w 1081944"/>
                <a:gd name="connsiteY12" fmla="*/ 308037 h 601152"/>
                <a:gd name="connsiteX13" fmla="*/ 12451 w 1081944"/>
                <a:gd name="connsiteY13" fmla="*/ 593787 h 601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1944" h="601152">
                  <a:moveTo>
                    <a:pt x="12451" y="593787"/>
                  </a:moveTo>
                  <a:cubicBezTo>
                    <a:pt x="52138" y="628712"/>
                    <a:pt x="226764" y="528700"/>
                    <a:pt x="307726" y="517587"/>
                  </a:cubicBezTo>
                  <a:cubicBezTo>
                    <a:pt x="388689" y="506475"/>
                    <a:pt x="441076" y="542987"/>
                    <a:pt x="498226" y="527112"/>
                  </a:cubicBezTo>
                  <a:cubicBezTo>
                    <a:pt x="555376" y="511237"/>
                    <a:pt x="604589" y="433449"/>
                    <a:pt x="650626" y="422337"/>
                  </a:cubicBezTo>
                  <a:cubicBezTo>
                    <a:pt x="696663" y="411225"/>
                    <a:pt x="728414" y="455675"/>
                    <a:pt x="774451" y="460437"/>
                  </a:cubicBezTo>
                  <a:cubicBezTo>
                    <a:pt x="820489" y="465200"/>
                    <a:pt x="876051" y="436625"/>
                    <a:pt x="926851" y="450912"/>
                  </a:cubicBezTo>
                  <a:cubicBezTo>
                    <a:pt x="977651" y="465199"/>
                    <a:pt x="1066551" y="579500"/>
                    <a:pt x="1079251" y="546162"/>
                  </a:cubicBezTo>
                  <a:cubicBezTo>
                    <a:pt x="1091951" y="512825"/>
                    <a:pt x="1058614" y="336612"/>
                    <a:pt x="1003051" y="250887"/>
                  </a:cubicBezTo>
                  <a:cubicBezTo>
                    <a:pt x="947489" y="165162"/>
                    <a:pt x="826839" y="73087"/>
                    <a:pt x="745876" y="31812"/>
                  </a:cubicBezTo>
                  <a:cubicBezTo>
                    <a:pt x="664913" y="-9463"/>
                    <a:pt x="583951" y="62"/>
                    <a:pt x="517276" y="3237"/>
                  </a:cubicBezTo>
                  <a:cubicBezTo>
                    <a:pt x="450601" y="6412"/>
                    <a:pt x="398214" y="30224"/>
                    <a:pt x="345826" y="50862"/>
                  </a:cubicBezTo>
                  <a:cubicBezTo>
                    <a:pt x="293439" y="71499"/>
                    <a:pt x="248988" y="84200"/>
                    <a:pt x="202951" y="127062"/>
                  </a:cubicBezTo>
                  <a:cubicBezTo>
                    <a:pt x="156914" y="169924"/>
                    <a:pt x="101351" y="230250"/>
                    <a:pt x="69601" y="308037"/>
                  </a:cubicBezTo>
                  <a:cubicBezTo>
                    <a:pt x="37851" y="385824"/>
                    <a:pt x="-27236" y="558862"/>
                    <a:pt x="12451" y="593787"/>
                  </a:cubicBezTo>
                  <a:close/>
                </a:path>
              </a:pathLst>
            </a:cu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0" name="任意多边形: 形状 69"/>
            <p:cNvSpPr/>
            <p:nvPr/>
          </p:nvSpPr>
          <p:spPr>
            <a:xfrm>
              <a:off x="5434794" y="3733215"/>
              <a:ext cx="985258" cy="427641"/>
            </a:xfrm>
            <a:custGeom>
              <a:avLst/>
              <a:gdLst>
                <a:gd name="connsiteX0" fmla="*/ 12943 w 985258"/>
                <a:gd name="connsiteY0" fmla="*/ 391060 h 427641"/>
                <a:gd name="connsiteX1" fmla="*/ 232018 w 985258"/>
                <a:gd name="connsiteY1" fmla="*/ 333910 h 427641"/>
                <a:gd name="connsiteX2" fmla="*/ 470143 w 985258"/>
                <a:gd name="connsiteY2" fmla="*/ 419635 h 427641"/>
                <a:gd name="connsiteX3" fmla="*/ 622543 w 985258"/>
                <a:gd name="connsiteY3" fmla="*/ 419635 h 427641"/>
                <a:gd name="connsiteX4" fmla="*/ 755893 w 985258"/>
                <a:gd name="connsiteY4" fmla="*/ 381535 h 427641"/>
                <a:gd name="connsiteX5" fmla="*/ 898768 w 985258"/>
                <a:gd name="connsiteY5" fmla="*/ 267235 h 427641"/>
                <a:gd name="connsiteX6" fmla="*/ 984493 w 985258"/>
                <a:gd name="connsiteY6" fmla="*/ 267235 h 427641"/>
                <a:gd name="connsiteX7" fmla="*/ 851143 w 985258"/>
                <a:gd name="connsiteY7" fmla="*/ 124360 h 427641"/>
                <a:gd name="connsiteX8" fmla="*/ 717793 w 985258"/>
                <a:gd name="connsiteY8" fmla="*/ 29110 h 427641"/>
                <a:gd name="connsiteX9" fmla="*/ 489193 w 985258"/>
                <a:gd name="connsiteY9" fmla="*/ 535 h 427641"/>
                <a:gd name="connsiteX10" fmla="*/ 317743 w 985258"/>
                <a:gd name="connsiteY10" fmla="*/ 48160 h 427641"/>
                <a:gd name="connsiteX11" fmla="*/ 174868 w 985258"/>
                <a:gd name="connsiteY11" fmla="*/ 124360 h 427641"/>
                <a:gd name="connsiteX12" fmla="*/ 41518 w 985258"/>
                <a:gd name="connsiteY12" fmla="*/ 305335 h 427641"/>
                <a:gd name="connsiteX13" fmla="*/ 12943 w 985258"/>
                <a:gd name="connsiteY13" fmla="*/ 391060 h 42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85258" h="427641">
                  <a:moveTo>
                    <a:pt x="12943" y="391060"/>
                  </a:moveTo>
                  <a:cubicBezTo>
                    <a:pt x="44693" y="395822"/>
                    <a:pt x="155818" y="329148"/>
                    <a:pt x="232018" y="333910"/>
                  </a:cubicBezTo>
                  <a:cubicBezTo>
                    <a:pt x="308218" y="338672"/>
                    <a:pt x="405056" y="405348"/>
                    <a:pt x="470143" y="419635"/>
                  </a:cubicBezTo>
                  <a:cubicBezTo>
                    <a:pt x="535230" y="433922"/>
                    <a:pt x="574918" y="425985"/>
                    <a:pt x="622543" y="419635"/>
                  </a:cubicBezTo>
                  <a:cubicBezTo>
                    <a:pt x="670168" y="413285"/>
                    <a:pt x="709856" y="406935"/>
                    <a:pt x="755893" y="381535"/>
                  </a:cubicBezTo>
                  <a:cubicBezTo>
                    <a:pt x="801930" y="356135"/>
                    <a:pt x="860668" y="286285"/>
                    <a:pt x="898768" y="267235"/>
                  </a:cubicBezTo>
                  <a:cubicBezTo>
                    <a:pt x="936868" y="248185"/>
                    <a:pt x="992431" y="291047"/>
                    <a:pt x="984493" y="267235"/>
                  </a:cubicBezTo>
                  <a:cubicBezTo>
                    <a:pt x="976556" y="243422"/>
                    <a:pt x="895593" y="164047"/>
                    <a:pt x="851143" y="124360"/>
                  </a:cubicBezTo>
                  <a:cubicBezTo>
                    <a:pt x="806693" y="84672"/>
                    <a:pt x="778118" y="49747"/>
                    <a:pt x="717793" y="29110"/>
                  </a:cubicBezTo>
                  <a:cubicBezTo>
                    <a:pt x="657468" y="8473"/>
                    <a:pt x="555868" y="-2640"/>
                    <a:pt x="489193" y="535"/>
                  </a:cubicBezTo>
                  <a:cubicBezTo>
                    <a:pt x="422518" y="3710"/>
                    <a:pt x="370131" y="27522"/>
                    <a:pt x="317743" y="48160"/>
                  </a:cubicBezTo>
                  <a:cubicBezTo>
                    <a:pt x="265356" y="68797"/>
                    <a:pt x="220905" y="81498"/>
                    <a:pt x="174868" y="124360"/>
                  </a:cubicBezTo>
                  <a:cubicBezTo>
                    <a:pt x="128831" y="167222"/>
                    <a:pt x="68506" y="259297"/>
                    <a:pt x="41518" y="305335"/>
                  </a:cubicBezTo>
                  <a:cubicBezTo>
                    <a:pt x="14530" y="351373"/>
                    <a:pt x="-18807" y="386298"/>
                    <a:pt x="12943" y="391060"/>
                  </a:cubicBezTo>
                  <a:close/>
                </a:path>
              </a:pathLst>
            </a:cu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3823995" y="5332084"/>
              <a:ext cx="985258" cy="427641"/>
            </a:xfrm>
            <a:custGeom>
              <a:avLst/>
              <a:gdLst>
                <a:gd name="connsiteX0" fmla="*/ 12943 w 985258"/>
                <a:gd name="connsiteY0" fmla="*/ 391060 h 427641"/>
                <a:gd name="connsiteX1" fmla="*/ 232018 w 985258"/>
                <a:gd name="connsiteY1" fmla="*/ 333910 h 427641"/>
                <a:gd name="connsiteX2" fmla="*/ 470143 w 985258"/>
                <a:gd name="connsiteY2" fmla="*/ 419635 h 427641"/>
                <a:gd name="connsiteX3" fmla="*/ 622543 w 985258"/>
                <a:gd name="connsiteY3" fmla="*/ 419635 h 427641"/>
                <a:gd name="connsiteX4" fmla="*/ 755893 w 985258"/>
                <a:gd name="connsiteY4" fmla="*/ 381535 h 427641"/>
                <a:gd name="connsiteX5" fmla="*/ 898768 w 985258"/>
                <a:gd name="connsiteY5" fmla="*/ 267235 h 427641"/>
                <a:gd name="connsiteX6" fmla="*/ 984493 w 985258"/>
                <a:gd name="connsiteY6" fmla="*/ 267235 h 427641"/>
                <a:gd name="connsiteX7" fmla="*/ 851143 w 985258"/>
                <a:gd name="connsiteY7" fmla="*/ 124360 h 427641"/>
                <a:gd name="connsiteX8" fmla="*/ 717793 w 985258"/>
                <a:gd name="connsiteY8" fmla="*/ 29110 h 427641"/>
                <a:gd name="connsiteX9" fmla="*/ 489193 w 985258"/>
                <a:gd name="connsiteY9" fmla="*/ 535 h 427641"/>
                <a:gd name="connsiteX10" fmla="*/ 317743 w 985258"/>
                <a:gd name="connsiteY10" fmla="*/ 48160 h 427641"/>
                <a:gd name="connsiteX11" fmla="*/ 174868 w 985258"/>
                <a:gd name="connsiteY11" fmla="*/ 124360 h 427641"/>
                <a:gd name="connsiteX12" fmla="*/ 41518 w 985258"/>
                <a:gd name="connsiteY12" fmla="*/ 305335 h 427641"/>
                <a:gd name="connsiteX13" fmla="*/ 12943 w 985258"/>
                <a:gd name="connsiteY13" fmla="*/ 391060 h 42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85258" h="427641">
                  <a:moveTo>
                    <a:pt x="12943" y="391060"/>
                  </a:moveTo>
                  <a:cubicBezTo>
                    <a:pt x="44693" y="395822"/>
                    <a:pt x="155818" y="329148"/>
                    <a:pt x="232018" y="333910"/>
                  </a:cubicBezTo>
                  <a:cubicBezTo>
                    <a:pt x="308218" y="338672"/>
                    <a:pt x="405056" y="405348"/>
                    <a:pt x="470143" y="419635"/>
                  </a:cubicBezTo>
                  <a:cubicBezTo>
                    <a:pt x="535230" y="433922"/>
                    <a:pt x="574918" y="425985"/>
                    <a:pt x="622543" y="419635"/>
                  </a:cubicBezTo>
                  <a:cubicBezTo>
                    <a:pt x="670168" y="413285"/>
                    <a:pt x="709856" y="406935"/>
                    <a:pt x="755893" y="381535"/>
                  </a:cubicBezTo>
                  <a:cubicBezTo>
                    <a:pt x="801930" y="356135"/>
                    <a:pt x="860668" y="286285"/>
                    <a:pt x="898768" y="267235"/>
                  </a:cubicBezTo>
                  <a:cubicBezTo>
                    <a:pt x="936868" y="248185"/>
                    <a:pt x="992431" y="291047"/>
                    <a:pt x="984493" y="267235"/>
                  </a:cubicBezTo>
                  <a:cubicBezTo>
                    <a:pt x="976556" y="243422"/>
                    <a:pt x="895593" y="164047"/>
                    <a:pt x="851143" y="124360"/>
                  </a:cubicBezTo>
                  <a:cubicBezTo>
                    <a:pt x="806693" y="84672"/>
                    <a:pt x="778118" y="49747"/>
                    <a:pt x="717793" y="29110"/>
                  </a:cubicBezTo>
                  <a:cubicBezTo>
                    <a:pt x="657468" y="8473"/>
                    <a:pt x="555868" y="-2640"/>
                    <a:pt x="489193" y="535"/>
                  </a:cubicBezTo>
                  <a:cubicBezTo>
                    <a:pt x="422518" y="3710"/>
                    <a:pt x="370131" y="27522"/>
                    <a:pt x="317743" y="48160"/>
                  </a:cubicBezTo>
                  <a:cubicBezTo>
                    <a:pt x="265356" y="68797"/>
                    <a:pt x="220905" y="81498"/>
                    <a:pt x="174868" y="124360"/>
                  </a:cubicBezTo>
                  <a:cubicBezTo>
                    <a:pt x="128831" y="167222"/>
                    <a:pt x="68506" y="259297"/>
                    <a:pt x="41518" y="305335"/>
                  </a:cubicBezTo>
                  <a:cubicBezTo>
                    <a:pt x="14530" y="351373"/>
                    <a:pt x="-18807" y="386298"/>
                    <a:pt x="12943" y="391060"/>
                  </a:cubicBezTo>
                  <a:close/>
                </a:path>
              </a:pathLst>
            </a:cu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2084374" y="5320362"/>
              <a:ext cx="1081944" cy="601152"/>
            </a:xfrm>
            <a:custGeom>
              <a:avLst/>
              <a:gdLst>
                <a:gd name="connsiteX0" fmla="*/ 12943 w 985258"/>
                <a:gd name="connsiteY0" fmla="*/ 391060 h 427641"/>
                <a:gd name="connsiteX1" fmla="*/ 232018 w 985258"/>
                <a:gd name="connsiteY1" fmla="*/ 333910 h 427641"/>
                <a:gd name="connsiteX2" fmla="*/ 470143 w 985258"/>
                <a:gd name="connsiteY2" fmla="*/ 419635 h 427641"/>
                <a:gd name="connsiteX3" fmla="*/ 622543 w 985258"/>
                <a:gd name="connsiteY3" fmla="*/ 419635 h 427641"/>
                <a:gd name="connsiteX4" fmla="*/ 755893 w 985258"/>
                <a:gd name="connsiteY4" fmla="*/ 381535 h 427641"/>
                <a:gd name="connsiteX5" fmla="*/ 898768 w 985258"/>
                <a:gd name="connsiteY5" fmla="*/ 267235 h 427641"/>
                <a:gd name="connsiteX6" fmla="*/ 984493 w 985258"/>
                <a:gd name="connsiteY6" fmla="*/ 267235 h 427641"/>
                <a:gd name="connsiteX7" fmla="*/ 851143 w 985258"/>
                <a:gd name="connsiteY7" fmla="*/ 124360 h 427641"/>
                <a:gd name="connsiteX8" fmla="*/ 717793 w 985258"/>
                <a:gd name="connsiteY8" fmla="*/ 29110 h 427641"/>
                <a:gd name="connsiteX9" fmla="*/ 489193 w 985258"/>
                <a:gd name="connsiteY9" fmla="*/ 535 h 427641"/>
                <a:gd name="connsiteX10" fmla="*/ 317743 w 985258"/>
                <a:gd name="connsiteY10" fmla="*/ 48160 h 427641"/>
                <a:gd name="connsiteX11" fmla="*/ 174868 w 985258"/>
                <a:gd name="connsiteY11" fmla="*/ 124360 h 427641"/>
                <a:gd name="connsiteX12" fmla="*/ 41518 w 985258"/>
                <a:gd name="connsiteY12" fmla="*/ 305335 h 427641"/>
                <a:gd name="connsiteX13" fmla="*/ 12943 w 985258"/>
                <a:gd name="connsiteY13" fmla="*/ 391060 h 427641"/>
                <a:gd name="connsiteX0" fmla="*/ 9303 w 1010193"/>
                <a:gd name="connsiteY0" fmla="*/ 591085 h 591156"/>
                <a:gd name="connsiteX1" fmla="*/ 256953 w 1010193"/>
                <a:gd name="connsiteY1" fmla="*/ 333910 h 591156"/>
                <a:gd name="connsiteX2" fmla="*/ 495078 w 1010193"/>
                <a:gd name="connsiteY2" fmla="*/ 419635 h 591156"/>
                <a:gd name="connsiteX3" fmla="*/ 647478 w 1010193"/>
                <a:gd name="connsiteY3" fmla="*/ 419635 h 591156"/>
                <a:gd name="connsiteX4" fmla="*/ 780828 w 1010193"/>
                <a:gd name="connsiteY4" fmla="*/ 381535 h 591156"/>
                <a:gd name="connsiteX5" fmla="*/ 923703 w 1010193"/>
                <a:gd name="connsiteY5" fmla="*/ 267235 h 591156"/>
                <a:gd name="connsiteX6" fmla="*/ 1009428 w 1010193"/>
                <a:gd name="connsiteY6" fmla="*/ 267235 h 591156"/>
                <a:gd name="connsiteX7" fmla="*/ 876078 w 1010193"/>
                <a:gd name="connsiteY7" fmla="*/ 124360 h 591156"/>
                <a:gd name="connsiteX8" fmla="*/ 742728 w 1010193"/>
                <a:gd name="connsiteY8" fmla="*/ 29110 h 591156"/>
                <a:gd name="connsiteX9" fmla="*/ 514128 w 1010193"/>
                <a:gd name="connsiteY9" fmla="*/ 535 h 591156"/>
                <a:gd name="connsiteX10" fmla="*/ 342678 w 1010193"/>
                <a:gd name="connsiteY10" fmla="*/ 48160 h 591156"/>
                <a:gd name="connsiteX11" fmla="*/ 199803 w 1010193"/>
                <a:gd name="connsiteY11" fmla="*/ 124360 h 591156"/>
                <a:gd name="connsiteX12" fmla="*/ 66453 w 1010193"/>
                <a:gd name="connsiteY12" fmla="*/ 305335 h 591156"/>
                <a:gd name="connsiteX13" fmla="*/ 9303 w 1010193"/>
                <a:gd name="connsiteY13" fmla="*/ 591085 h 591156"/>
                <a:gd name="connsiteX0" fmla="*/ 10549 w 1011439"/>
                <a:gd name="connsiteY0" fmla="*/ 591085 h 593830"/>
                <a:gd name="connsiteX1" fmla="*/ 277249 w 1011439"/>
                <a:gd name="connsiteY1" fmla="*/ 448210 h 593830"/>
                <a:gd name="connsiteX2" fmla="*/ 496324 w 1011439"/>
                <a:gd name="connsiteY2" fmla="*/ 419635 h 593830"/>
                <a:gd name="connsiteX3" fmla="*/ 648724 w 1011439"/>
                <a:gd name="connsiteY3" fmla="*/ 419635 h 593830"/>
                <a:gd name="connsiteX4" fmla="*/ 782074 w 1011439"/>
                <a:gd name="connsiteY4" fmla="*/ 381535 h 593830"/>
                <a:gd name="connsiteX5" fmla="*/ 924949 w 1011439"/>
                <a:gd name="connsiteY5" fmla="*/ 267235 h 593830"/>
                <a:gd name="connsiteX6" fmla="*/ 1010674 w 1011439"/>
                <a:gd name="connsiteY6" fmla="*/ 267235 h 593830"/>
                <a:gd name="connsiteX7" fmla="*/ 877324 w 1011439"/>
                <a:gd name="connsiteY7" fmla="*/ 124360 h 593830"/>
                <a:gd name="connsiteX8" fmla="*/ 743974 w 1011439"/>
                <a:gd name="connsiteY8" fmla="*/ 29110 h 593830"/>
                <a:gd name="connsiteX9" fmla="*/ 515374 w 1011439"/>
                <a:gd name="connsiteY9" fmla="*/ 535 h 593830"/>
                <a:gd name="connsiteX10" fmla="*/ 343924 w 1011439"/>
                <a:gd name="connsiteY10" fmla="*/ 48160 h 593830"/>
                <a:gd name="connsiteX11" fmla="*/ 201049 w 1011439"/>
                <a:gd name="connsiteY11" fmla="*/ 124360 h 593830"/>
                <a:gd name="connsiteX12" fmla="*/ 67699 w 1011439"/>
                <a:gd name="connsiteY12" fmla="*/ 305335 h 593830"/>
                <a:gd name="connsiteX13" fmla="*/ 10549 w 1011439"/>
                <a:gd name="connsiteY13" fmla="*/ 591085 h 593830"/>
                <a:gd name="connsiteX0" fmla="*/ 10549 w 1011439"/>
                <a:gd name="connsiteY0" fmla="*/ 591085 h 593560"/>
                <a:gd name="connsiteX1" fmla="*/ 277249 w 1011439"/>
                <a:gd name="connsiteY1" fmla="*/ 448210 h 593560"/>
                <a:gd name="connsiteX2" fmla="*/ 496324 w 1011439"/>
                <a:gd name="connsiteY2" fmla="*/ 524410 h 593560"/>
                <a:gd name="connsiteX3" fmla="*/ 648724 w 1011439"/>
                <a:gd name="connsiteY3" fmla="*/ 419635 h 593560"/>
                <a:gd name="connsiteX4" fmla="*/ 782074 w 1011439"/>
                <a:gd name="connsiteY4" fmla="*/ 381535 h 593560"/>
                <a:gd name="connsiteX5" fmla="*/ 924949 w 1011439"/>
                <a:gd name="connsiteY5" fmla="*/ 267235 h 593560"/>
                <a:gd name="connsiteX6" fmla="*/ 1010674 w 1011439"/>
                <a:gd name="connsiteY6" fmla="*/ 267235 h 593560"/>
                <a:gd name="connsiteX7" fmla="*/ 877324 w 1011439"/>
                <a:gd name="connsiteY7" fmla="*/ 124360 h 593560"/>
                <a:gd name="connsiteX8" fmla="*/ 743974 w 1011439"/>
                <a:gd name="connsiteY8" fmla="*/ 29110 h 593560"/>
                <a:gd name="connsiteX9" fmla="*/ 515374 w 1011439"/>
                <a:gd name="connsiteY9" fmla="*/ 535 h 593560"/>
                <a:gd name="connsiteX10" fmla="*/ 343924 w 1011439"/>
                <a:gd name="connsiteY10" fmla="*/ 48160 h 593560"/>
                <a:gd name="connsiteX11" fmla="*/ 201049 w 1011439"/>
                <a:gd name="connsiteY11" fmla="*/ 124360 h 593560"/>
                <a:gd name="connsiteX12" fmla="*/ 67699 w 1011439"/>
                <a:gd name="connsiteY12" fmla="*/ 305335 h 593560"/>
                <a:gd name="connsiteX13" fmla="*/ 10549 w 1011439"/>
                <a:gd name="connsiteY13" fmla="*/ 591085 h 593560"/>
                <a:gd name="connsiteX0" fmla="*/ 10549 w 1077752"/>
                <a:gd name="connsiteY0" fmla="*/ 591085 h 593560"/>
                <a:gd name="connsiteX1" fmla="*/ 277249 w 1077752"/>
                <a:gd name="connsiteY1" fmla="*/ 448210 h 593560"/>
                <a:gd name="connsiteX2" fmla="*/ 496324 w 1077752"/>
                <a:gd name="connsiteY2" fmla="*/ 524410 h 593560"/>
                <a:gd name="connsiteX3" fmla="*/ 648724 w 1077752"/>
                <a:gd name="connsiteY3" fmla="*/ 419635 h 593560"/>
                <a:gd name="connsiteX4" fmla="*/ 782074 w 1077752"/>
                <a:gd name="connsiteY4" fmla="*/ 381535 h 593560"/>
                <a:gd name="connsiteX5" fmla="*/ 924949 w 1077752"/>
                <a:gd name="connsiteY5" fmla="*/ 267235 h 593560"/>
                <a:gd name="connsiteX6" fmla="*/ 1077349 w 1077752"/>
                <a:gd name="connsiteY6" fmla="*/ 543460 h 593560"/>
                <a:gd name="connsiteX7" fmla="*/ 877324 w 1077752"/>
                <a:gd name="connsiteY7" fmla="*/ 124360 h 593560"/>
                <a:gd name="connsiteX8" fmla="*/ 743974 w 1077752"/>
                <a:gd name="connsiteY8" fmla="*/ 29110 h 593560"/>
                <a:gd name="connsiteX9" fmla="*/ 515374 w 1077752"/>
                <a:gd name="connsiteY9" fmla="*/ 535 h 593560"/>
                <a:gd name="connsiteX10" fmla="*/ 343924 w 1077752"/>
                <a:gd name="connsiteY10" fmla="*/ 48160 h 593560"/>
                <a:gd name="connsiteX11" fmla="*/ 201049 w 1077752"/>
                <a:gd name="connsiteY11" fmla="*/ 124360 h 593560"/>
                <a:gd name="connsiteX12" fmla="*/ 67699 w 1077752"/>
                <a:gd name="connsiteY12" fmla="*/ 305335 h 593560"/>
                <a:gd name="connsiteX13" fmla="*/ 10549 w 1077752"/>
                <a:gd name="connsiteY13" fmla="*/ 591085 h 593560"/>
                <a:gd name="connsiteX0" fmla="*/ 10549 w 1080042"/>
                <a:gd name="connsiteY0" fmla="*/ 593787 h 596262"/>
                <a:gd name="connsiteX1" fmla="*/ 277249 w 1080042"/>
                <a:gd name="connsiteY1" fmla="*/ 450912 h 596262"/>
                <a:gd name="connsiteX2" fmla="*/ 496324 w 1080042"/>
                <a:gd name="connsiteY2" fmla="*/ 527112 h 596262"/>
                <a:gd name="connsiteX3" fmla="*/ 648724 w 1080042"/>
                <a:gd name="connsiteY3" fmla="*/ 422337 h 596262"/>
                <a:gd name="connsiteX4" fmla="*/ 782074 w 1080042"/>
                <a:gd name="connsiteY4" fmla="*/ 384237 h 596262"/>
                <a:gd name="connsiteX5" fmla="*/ 924949 w 1080042"/>
                <a:gd name="connsiteY5" fmla="*/ 269937 h 596262"/>
                <a:gd name="connsiteX6" fmla="*/ 1077349 w 1080042"/>
                <a:gd name="connsiteY6" fmla="*/ 546162 h 596262"/>
                <a:gd name="connsiteX7" fmla="*/ 1001149 w 1080042"/>
                <a:gd name="connsiteY7" fmla="*/ 250887 h 596262"/>
                <a:gd name="connsiteX8" fmla="*/ 743974 w 1080042"/>
                <a:gd name="connsiteY8" fmla="*/ 31812 h 596262"/>
                <a:gd name="connsiteX9" fmla="*/ 515374 w 1080042"/>
                <a:gd name="connsiteY9" fmla="*/ 3237 h 596262"/>
                <a:gd name="connsiteX10" fmla="*/ 343924 w 1080042"/>
                <a:gd name="connsiteY10" fmla="*/ 50862 h 596262"/>
                <a:gd name="connsiteX11" fmla="*/ 201049 w 1080042"/>
                <a:gd name="connsiteY11" fmla="*/ 127062 h 596262"/>
                <a:gd name="connsiteX12" fmla="*/ 67699 w 1080042"/>
                <a:gd name="connsiteY12" fmla="*/ 308037 h 596262"/>
                <a:gd name="connsiteX13" fmla="*/ 10549 w 1080042"/>
                <a:gd name="connsiteY13" fmla="*/ 593787 h 596262"/>
                <a:gd name="connsiteX0" fmla="*/ 10549 w 1080042"/>
                <a:gd name="connsiteY0" fmla="*/ 593787 h 596262"/>
                <a:gd name="connsiteX1" fmla="*/ 277249 w 1080042"/>
                <a:gd name="connsiteY1" fmla="*/ 450912 h 596262"/>
                <a:gd name="connsiteX2" fmla="*/ 496324 w 1080042"/>
                <a:gd name="connsiteY2" fmla="*/ 527112 h 596262"/>
                <a:gd name="connsiteX3" fmla="*/ 648724 w 1080042"/>
                <a:gd name="connsiteY3" fmla="*/ 422337 h 596262"/>
                <a:gd name="connsiteX4" fmla="*/ 782074 w 1080042"/>
                <a:gd name="connsiteY4" fmla="*/ 384237 h 596262"/>
                <a:gd name="connsiteX5" fmla="*/ 924949 w 1080042"/>
                <a:gd name="connsiteY5" fmla="*/ 450912 h 596262"/>
                <a:gd name="connsiteX6" fmla="*/ 1077349 w 1080042"/>
                <a:gd name="connsiteY6" fmla="*/ 546162 h 596262"/>
                <a:gd name="connsiteX7" fmla="*/ 1001149 w 1080042"/>
                <a:gd name="connsiteY7" fmla="*/ 250887 h 596262"/>
                <a:gd name="connsiteX8" fmla="*/ 743974 w 1080042"/>
                <a:gd name="connsiteY8" fmla="*/ 31812 h 596262"/>
                <a:gd name="connsiteX9" fmla="*/ 515374 w 1080042"/>
                <a:gd name="connsiteY9" fmla="*/ 3237 h 596262"/>
                <a:gd name="connsiteX10" fmla="*/ 343924 w 1080042"/>
                <a:gd name="connsiteY10" fmla="*/ 50862 h 596262"/>
                <a:gd name="connsiteX11" fmla="*/ 201049 w 1080042"/>
                <a:gd name="connsiteY11" fmla="*/ 127062 h 596262"/>
                <a:gd name="connsiteX12" fmla="*/ 67699 w 1080042"/>
                <a:gd name="connsiteY12" fmla="*/ 308037 h 596262"/>
                <a:gd name="connsiteX13" fmla="*/ 10549 w 1080042"/>
                <a:gd name="connsiteY13" fmla="*/ 593787 h 596262"/>
                <a:gd name="connsiteX0" fmla="*/ 12451 w 1081944"/>
                <a:gd name="connsiteY0" fmla="*/ 593787 h 601152"/>
                <a:gd name="connsiteX1" fmla="*/ 307726 w 1081944"/>
                <a:gd name="connsiteY1" fmla="*/ 517587 h 601152"/>
                <a:gd name="connsiteX2" fmla="*/ 498226 w 1081944"/>
                <a:gd name="connsiteY2" fmla="*/ 527112 h 601152"/>
                <a:gd name="connsiteX3" fmla="*/ 650626 w 1081944"/>
                <a:gd name="connsiteY3" fmla="*/ 422337 h 601152"/>
                <a:gd name="connsiteX4" fmla="*/ 783976 w 1081944"/>
                <a:gd name="connsiteY4" fmla="*/ 384237 h 601152"/>
                <a:gd name="connsiteX5" fmla="*/ 926851 w 1081944"/>
                <a:gd name="connsiteY5" fmla="*/ 450912 h 601152"/>
                <a:gd name="connsiteX6" fmla="*/ 1079251 w 1081944"/>
                <a:gd name="connsiteY6" fmla="*/ 546162 h 601152"/>
                <a:gd name="connsiteX7" fmla="*/ 1003051 w 1081944"/>
                <a:gd name="connsiteY7" fmla="*/ 250887 h 601152"/>
                <a:gd name="connsiteX8" fmla="*/ 745876 w 1081944"/>
                <a:gd name="connsiteY8" fmla="*/ 31812 h 601152"/>
                <a:gd name="connsiteX9" fmla="*/ 517276 w 1081944"/>
                <a:gd name="connsiteY9" fmla="*/ 3237 h 601152"/>
                <a:gd name="connsiteX10" fmla="*/ 345826 w 1081944"/>
                <a:gd name="connsiteY10" fmla="*/ 50862 h 601152"/>
                <a:gd name="connsiteX11" fmla="*/ 202951 w 1081944"/>
                <a:gd name="connsiteY11" fmla="*/ 127062 h 601152"/>
                <a:gd name="connsiteX12" fmla="*/ 69601 w 1081944"/>
                <a:gd name="connsiteY12" fmla="*/ 308037 h 601152"/>
                <a:gd name="connsiteX13" fmla="*/ 12451 w 1081944"/>
                <a:gd name="connsiteY13" fmla="*/ 593787 h 601152"/>
                <a:gd name="connsiteX0" fmla="*/ 12451 w 1081944"/>
                <a:gd name="connsiteY0" fmla="*/ 593787 h 601152"/>
                <a:gd name="connsiteX1" fmla="*/ 307726 w 1081944"/>
                <a:gd name="connsiteY1" fmla="*/ 517587 h 601152"/>
                <a:gd name="connsiteX2" fmla="*/ 498226 w 1081944"/>
                <a:gd name="connsiteY2" fmla="*/ 527112 h 601152"/>
                <a:gd name="connsiteX3" fmla="*/ 650626 w 1081944"/>
                <a:gd name="connsiteY3" fmla="*/ 422337 h 601152"/>
                <a:gd name="connsiteX4" fmla="*/ 774451 w 1081944"/>
                <a:gd name="connsiteY4" fmla="*/ 460437 h 601152"/>
                <a:gd name="connsiteX5" fmla="*/ 926851 w 1081944"/>
                <a:gd name="connsiteY5" fmla="*/ 450912 h 601152"/>
                <a:gd name="connsiteX6" fmla="*/ 1079251 w 1081944"/>
                <a:gd name="connsiteY6" fmla="*/ 546162 h 601152"/>
                <a:gd name="connsiteX7" fmla="*/ 1003051 w 1081944"/>
                <a:gd name="connsiteY7" fmla="*/ 250887 h 601152"/>
                <a:gd name="connsiteX8" fmla="*/ 745876 w 1081944"/>
                <a:gd name="connsiteY8" fmla="*/ 31812 h 601152"/>
                <a:gd name="connsiteX9" fmla="*/ 517276 w 1081944"/>
                <a:gd name="connsiteY9" fmla="*/ 3237 h 601152"/>
                <a:gd name="connsiteX10" fmla="*/ 345826 w 1081944"/>
                <a:gd name="connsiteY10" fmla="*/ 50862 h 601152"/>
                <a:gd name="connsiteX11" fmla="*/ 202951 w 1081944"/>
                <a:gd name="connsiteY11" fmla="*/ 127062 h 601152"/>
                <a:gd name="connsiteX12" fmla="*/ 69601 w 1081944"/>
                <a:gd name="connsiteY12" fmla="*/ 308037 h 601152"/>
                <a:gd name="connsiteX13" fmla="*/ 12451 w 1081944"/>
                <a:gd name="connsiteY13" fmla="*/ 593787 h 601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1944" h="601152">
                  <a:moveTo>
                    <a:pt x="12451" y="593787"/>
                  </a:moveTo>
                  <a:cubicBezTo>
                    <a:pt x="52138" y="628712"/>
                    <a:pt x="226764" y="528700"/>
                    <a:pt x="307726" y="517587"/>
                  </a:cubicBezTo>
                  <a:cubicBezTo>
                    <a:pt x="388689" y="506475"/>
                    <a:pt x="441076" y="542987"/>
                    <a:pt x="498226" y="527112"/>
                  </a:cubicBezTo>
                  <a:cubicBezTo>
                    <a:pt x="555376" y="511237"/>
                    <a:pt x="604589" y="433449"/>
                    <a:pt x="650626" y="422337"/>
                  </a:cubicBezTo>
                  <a:cubicBezTo>
                    <a:pt x="696663" y="411225"/>
                    <a:pt x="728414" y="455675"/>
                    <a:pt x="774451" y="460437"/>
                  </a:cubicBezTo>
                  <a:cubicBezTo>
                    <a:pt x="820489" y="465200"/>
                    <a:pt x="876051" y="436625"/>
                    <a:pt x="926851" y="450912"/>
                  </a:cubicBezTo>
                  <a:cubicBezTo>
                    <a:pt x="977651" y="465199"/>
                    <a:pt x="1066551" y="579500"/>
                    <a:pt x="1079251" y="546162"/>
                  </a:cubicBezTo>
                  <a:cubicBezTo>
                    <a:pt x="1091951" y="512825"/>
                    <a:pt x="1058614" y="336612"/>
                    <a:pt x="1003051" y="250887"/>
                  </a:cubicBezTo>
                  <a:cubicBezTo>
                    <a:pt x="947489" y="165162"/>
                    <a:pt x="826839" y="73087"/>
                    <a:pt x="745876" y="31812"/>
                  </a:cubicBezTo>
                  <a:cubicBezTo>
                    <a:pt x="664913" y="-9463"/>
                    <a:pt x="583951" y="62"/>
                    <a:pt x="517276" y="3237"/>
                  </a:cubicBezTo>
                  <a:cubicBezTo>
                    <a:pt x="450601" y="6412"/>
                    <a:pt x="398214" y="30224"/>
                    <a:pt x="345826" y="50862"/>
                  </a:cubicBezTo>
                  <a:cubicBezTo>
                    <a:pt x="293439" y="71499"/>
                    <a:pt x="248988" y="84200"/>
                    <a:pt x="202951" y="127062"/>
                  </a:cubicBezTo>
                  <a:cubicBezTo>
                    <a:pt x="156914" y="169924"/>
                    <a:pt x="101351" y="230250"/>
                    <a:pt x="69601" y="308037"/>
                  </a:cubicBezTo>
                  <a:cubicBezTo>
                    <a:pt x="37851" y="385824"/>
                    <a:pt x="-27236" y="558862"/>
                    <a:pt x="12451" y="593787"/>
                  </a:cubicBezTo>
                  <a:close/>
                </a:path>
              </a:pathLst>
            </a:cu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2202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学生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学情</a:t>
            </a:r>
          </a:p>
        </p:txBody>
      </p:sp>
      <p:sp>
        <p:nvSpPr>
          <p:cNvPr id="82" name="矩形 81"/>
          <p:cNvSpPr/>
          <p:nvPr/>
        </p:nvSpPr>
        <p:spPr>
          <a:xfrm>
            <a:off x="1259236" y="518161"/>
            <a:ext cx="9480182" cy="7040312"/>
          </a:xfrm>
          <a:prstGeom prst="rect">
            <a:avLst/>
          </a:prstGeom>
          <a:solidFill>
            <a:schemeClr val="tx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graphicFrame>
        <p:nvGraphicFramePr>
          <p:cNvPr id="59" name="内容占位符 5"/>
          <p:cNvGraphicFramePr>
            <a:graphicFrameLocks/>
          </p:cNvGraphicFramePr>
          <p:nvPr/>
        </p:nvGraphicFramePr>
        <p:xfrm>
          <a:off x="6207395" y="279165"/>
          <a:ext cx="2644273" cy="3162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3" name="矩形 82"/>
          <p:cNvSpPr/>
          <p:nvPr/>
        </p:nvSpPr>
        <p:spPr>
          <a:xfrm>
            <a:off x="1259237" y="3066178"/>
            <a:ext cx="9480181" cy="130558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819837" y="3451689"/>
            <a:ext cx="8552329" cy="3554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818480" y="3558713"/>
            <a:ext cx="1484559" cy="1348480"/>
            <a:chOff x="4312953" y="3429001"/>
            <a:chExt cx="1484559" cy="1348480"/>
          </a:xfrm>
        </p:grpSpPr>
        <p:sp>
          <p:nvSpPr>
            <p:cNvPr id="87" name="椭圆 86"/>
            <p:cNvSpPr/>
            <p:nvPr/>
          </p:nvSpPr>
          <p:spPr>
            <a:xfrm>
              <a:off x="4449032" y="3429001"/>
              <a:ext cx="1348480" cy="134848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4312953" y="3429001"/>
              <a:ext cx="1348481" cy="1212402"/>
              <a:chOff x="4312953" y="3429001"/>
              <a:chExt cx="1348481" cy="121240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4312953" y="3429001"/>
                <a:ext cx="800067" cy="7848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4585109" y="3565078"/>
                <a:ext cx="1076325" cy="107632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accent1">
                        <a:lumMod val="50000"/>
                      </a:schemeClr>
                    </a:solidFill>
                  </a:rPr>
                  <a:t>105</a:t>
                </a:r>
                <a:endParaRPr lang="zh-CN" altLang="en-US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92" name="组合 91"/>
          <p:cNvGrpSpPr/>
          <p:nvPr/>
        </p:nvGrpSpPr>
        <p:grpSpPr>
          <a:xfrm>
            <a:off x="3578849" y="3553831"/>
            <a:ext cx="1450241" cy="1594535"/>
            <a:chOff x="4347271" y="3424117"/>
            <a:chExt cx="1450241" cy="1594535"/>
          </a:xfrm>
        </p:grpSpPr>
        <p:sp>
          <p:nvSpPr>
            <p:cNvPr id="93" name="椭圆 92"/>
            <p:cNvSpPr/>
            <p:nvPr/>
          </p:nvSpPr>
          <p:spPr>
            <a:xfrm>
              <a:off x="4449032" y="3429001"/>
              <a:ext cx="1348480" cy="134848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dirty="0"/>
            </a:p>
          </p:txBody>
        </p:sp>
        <p:grpSp>
          <p:nvGrpSpPr>
            <p:cNvPr id="94" name="组合 93"/>
            <p:cNvGrpSpPr/>
            <p:nvPr/>
          </p:nvGrpSpPr>
          <p:grpSpPr>
            <a:xfrm>
              <a:off x="4347271" y="3424117"/>
              <a:ext cx="1314163" cy="1594535"/>
              <a:chOff x="4347271" y="3424117"/>
              <a:chExt cx="1314163" cy="1594535"/>
            </a:xfrm>
          </p:grpSpPr>
          <p:sp>
            <p:nvSpPr>
              <p:cNvPr id="95" name="矩形 94"/>
              <p:cNvSpPr/>
              <p:nvPr/>
            </p:nvSpPr>
            <p:spPr>
              <a:xfrm rot="20628172">
                <a:off x="4347271" y="3424117"/>
                <a:ext cx="800067" cy="15945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96" name="椭圆 95"/>
              <p:cNvSpPr/>
              <p:nvPr/>
            </p:nvSpPr>
            <p:spPr>
              <a:xfrm>
                <a:off x="4585109" y="3565078"/>
                <a:ext cx="1076325" cy="107632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accent1">
                        <a:lumMod val="50000"/>
                      </a:schemeClr>
                    </a:solidFill>
                  </a:rPr>
                  <a:t>112</a:t>
                </a:r>
                <a:endParaRPr lang="zh-CN" altLang="en-US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97" name="组合 96"/>
          <p:cNvGrpSpPr/>
          <p:nvPr/>
        </p:nvGrpSpPr>
        <p:grpSpPr>
          <a:xfrm>
            <a:off x="5263229" y="3558715"/>
            <a:ext cx="1348480" cy="1838509"/>
            <a:chOff x="4449032" y="3429001"/>
            <a:chExt cx="1348480" cy="1838509"/>
          </a:xfrm>
        </p:grpSpPr>
        <p:sp>
          <p:nvSpPr>
            <p:cNvPr id="98" name="椭圆 97"/>
            <p:cNvSpPr/>
            <p:nvPr/>
          </p:nvSpPr>
          <p:spPr>
            <a:xfrm>
              <a:off x="4449032" y="3429001"/>
              <a:ext cx="1348480" cy="134848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dirty="0"/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4569372" y="3450797"/>
              <a:ext cx="1092062" cy="1816713"/>
              <a:chOff x="4569372" y="3450797"/>
              <a:chExt cx="1092062" cy="1816713"/>
            </a:xfrm>
          </p:grpSpPr>
          <p:sp>
            <p:nvSpPr>
              <p:cNvPr id="100" name="矩形 99"/>
              <p:cNvSpPr/>
              <p:nvPr/>
            </p:nvSpPr>
            <p:spPr>
              <a:xfrm rot="19715728">
                <a:off x="4569372" y="3450797"/>
                <a:ext cx="1053646" cy="18167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4585109" y="3565078"/>
                <a:ext cx="1076325" cy="107632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accent1">
                        <a:lumMod val="50000"/>
                      </a:schemeClr>
                    </a:solidFill>
                  </a:rPr>
                  <a:t>118</a:t>
                </a:r>
                <a:endParaRPr lang="zh-CN" altLang="en-US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02" name="组合 101"/>
          <p:cNvGrpSpPr/>
          <p:nvPr/>
        </p:nvGrpSpPr>
        <p:grpSpPr>
          <a:xfrm>
            <a:off x="1818480" y="5200225"/>
            <a:ext cx="1484559" cy="1348480"/>
            <a:chOff x="4312953" y="3429001"/>
            <a:chExt cx="1484559" cy="1348480"/>
          </a:xfrm>
        </p:grpSpPr>
        <p:sp>
          <p:nvSpPr>
            <p:cNvPr id="103" name="椭圆 102"/>
            <p:cNvSpPr/>
            <p:nvPr/>
          </p:nvSpPr>
          <p:spPr>
            <a:xfrm>
              <a:off x="4449032" y="3429001"/>
              <a:ext cx="1348480" cy="134848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dirty="0"/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4312953" y="3429001"/>
              <a:ext cx="1348481" cy="1212402"/>
              <a:chOff x="4312953" y="3429001"/>
              <a:chExt cx="1348481" cy="1212402"/>
            </a:xfrm>
          </p:grpSpPr>
          <p:sp>
            <p:nvSpPr>
              <p:cNvPr id="105" name="矩形 104"/>
              <p:cNvSpPr/>
              <p:nvPr/>
            </p:nvSpPr>
            <p:spPr>
              <a:xfrm>
                <a:off x="4312953" y="3429001"/>
                <a:ext cx="800067" cy="10882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4585109" y="3565078"/>
                <a:ext cx="1076325" cy="107632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accent1">
                        <a:lumMod val="50000"/>
                      </a:schemeClr>
                    </a:solidFill>
                  </a:rPr>
                  <a:t>65</a:t>
                </a:r>
                <a:endParaRPr lang="zh-CN" altLang="en-US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07" name="组合 106"/>
          <p:cNvGrpSpPr/>
          <p:nvPr/>
        </p:nvGrpSpPr>
        <p:grpSpPr>
          <a:xfrm>
            <a:off x="3357778" y="5167752"/>
            <a:ext cx="1671310" cy="1380955"/>
            <a:chOff x="4126202" y="3396526"/>
            <a:chExt cx="1671310" cy="1380955"/>
          </a:xfrm>
        </p:grpSpPr>
        <p:sp>
          <p:nvSpPr>
            <p:cNvPr id="108" name="椭圆 107"/>
            <p:cNvSpPr/>
            <p:nvPr/>
          </p:nvSpPr>
          <p:spPr>
            <a:xfrm>
              <a:off x="4449032" y="3429001"/>
              <a:ext cx="1348480" cy="134848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dirty="0"/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4126202" y="3396526"/>
              <a:ext cx="1535232" cy="1244877"/>
              <a:chOff x="4126202" y="3396526"/>
              <a:chExt cx="1535232" cy="1244877"/>
            </a:xfrm>
          </p:grpSpPr>
          <p:sp>
            <p:nvSpPr>
              <p:cNvPr id="110" name="矩形 109"/>
              <p:cNvSpPr/>
              <p:nvPr/>
            </p:nvSpPr>
            <p:spPr>
              <a:xfrm rot="4707961">
                <a:off x="4125460" y="3397268"/>
                <a:ext cx="1154361" cy="1152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4585109" y="3565078"/>
                <a:ext cx="1076325" cy="107632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accent1">
                        <a:lumMod val="50000"/>
                      </a:schemeClr>
                    </a:solidFill>
                  </a:rPr>
                  <a:t>89</a:t>
                </a:r>
                <a:endParaRPr lang="zh-CN" altLang="en-US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112" name="组合 111"/>
          <p:cNvGrpSpPr/>
          <p:nvPr/>
        </p:nvGrpSpPr>
        <p:grpSpPr>
          <a:xfrm>
            <a:off x="5155678" y="5183901"/>
            <a:ext cx="1456033" cy="1645317"/>
            <a:chOff x="4341479" y="3412675"/>
            <a:chExt cx="1456033" cy="1645317"/>
          </a:xfrm>
        </p:grpSpPr>
        <p:sp>
          <p:nvSpPr>
            <p:cNvPr id="113" name="椭圆 112"/>
            <p:cNvSpPr/>
            <p:nvPr/>
          </p:nvSpPr>
          <p:spPr>
            <a:xfrm>
              <a:off x="4449032" y="3429001"/>
              <a:ext cx="1348480" cy="134848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dirty="0"/>
            </a:p>
          </p:txBody>
        </p:sp>
        <p:grpSp>
          <p:nvGrpSpPr>
            <p:cNvPr id="114" name="组合 113"/>
            <p:cNvGrpSpPr/>
            <p:nvPr/>
          </p:nvGrpSpPr>
          <p:grpSpPr>
            <a:xfrm>
              <a:off x="4341479" y="3412675"/>
              <a:ext cx="1319955" cy="1645317"/>
              <a:chOff x="4341479" y="3412675"/>
              <a:chExt cx="1319955" cy="1645317"/>
            </a:xfrm>
          </p:grpSpPr>
          <p:sp>
            <p:nvSpPr>
              <p:cNvPr id="115" name="矩形 114"/>
              <p:cNvSpPr/>
              <p:nvPr/>
            </p:nvSpPr>
            <p:spPr>
              <a:xfrm rot="20668188">
                <a:off x="4341479" y="3412675"/>
                <a:ext cx="916056" cy="16453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4585109" y="3565078"/>
                <a:ext cx="1076325" cy="1076325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accent1">
                        <a:lumMod val="50000"/>
                      </a:schemeClr>
                    </a:solidFill>
                  </a:rPr>
                  <a:t>80</a:t>
                </a:r>
                <a:endParaRPr lang="zh-CN" altLang="en-US" sz="28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aphicFrame>
        <p:nvGraphicFramePr>
          <p:cNvPr id="36" name="图表 35"/>
          <p:cNvGraphicFramePr/>
          <p:nvPr/>
        </p:nvGraphicFramePr>
        <p:xfrm>
          <a:off x="6833367" y="3694789"/>
          <a:ext cx="3538799" cy="28539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117" name="图片 1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8478" y="812805"/>
            <a:ext cx="1621428" cy="1652020"/>
          </a:xfrm>
          <a:prstGeom prst="rect">
            <a:avLst/>
          </a:prstGeom>
          <a:ln>
            <a:solidFill>
              <a:srgbClr val="5E6B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8" name="矩形 117"/>
          <p:cNvSpPr/>
          <p:nvPr/>
        </p:nvSpPr>
        <p:spPr>
          <a:xfrm>
            <a:off x="1818479" y="2569029"/>
            <a:ext cx="1726615" cy="441354"/>
          </a:xfrm>
          <a:prstGeom prst="rect">
            <a:avLst/>
          </a:prstGeom>
          <a:solidFill>
            <a:srgbClr val="1D2F4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/>
              <a:t>张铁</a:t>
            </a:r>
            <a:endParaRPr lang="en-US" altLang="zh-CN" sz="1600" dirty="0"/>
          </a:p>
          <a:p>
            <a:pPr algn="ctr"/>
            <a:r>
              <a:rPr lang="en-US" altLang="zh-CN" sz="1600" dirty="0"/>
              <a:t>TZ25124</a:t>
            </a:r>
            <a:endParaRPr lang="zh-CN" altLang="en-US" sz="1600" dirty="0"/>
          </a:p>
        </p:txBody>
      </p:sp>
      <p:sp>
        <p:nvSpPr>
          <p:cNvPr id="120" name="矩形 119"/>
          <p:cNvSpPr/>
          <p:nvPr/>
        </p:nvSpPr>
        <p:spPr>
          <a:xfrm>
            <a:off x="3877221" y="812806"/>
            <a:ext cx="1854214" cy="2197579"/>
          </a:xfrm>
          <a:prstGeom prst="rect">
            <a:avLst/>
          </a:prstGeom>
          <a:solidFill>
            <a:srgbClr val="1D2F4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初二</a:t>
            </a:r>
            <a:r>
              <a:rPr lang="en-US" altLang="zh-CN" sz="1600" dirty="0"/>
              <a:t>3</a:t>
            </a:r>
            <a:r>
              <a:rPr lang="zh-CN" altLang="en-US" sz="1600" dirty="0"/>
              <a:t>班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数学课代表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个人目标：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南宁</a:t>
            </a:r>
            <a:r>
              <a:rPr lang="en-US" altLang="zh-CN" sz="2000" dirty="0"/>
              <a:t>X</a:t>
            </a:r>
            <a:r>
              <a:rPr lang="zh-CN" altLang="en-US" sz="2000" dirty="0"/>
              <a:t>中</a:t>
            </a:r>
          </a:p>
        </p:txBody>
      </p:sp>
      <p:grpSp>
        <p:nvGrpSpPr>
          <p:cNvPr id="136" name="组合 135"/>
          <p:cNvGrpSpPr/>
          <p:nvPr/>
        </p:nvGrpSpPr>
        <p:grpSpPr>
          <a:xfrm>
            <a:off x="8715197" y="946065"/>
            <a:ext cx="1248009" cy="2013435"/>
            <a:chOff x="7398428" y="1331159"/>
            <a:chExt cx="1014549" cy="1536009"/>
          </a:xfrm>
        </p:grpSpPr>
        <p:sp>
          <p:nvSpPr>
            <p:cNvPr id="131" name="五边形 130"/>
            <p:cNvSpPr/>
            <p:nvPr/>
          </p:nvSpPr>
          <p:spPr>
            <a:xfrm rot="10800000">
              <a:off x="7398428" y="1331159"/>
              <a:ext cx="1014549" cy="580429"/>
            </a:xfrm>
            <a:prstGeom prst="pentagon">
              <a:avLst/>
            </a:prstGeom>
            <a:solidFill>
              <a:srgbClr val="FF33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7414870" y="1410930"/>
              <a:ext cx="998107" cy="1456238"/>
              <a:chOff x="7414870" y="1410930"/>
              <a:chExt cx="998107" cy="1456238"/>
            </a:xfrm>
          </p:grpSpPr>
          <p:grpSp>
            <p:nvGrpSpPr>
              <p:cNvPr id="127" name="组合 126"/>
              <p:cNvGrpSpPr/>
              <p:nvPr/>
            </p:nvGrpSpPr>
            <p:grpSpPr>
              <a:xfrm>
                <a:off x="7414870" y="1709478"/>
                <a:ext cx="998107" cy="1157690"/>
                <a:chOff x="7599793" y="1113260"/>
                <a:chExt cx="624651" cy="1157690"/>
              </a:xfrm>
            </p:grpSpPr>
            <p:sp>
              <p:nvSpPr>
                <p:cNvPr id="125" name="流程图: 数据 124"/>
                <p:cNvSpPr/>
                <p:nvPr/>
              </p:nvSpPr>
              <p:spPr>
                <a:xfrm rot="5400000">
                  <a:off x="7174539" y="1538514"/>
                  <a:ext cx="1157690" cy="307182"/>
                </a:xfrm>
                <a:prstGeom prst="flowChartInputOutput">
                  <a:avLst/>
                </a:prstGeom>
                <a:solidFill>
                  <a:srgbClr val="0070C0">
                    <a:alpha val="50196"/>
                  </a:srgbClr>
                </a:solidFill>
                <a:ln>
                  <a:solidFill>
                    <a:srgbClr val="313C4D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流程图: 数据 125"/>
                <p:cNvSpPr/>
                <p:nvPr/>
              </p:nvSpPr>
              <p:spPr>
                <a:xfrm rot="16200000" flipH="1">
                  <a:off x="7492008" y="1538514"/>
                  <a:ext cx="1157690" cy="307182"/>
                </a:xfrm>
                <a:prstGeom prst="flowChartInputOutput">
                  <a:avLst/>
                </a:prstGeom>
                <a:solidFill>
                  <a:srgbClr val="0070C0">
                    <a:alpha val="50196"/>
                  </a:srgbClr>
                </a:solidFill>
                <a:ln>
                  <a:solidFill>
                    <a:srgbClr val="313C4D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4" name="文本框 133"/>
              <p:cNvSpPr txBox="1"/>
              <p:nvPr/>
            </p:nvSpPr>
            <p:spPr>
              <a:xfrm>
                <a:off x="7603870" y="1410930"/>
                <a:ext cx="576933" cy="493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天梯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2500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9" name="文本框 138"/>
          <p:cNvSpPr txBox="1"/>
          <p:nvPr/>
        </p:nvSpPr>
        <p:spPr>
          <a:xfrm>
            <a:off x="1714473" y="4667981"/>
            <a:ext cx="7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sng" dirty="0">
                <a:solidFill>
                  <a:schemeClr val="bg2">
                    <a:lumMod val="50000"/>
                  </a:schemeClr>
                </a:solidFill>
              </a:rPr>
              <a:t>语文</a:t>
            </a:r>
          </a:p>
        </p:txBody>
      </p:sp>
      <p:sp>
        <p:nvSpPr>
          <p:cNvPr id="140" name="文本框 139"/>
          <p:cNvSpPr txBox="1"/>
          <p:nvPr/>
        </p:nvSpPr>
        <p:spPr>
          <a:xfrm>
            <a:off x="3630564" y="4667981"/>
            <a:ext cx="7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数学</a:t>
            </a:r>
          </a:p>
        </p:txBody>
      </p:sp>
      <p:sp>
        <p:nvSpPr>
          <p:cNvPr id="141" name="文本框 140"/>
          <p:cNvSpPr txBox="1"/>
          <p:nvPr/>
        </p:nvSpPr>
        <p:spPr>
          <a:xfrm>
            <a:off x="5263228" y="4667981"/>
            <a:ext cx="7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sng" dirty="0">
                <a:solidFill>
                  <a:schemeClr val="bg2">
                    <a:lumMod val="50000"/>
                  </a:schemeClr>
                </a:solidFill>
              </a:rPr>
              <a:t>英语</a:t>
            </a:r>
          </a:p>
        </p:txBody>
      </p:sp>
      <p:sp>
        <p:nvSpPr>
          <p:cNvPr id="142" name="文本框 141"/>
          <p:cNvSpPr txBox="1"/>
          <p:nvPr/>
        </p:nvSpPr>
        <p:spPr>
          <a:xfrm>
            <a:off x="1720416" y="6309493"/>
            <a:ext cx="7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sng" dirty="0">
                <a:solidFill>
                  <a:schemeClr val="bg2">
                    <a:lumMod val="50000"/>
                  </a:schemeClr>
                </a:solidFill>
              </a:rPr>
              <a:t>历史</a:t>
            </a:r>
          </a:p>
        </p:txBody>
      </p:sp>
      <p:sp>
        <p:nvSpPr>
          <p:cNvPr id="145" name="文本框 144"/>
          <p:cNvSpPr txBox="1"/>
          <p:nvPr/>
        </p:nvSpPr>
        <p:spPr>
          <a:xfrm>
            <a:off x="3579370" y="6309493"/>
            <a:ext cx="7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sng" dirty="0">
                <a:solidFill>
                  <a:schemeClr val="bg2">
                    <a:lumMod val="50000"/>
                  </a:schemeClr>
                </a:solidFill>
              </a:rPr>
              <a:t>生物</a:t>
            </a:r>
          </a:p>
        </p:txBody>
      </p:sp>
      <p:sp>
        <p:nvSpPr>
          <p:cNvPr id="148" name="文本框 147"/>
          <p:cNvSpPr txBox="1"/>
          <p:nvPr/>
        </p:nvSpPr>
        <p:spPr>
          <a:xfrm>
            <a:off x="5232334" y="6309493"/>
            <a:ext cx="7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sng" dirty="0">
                <a:solidFill>
                  <a:schemeClr val="bg2">
                    <a:lumMod val="50000"/>
                  </a:schemeClr>
                </a:solidFill>
              </a:rPr>
              <a:t>地理</a:t>
            </a:r>
          </a:p>
        </p:txBody>
      </p:sp>
      <p:sp>
        <p:nvSpPr>
          <p:cNvPr id="149" name="矩形 148"/>
          <p:cNvSpPr/>
          <p:nvPr/>
        </p:nvSpPr>
        <p:spPr>
          <a:xfrm>
            <a:off x="8828248" y="596236"/>
            <a:ext cx="989020" cy="307434"/>
          </a:xfrm>
          <a:prstGeom prst="rect">
            <a:avLst/>
          </a:prstGeom>
          <a:solidFill>
            <a:srgbClr val="313C4D"/>
          </a:solidFill>
          <a:ln>
            <a:solidFill>
              <a:srgbClr val="5E6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/>
              <a:t>综合</a:t>
            </a:r>
          </a:p>
        </p:txBody>
      </p:sp>
      <p:sp>
        <p:nvSpPr>
          <p:cNvPr id="150" name="文本框 149"/>
          <p:cNvSpPr txBox="1"/>
          <p:nvPr/>
        </p:nvSpPr>
        <p:spPr>
          <a:xfrm>
            <a:off x="3611312" y="4667981"/>
            <a:ext cx="70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u="sng" dirty="0">
                <a:solidFill>
                  <a:schemeClr val="bg2">
                    <a:lumMod val="50000"/>
                  </a:schemeClr>
                </a:solidFill>
              </a:rPr>
              <a:t>数学</a:t>
            </a:r>
          </a:p>
        </p:txBody>
      </p:sp>
      <p:sp>
        <p:nvSpPr>
          <p:cNvPr id="152" name="矩形 151"/>
          <p:cNvSpPr/>
          <p:nvPr/>
        </p:nvSpPr>
        <p:spPr>
          <a:xfrm>
            <a:off x="7938338" y="3195892"/>
            <a:ext cx="913328" cy="230081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总成绩</a:t>
            </a:r>
          </a:p>
        </p:txBody>
      </p:sp>
      <p:sp>
        <p:nvSpPr>
          <p:cNvPr id="153" name="矩形 152"/>
          <p:cNvSpPr/>
          <p:nvPr/>
        </p:nvSpPr>
        <p:spPr>
          <a:xfrm>
            <a:off x="9015948" y="3195892"/>
            <a:ext cx="1194853" cy="230081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u="sng" dirty="0">
                <a:solidFill>
                  <a:schemeClr val="bg1"/>
                </a:solidFill>
              </a:rPr>
              <a:t>近期考试</a:t>
            </a:r>
          </a:p>
        </p:txBody>
      </p:sp>
      <p:sp>
        <p:nvSpPr>
          <p:cNvPr id="3" name="矩形 2"/>
          <p:cNvSpPr/>
          <p:nvPr/>
        </p:nvSpPr>
        <p:spPr>
          <a:xfrm>
            <a:off x="8092601" y="3504167"/>
            <a:ext cx="2109078" cy="2347266"/>
          </a:xfrm>
          <a:prstGeom prst="rect">
            <a:avLst/>
          </a:prstGeom>
          <a:solidFill>
            <a:schemeClr val="bg2">
              <a:lumMod val="10000"/>
              <a:alpha val="69804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55517" y="3680922"/>
            <a:ext cx="17076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solidFill>
                  <a:schemeClr val="bg1"/>
                </a:solidFill>
              </a:rPr>
              <a:t>2017/5</a:t>
            </a:r>
            <a:r>
              <a:rPr lang="zh-CN" altLang="en-US" u="sng" dirty="0">
                <a:solidFill>
                  <a:schemeClr val="bg1"/>
                </a:solidFill>
              </a:rPr>
              <a:t>月  月考</a:t>
            </a:r>
            <a:endParaRPr lang="en-US" altLang="zh-CN" u="sng" dirty="0">
              <a:solidFill>
                <a:schemeClr val="bg1"/>
              </a:solidFill>
            </a:endParaRPr>
          </a:p>
          <a:p>
            <a:endParaRPr lang="en-US" altLang="zh-CN" u="sng" dirty="0">
              <a:solidFill>
                <a:schemeClr val="bg1"/>
              </a:solidFill>
            </a:endParaRPr>
          </a:p>
          <a:p>
            <a:r>
              <a:rPr lang="en-US" altLang="zh-CN" u="sng" dirty="0">
                <a:solidFill>
                  <a:schemeClr val="bg1"/>
                </a:solidFill>
              </a:rPr>
              <a:t>2017/4</a:t>
            </a:r>
            <a:r>
              <a:rPr lang="zh-CN" altLang="en-US" u="sng" dirty="0">
                <a:solidFill>
                  <a:schemeClr val="bg1"/>
                </a:solidFill>
              </a:rPr>
              <a:t>月  月考</a:t>
            </a:r>
          </a:p>
          <a:p>
            <a:endParaRPr lang="en-US" altLang="zh-CN" u="sng" dirty="0">
              <a:solidFill>
                <a:schemeClr val="bg1"/>
              </a:solidFill>
            </a:endParaRPr>
          </a:p>
          <a:p>
            <a:r>
              <a:rPr lang="en-US" altLang="zh-CN" u="sng" dirty="0">
                <a:solidFill>
                  <a:schemeClr val="bg1"/>
                </a:solidFill>
              </a:rPr>
              <a:t>2017/3</a:t>
            </a:r>
            <a:r>
              <a:rPr lang="zh-CN" altLang="en-US" u="sng" dirty="0">
                <a:solidFill>
                  <a:schemeClr val="bg1"/>
                </a:solidFill>
              </a:rPr>
              <a:t>月  月考</a:t>
            </a:r>
          </a:p>
          <a:p>
            <a:endParaRPr lang="en-US" altLang="zh-CN" u="sng" dirty="0">
              <a:solidFill>
                <a:schemeClr val="bg1"/>
              </a:solidFill>
            </a:endParaRPr>
          </a:p>
          <a:p>
            <a:r>
              <a:rPr lang="en-US" altLang="zh-CN" u="sng" dirty="0">
                <a:solidFill>
                  <a:schemeClr val="bg1"/>
                </a:solidFill>
              </a:rPr>
              <a:t>2017/2</a:t>
            </a:r>
            <a:r>
              <a:rPr lang="zh-CN" altLang="en-US" u="sng" dirty="0">
                <a:solidFill>
                  <a:schemeClr val="bg1"/>
                </a:solidFill>
              </a:rPr>
              <a:t>月  月考</a:t>
            </a:r>
          </a:p>
          <a:p>
            <a:endParaRPr lang="zh-CN" alt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77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学生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学情</a:t>
            </a:r>
          </a:p>
        </p:txBody>
      </p:sp>
      <p:sp>
        <p:nvSpPr>
          <p:cNvPr id="82" name="矩形 81"/>
          <p:cNvSpPr/>
          <p:nvPr/>
        </p:nvSpPr>
        <p:spPr>
          <a:xfrm>
            <a:off x="1259236" y="518161"/>
            <a:ext cx="9480182" cy="7040312"/>
          </a:xfrm>
          <a:prstGeom prst="rect">
            <a:avLst/>
          </a:prstGeom>
          <a:solidFill>
            <a:schemeClr val="tx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259237" y="3066178"/>
            <a:ext cx="9480181" cy="130558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819837" y="3303416"/>
            <a:ext cx="8552329" cy="4050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7" name="图片 1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478" y="812805"/>
            <a:ext cx="1621428" cy="1652020"/>
          </a:xfrm>
          <a:prstGeom prst="rect">
            <a:avLst/>
          </a:prstGeom>
          <a:ln>
            <a:solidFill>
              <a:srgbClr val="5E6B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8" name="矩形 117"/>
          <p:cNvSpPr/>
          <p:nvPr/>
        </p:nvSpPr>
        <p:spPr>
          <a:xfrm>
            <a:off x="1818479" y="2569029"/>
            <a:ext cx="1726615" cy="441354"/>
          </a:xfrm>
          <a:prstGeom prst="rect">
            <a:avLst/>
          </a:prstGeom>
          <a:solidFill>
            <a:srgbClr val="1D2F4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/>
              <a:t>张铁</a:t>
            </a:r>
            <a:endParaRPr lang="en-US" altLang="zh-CN" sz="1600" dirty="0"/>
          </a:p>
          <a:p>
            <a:pPr algn="ctr"/>
            <a:r>
              <a:rPr lang="en-US" altLang="zh-CN" sz="1600" dirty="0"/>
              <a:t>TZ25124</a:t>
            </a:r>
            <a:endParaRPr lang="zh-CN" altLang="en-US" sz="1600" dirty="0"/>
          </a:p>
        </p:txBody>
      </p:sp>
      <p:sp>
        <p:nvSpPr>
          <p:cNvPr id="120" name="矩形 119"/>
          <p:cNvSpPr/>
          <p:nvPr/>
        </p:nvSpPr>
        <p:spPr>
          <a:xfrm>
            <a:off x="3877222" y="812806"/>
            <a:ext cx="1408427" cy="2197579"/>
          </a:xfrm>
          <a:prstGeom prst="rect">
            <a:avLst/>
          </a:prstGeom>
          <a:solidFill>
            <a:srgbClr val="1D2F4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初二</a:t>
            </a:r>
            <a:r>
              <a:rPr lang="en-US" altLang="zh-CN" sz="1600" dirty="0"/>
              <a:t>3</a:t>
            </a:r>
            <a:r>
              <a:rPr lang="zh-CN" altLang="en-US" sz="1600" dirty="0"/>
              <a:t>班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数学课代表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个人目标：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南宁</a:t>
            </a:r>
            <a:r>
              <a:rPr lang="en-US" altLang="zh-CN" sz="2000" dirty="0"/>
              <a:t>X</a:t>
            </a:r>
            <a:r>
              <a:rPr lang="zh-CN" altLang="en-US" sz="2000" dirty="0"/>
              <a:t>中</a:t>
            </a:r>
          </a:p>
        </p:txBody>
      </p:sp>
      <p:grpSp>
        <p:nvGrpSpPr>
          <p:cNvPr id="136" name="组合 135"/>
          <p:cNvGrpSpPr/>
          <p:nvPr/>
        </p:nvGrpSpPr>
        <p:grpSpPr>
          <a:xfrm>
            <a:off x="8715197" y="946065"/>
            <a:ext cx="1248009" cy="2013435"/>
            <a:chOff x="7398428" y="1331159"/>
            <a:chExt cx="1014549" cy="1536009"/>
          </a:xfrm>
        </p:grpSpPr>
        <p:sp>
          <p:nvSpPr>
            <p:cNvPr id="131" name="五边形 130"/>
            <p:cNvSpPr/>
            <p:nvPr/>
          </p:nvSpPr>
          <p:spPr>
            <a:xfrm rot="10800000">
              <a:off x="7398428" y="1331159"/>
              <a:ext cx="1014549" cy="580429"/>
            </a:xfrm>
            <a:prstGeom prst="pentagon">
              <a:avLst/>
            </a:prstGeom>
            <a:solidFill>
              <a:srgbClr val="FF33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7414870" y="1410930"/>
              <a:ext cx="998107" cy="1456238"/>
              <a:chOff x="7414870" y="1410930"/>
              <a:chExt cx="998107" cy="1456238"/>
            </a:xfrm>
          </p:grpSpPr>
          <p:grpSp>
            <p:nvGrpSpPr>
              <p:cNvPr id="127" name="组合 126"/>
              <p:cNvGrpSpPr/>
              <p:nvPr/>
            </p:nvGrpSpPr>
            <p:grpSpPr>
              <a:xfrm>
                <a:off x="7414870" y="1709478"/>
                <a:ext cx="998107" cy="1157690"/>
                <a:chOff x="7599793" y="1113260"/>
                <a:chExt cx="624651" cy="1157690"/>
              </a:xfrm>
            </p:grpSpPr>
            <p:sp>
              <p:nvSpPr>
                <p:cNvPr id="125" name="流程图: 数据 124"/>
                <p:cNvSpPr/>
                <p:nvPr/>
              </p:nvSpPr>
              <p:spPr>
                <a:xfrm rot="5400000">
                  <a:off x="7174539" y="1538514"/>
                  <a:ext cx="1157690" cy="307182"/>
                </a:xfrm>
                <a:prstGeom prst="flowChartInputOutput">
                  <a:avLst/>
                </a:prstGeom>
                <a:solidFill>
                  <a:srgbClr val="0070C0">
                    <a:alpha val="50196"/>
                  </a:srgbClr>
                </a:solidFill>
                <a:ln>
                  <a:solidFill>
                    <a:srgbClr val="313C4D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流程图: 数据 125"/>
                <p:cNvSpPr/>
                <p:nvPr/>
              </p:nvSpPr>
              <p:spPr>
                <a:xfrm rot="16200000" flipH="1">
                  <a:off x="7492008" y="1538514"/>
                  <a:ext cx="1157690" cy="307182"/>
                </a:xfrm>
                <a:prstGeom prst="flowChartInputOutput">
                  <a:avLst/>
                </a:prstGeom>
                <a:solidFill>
                  <a:srgbClr val="0070C0">
                    <a:alpha val="50196"/>
                  </a:srgbClr>
                </a:solidFill>
                <a:ln>
                  <a:solidFill>
                    <a:srgbClr val="313C4D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4" name="文本框 133"/>
              <p:cNvSpPr txBox="1"/>
              <p:nvPr/>
            </p:nvSpPr>
            <p:spPr>
              <a:xfrm>
                <a:off x="7603870" y="1410930"/>
                <a:ext cx="576933" cy="493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天梯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1250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2" name="矩形 61"/>
          <p:cNvSpPr/>
          <p:nvPr/>
        </p:nvSpPr>
        <p:spPr>
          <a:xfrm>
            <a:off x="8828248" y="596236"/>
            <a:ext cx="989020" cy="307434"/>
          </a:xfrm>
          <a:prstGeom prst="rect">
            <a:avLst/>
          </a:prstGeom>
          <a:solidFill>
            <a:srgbClr val="313C4D"/>
          </a:solidFill>
          <a:ln>
            <a:solidFill>
              <a:srgbClr val="5E6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/>
              <a:t>数学</a:t>
            </a:r>
          </a:p>
        </p:txBody>
      </p:sp>
      <p:graphicFrame>
        <p:nvGraphicFramePr>
          <p:cNvPr id="63" name="图表 62"/>
          <p:cNvGraphicFramePr/>
          <p:nvPr>
            <p:extLst>
              <p:ext uri="{D42A27DB-BD31-4B8C-83A1-F6EECF244321}">
                <p14:modId xmlns:p14="http://schemas.microsoft.com/office/powerpoint/2010/main" val="1339348241"/>
              </p:ext>
            </p:extLst>
          </p:nvPr>
        </p:nvGraphicFramePr>
        <p:xfrm>
          <a:off x="1960176" y="4960154"/>
          <a:ext cx="8123624" cy="2247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箭头: 右 6"/>
          <p:cNvSpPr/>
          <p:nvPr/>
        </p:nvSpPr>
        <p:spPr>
          <a:xfrm>
            <a:off x="1819157" y="3477102"/>
            <a:ext cx="8553009" cy="180498"/>
          </a:xfrm>
          <a:prstGeom prst="rightArrow">
            <a:avLst>
              <a:gd name="adj1" fmla="val 50000"/>
              <a:gd name="adj2" fmla="val 117552"/>
            </a:avLst>
          </a:prstGeom>
          <a:solidFill>
            <a:srgbClr val="5E6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17" name="组合 16"/>
          <p:cNvGrpSpPr/>
          <p:nvPr/>
        </p:nvGrpSpPr>
        <p:grpSpPr>
          <a:xfrm>
            <a:off x="1968498" y="3530960"/>
            <a:ext cx="7994706" cy="1618489"/>
            <a:chOff x="1968498" y="3530958"/>
            <a:chExt cx="6393625" cy="1618489"/>
          </a:xfrm>
        </p:grpSpPr>
        <p:sp>
          <p:nvSpPr>
            <p:cNvPr id="15" name="矩形 14"/>
            <p:cNvSpPr/>
            <p:nvPr/>
          </p:nvSpPr>
          <p:spPr>
            <a:xfrm>
              <a:off x="1968499" y="3804616"/>
              <a:ext cx="1320801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1.1  </a:t>
              </a:r>
              <a:r>
                <a:rPr lang="zh-CN" altLang="en-US" sz="1050" dirty="0"/>
                <a:t>正数和负数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1968498" y="3530958"/>
              <a:ext cx="1320801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050" dirty="0"/>
                <a:t>第一章    有理数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1968499" y="4083399"/>
              <a:ext cx="1320801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1.2  </a:t>
              </a:r>
              <a:r>
                <a:rPr lang="zh-CN" altLang="en-US" sz="1050" dirty="0"/>
                <a:t>有理数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1968499" y="4356641"/>
              <a:ext cx="1320801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1.3  </a:t>
              </a:r>
              <a:r>
                <a:rPr lang="zh-CN" altLang="en-US" sz="1000" dirty="0"/>
                <a:t>有理数的加减法</a:t>
              </a:r>
              <a:endParaRPr lang="zh-CN" altLang="en-US" sz="1050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3545092" y="3530958"/>
              <a:ext cx="1320801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050" dirty="0"/>
                <a:t>第二章  整式的加减    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5121686" y="3530958"/>
              <a:ext cx="1486189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000" dirty="0"/>
                <a:t>第三章    一元一次方程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6863668" y="3530958"/>
              <a:ext cx="1498455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000" dirty="0"/>
                <a:t>第四章    图形认识初步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1968499" y="4629883"/>
              <a:ext cx="1320801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1.4  </a:t>
              </a:r>
              <a:r>
                <a:rPr lang="zh-CN" altLang="en-US" sz="1000" dirty="0"/>
                <a:t>有理数的乘除法</a:t>
              </a:r>
              <a:endParaRPr lang="zh-CN" altLang="en-US" sz="1050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1968499" y="4903125"/>
              <a:ext cx="1320801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1.5  </a:t>
              </a:r>
              <a:r>
                <a:rPr lang="zh-CN" altLang="en-US" sz="1000" dirty="0"/>
                <a:t>有理数的乘方</a:t>
              </a:r>
              <a:endParaRPr lang="zh-CN" altLang="en-US" sz="1050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3545092" y="3804616"/>
              <a:ext cx="1320801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2.1  </a:t>
              </a:r>
              <a:r>
                <a:rPr lang="zh-CN" altLang="en-US" sz="1050" dirty="0"/>
                <a:t>整式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3545092" y="4083399"/>
              <a:ext cx="1320801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2.2  </a:t>
              </a:r>
              <a:r>
                <a:rPr lang="zh-CN" altLang="en-US" sz="1050" dirty="0"/>
                <a:t>整式的加减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5121685" y="3804616"/>
              <a:ext cx="1486190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3.1  </a:t>
              </a:r>
              <a:r>
                <a:rPr lang="zh-CN" altLang="en-US" sz="1050" dirty="0"/>
                <a:t>从算式到方程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5121685" y="4083399"/>
              <a:ext cx="1486190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3.2  </a:t>
              </a:r>
              <a:r>
                <a:rPr lang="zh-CN" altLang="en-US" sz="1050" dirty="0"/>
                <a:t>解一元一次方</a:t>
              </a:r>
              <a:r>
                <a:rPr lang="en-US" altLang="zh-CN" sz="1050" dirty="0"/>
                <a:t>…</a:t>
              </a:r>
              <a:endParaRPr lang="zh-CN" altLang="en-US" sz="1050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5121685" y="4356641"/>
              <a:ext cx="1486190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3.3  </a:t>
              </a:r>
              <a:r>
                <a:rPr lang="zh-CN" altLang="en-US" sz="1050" dirty="0"/>
                <a:t>解一元一次方</a:t>
              </a:r>
              <a:r>
                <a:rPr lang="en-US" altLang="zh-CN" sz="1050" dirty="0"/>
                <a:t>…</a:t>
              </a:r>
              <a:endParaRPr lang="zh-CN" altLang="en-US" sz="1050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5121685" y="4629883"/>
              <a:ext cx="1486190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3.4  </a:t>
              </a:r>
              <a:r>
                <a:rPr lang="zh-CN" altLang="en-US" sz="1050" dirty="0"/>
                <a:t>实际问题与一元</a:t>
              </a:r>
              <a:r>
                <a:rPr lang="en-US" altLang="zh-CN" sz="1050" dirty="0"/>
                <a:t>…</a:t>
              </a:r>
              <a:endParaRPr lang="zh-CN" altLang="en-US" sz="1050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6863667" y="3804616"/>
              <a:ext cx="1486190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4.1  </a:t>
              </a:r>
              <a:r>
                <a:rPr lang="zh-CN" altLang="en-US" sz="1050" dirty="0"/>
                <a:t>几何图形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6863667" y="4083399"/>
              <a:ext cx="1486190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4.2  </a:t>
              </a:r>
              <a:r>
                <a:rPr lang="zh-CN" altLang="en-US" sz="1050" dirty="0"/>
                <a:t>直线、射线、线段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6863667" y="4356641"/>
              <a:ext cx="1486190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4.3  </a:t>
              </a:r>
              <a:r>
                <a:rPr lang="zh-CN" altLang="en-US" sz="1050" dirty="0"/>
                <a:t>角</a:t>
              </a:r>
            </a:p>
          </p:txBody>
        </p:sp>
        <p:sp>
          <p:nvSpPr>
            <p:cNvPr id="119" name="矩形 118"/>
            <p:cNvSpPr/>
            <p:nvPr/>
          </p:nvSpPr>
          <p:spPr>
            <a:xfrm>
              <a:off x="6863667" y="4629883"/>
              <a:ext cx="1486190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4.4  </a:t>
              </a:r>
              <a:r>
                <a:rPr lang="zh-CN" altLang="en-US" sz="1050" dirty="0"/>
                <a:t>课题学习  设计</a:t>
              </a:r>
              <a:r>
                <a:rPr lang="en-US" altLang="zh-CN" sz="1050" dirty="0"/>
                <a:t>…</a:t>
              </a:r>
              <a:endParaRPr lang="zh-CN" altLang="en-US" sz="1050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3220970" y="3808880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100%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3220970" y="4088165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85%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3220970" y="4366948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85%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3220970" y="4640190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100%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3220970" y="4911552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100%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5193130" y="4093817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100%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5193130" y="3808561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100%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7331788" y="3808880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100%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7331788" y="4088165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85%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7331788" y="4366948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85%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7331788" y="4640190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100%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9509994" y="3808880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100%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9509994" y="4088165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85%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9509994" y="4366948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85%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9509994" y="4640190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100%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3220970" y="3548825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FF00"/>
                </a:solidFill>
              </a:rPr>
              <a:t>94%</a:t>
            </a:r>
            <a:endParaRPr lang="zh-CN" altLang="en-US" sz="900" dirty="0">
              <a:solidFill>
                <a:srgbClr val="FFFF00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5193130" y="3548506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FF00"/>
                </a:solidFill>
              </a:rPr>
              <a:t>100%</a:t>
            </a:r>
            <a:endParaRPr lang="zh-CN" altLang="en-US" sz="900" dirty="0">
              <a:solidFill>
                <a:srgbClr val="FFFF00"/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7165290" y="3548825"/>
            <a:ext cx="604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FF00"/>
                </a:solidFill>
              </a:rPr>
              <a:t>92.5%</a:t>
            </a:r>
            <a:endParaRPr lang="zh-CN" altLang="en-US" sz="900" dirty="0">
              <a:solidFill>
                <a:srgbClr val="FFFF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9359422" y="3548825"/>
            <a:ext cx="588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FF00"/>
                </a:solidFill>
              </a:rPr>
              <a:t>92.5%</a:t>
            </a:r>
            <a:endParaRPr lang="zh-CN" altLang="en-US" sz="900" dirty="0">
              <a:solidFill>
                <a:srgbClr val="FFFF00"/>
              </a:solidFill>
            </a:endParaRPr>
          </a:p>
        </p:txBody>
      </p:sp>
      <p:graphicFrame>
        <p:nvGraphicFramePr>
          <p:cNvPr id="24" name="图表 23"/>
          <p:cNvGraphicFramePr/>
          <p:nvPr>
            <p:extLst>
              <p:ext uri="{D42A27DB-BD31-4B8C-83A1-F6EECF244321}">
                <p14:modId xmlns:p14="http://schemas.microsoft.com/office/powerpoint/2010/main" val="2034802428"/>
              </p:ext>
            </p:extLst>
          </p:nvPr>
        </p:nvGraphicFramePr>
        <p:xfrm>
          <a:off x="5409383" y="429029"/>
          <a:ext cx="3272930" cy="2622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75" name="图片 74"/>
          <p:cNvPicPr>
            <a:picLocks noChangeAspect="1"/>
          </p:cNvPicPr>
          <p:nvPr/>
        </p:nvPicPr>
        <p:blipFill rotWithShape="1">
          <a:blip r:embed="rId8"/>
          <a:srcRect l="5810" t="4734" b="26849"/>
          <a:stretch/>
        </p:blipFill>
        <p:spPr>
          <a:xfrm>
            <a:off x="1818478" y="3303414"/>
            <a:ext cx="1402492" cy="18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40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学情</a:t>
            </a:r>
          </a:p>
        </p:txBody>
      </p:sp>
      <p:sp>
        <p:nvSpPr>
          <p:cNvPr id="82" name="矩形 81"/>
          <p:cNvSpPr/>
          <p:nvPr/>
        </p:nvSpPr>
        <p:spPr>
          <a:xfrm>
            <a:off x="1259236" y="518161"/>
            <a:ext cx="9480182" cy="7040312"/>
          </a:xfrm>
          <a:prstGeom prst="rect">
            <a:avLst/>
          </a:prstGeom>
          <a:solidFill>
            <a:schemeClr val="tx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83" name="矩形 82"/>
          <p:cNvSpPr/>
          <p:nvPr/>
        </p:nvSpPr>
        <p:spPr>
          <a:xfrm>
            <a:off x="1259237" y="3066178"/>
            <a:ext cx="9480181" cy="130558"/>
          </a:xfrm>
          <a:prstGeom prst="rect">
            <a:avLst/>
          </a:prstGeom>
          <a:solidFill>
            <a:schemeClr val="tx1">
              <a:lumMod val="85000"/>
              <a:lumOff val="1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819837" y="3303416"/>
            <a:ext cx="8552329" cy="40504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7" name="图片 1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8478" y="812805"/>
            <a:ext cx="1621428" cy="1652020"/>
          </a:xfrm>
          <a:prstGeom prst="rect">
            <a:avLst/>
          </a:prstGeom>
          <a:ln>
            <a:solidFill>
              <a:srgbClr val="5E6B8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8" name="矩形 117"/>
          <p:cNvSpPr/>
          <p:nvPr/>
        </p:nvSpPr>
        <p:spPr>
          <a:xfrm>
            <a:off x="1818479" y="2569029"/>
            <a:ext cx="1726615" cy="441354"/>
          </a:xfrm>
          <a:prstGeom prst="rect">
            <a:avLst/>
          </a:prstGeom>
          <a:solidFill>
            <a:srgbClr val="1D2F4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/>
              <a:t>张铁</a:t>
            </a:r>
            <a:endParaRPr lang="en-US" altLang="zh-CN" sz="1600" dirty="0"/>
          </a:p>
          <a:p>
            <a:pPr algn="ctr"/>
            <a:r>
              <a:rPr lang="en-US" altLang="zh-CN" sz="1600" dirty="0"/>
              <a:t>TZ25124</a:t>
            </a:r>
            <a:endParaRPr lang="zh-CN" altLang="en-US" sz="1600" dirty="0"/>
          </a:p>
        </p:txBody>
      </p:sp>
      <p:sp>
        <p:nvSpPr>
          <p:cNvPr id="120" name="矩形 119"/>
          <p:cNvSpPr/>
          <p:nvPr/>
        </p:nvSpPr>
        <p:spPr>
          <a:xfrm>
            <a:off x="3877222" y="812806"/>
            <a:ext cx="1408427" cy="2197579"/>
          </a:xfrm>
          <a:prstGeom prst="rect">
            <a:avLst/>
          </a:prstGeom>
          <a:solidFill>
            <a:srgbClr val="1D2F4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初二</a:t>
            </a:r>
            <a:r>
              <a:rPr lang="en-US" altLang="zh-CN" sz="1600" dirty="0"/>
              <a:t>3</a:t>
            </a:r>
            <a:r>
              <a:rPr lang="zh-CN" altLang="en-US" sz="1600" dirty="0"/>
              <a:t>班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数学课代表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个人目标：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南宁</a:t>
            </a:r>
            <a:r>
              <a:rPr lang="en-US" altLang="zh-CN" sz="2000" dirty="0"/>
              <a:t>X</a:t>
            </a:r>
            <a:r>
              <a:rPr lang="zh-CN" altLang="en-US" sz="2000" dirty="0"/>
              <a:t>中</a:t>
            </a:r>
          </a:p>
        </p:txBody>
      </p:sp>
      <p:grpSp>
        <p:nvGrpSpPr>
          <p:cNvPr id="136" name="组合 135"/>
          <p:cNvGrpSpPr/>
          <p:nvPr/>
        </p:nvGrpSpPr>
        <p:grpSpPr>
          <a:xfrm>
            <a:off x="8715197" y="946065"/>
            <a:ext cx="1248009" cy="2013435"/>
            <a:chOff x="7398428" y="1331159"/>
            <a:chExt cx="1014549" cy="1536009"/>
          </a:xfrm>
        </p:grpSpPr>
        <p:sp>
          <p:nvSpPr>
            <p:cNvPr id="131" name="五边形 130"/>
            <p:cNvSpPr/>
            <p:nvPr/>
          </p:nvSpPr>
          <p:spPr>
            <a:xfrm rot="10800000">
              <a:off x="7398428" y="1331159"/>
              <a:ext cx="1014549" cy="580429"/>
            </a:xfrm>
            <a:prstGeom prst="pentagon">
              <a:avLst/>
            </a:prstGeom>
            <a:solidFill>
              <a:srgbClr val="FF3300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7414870" y="1410930"/>
              <a:ext cx="998107" cy="1456238"/>
              <a:chOff x="7414870" y="1410930"/>
              <a:chExt cx="998107" cy="1456238"/>
            </a:xfrm>
          </p:grpSpPr>
          <p:grpSp>
            <p:nvGrpSpPr>
              <p:cNvPr id="127" name="组合 126"/>
              <p:cNvGrpSpPr/>
              <p:nvPr/>
            </p:nvGrpSpPr>
            <p:grpSpPr>
              <a:xfrm>
                <a:off x="7414870" y="1709478"/>
                <a:ext cx="998107" cy="1157690"/>
                <a:chOff x="7599793" y="1113260"/>
                <a:chExt cx="624651" cy="1157690"/>
              </a:xfrm>
            </p:grpSpPr>
            <p:sp>
              <p:nvSpPr>
                <p:cNvPr id="125" name="流程图: 数据 124"/>
                <p:cNvSpPr/>
                <p:nvPr/>
              </p:nvSpPr>
              <p:spPr>
                <a:xfrm rot="5400000">
                  <a:off x="7174539" y="1538514"/>
                  <a:ext cx="1157690" cy="307182"/>
                </a:xfrm>
                <a:prstGeom prst="flowChartInputOutput">
                  <a:avLst/>
                </a:prstGeom>
                <a:solidFill>
                  <a:srgbClr val="0070C0">
                    <a:alpha val="50196"/>
                  </a:srgbClr>
                </a:solidFill>
                <a:ln>
                  <a:solidFill>
                    <a:srgbClr val="313C4D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流程图: 数据 125"/>
                <p:cNvSpPr/>
                <p:nvPr/>
              </p:nvSpPr>
              <p:spPr>
                <a:xfrm rot="16200000" flipH="1">
                  <a:off x="7492008" y="1538514"/>
                  <a:ext cx="1157690" cy="307182"/>
                </a:xfrm>
                <a:prstGeom prst="flowChartInputOutput">
                  <a:avLst/>
                </a:prstGeom>
                <a:solidFill>
                  <a:srgbClr val="0070C0">
                    <a:alpha val="50196"/>
                  </a:srgbClr>
                </a:solidFill>
                <a:ln>
                  <a:solidFill>
                    <a:srgbClr val="313C4D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34" name="文本框 133"/>
              <p:cNvSpPr txBox="1"/>
              <p:nvPr/>
            </p:nvSpPr>
            <p:spPr>
              <a:xfrm>
                <a:off x="7603870" y="1410930"/>
                <a:ext cx="576933" cy="493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bg1"/>
                    </a:solidFill>
                  </a:rPr>
                  <a:t>天梯</a:t>
                </a:r>
                <a:endParaRPr lang="en-US" altLang="zh-CN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1250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62" name="矩形 61"/>
          <p:cNvSpPr/>
          <p:nvPr/>
        </p:nvSpPr>
        <p:spPr>
          <a:xfrm>
            <a:off x="8828248" y="596236"/>
            <a:ext cx="989020" cy="307434"/>
          </a:xfrm>
          <a:prstGeom prst="rect">
            <a:avLst/>
          </a:prstGeom>
          <a:solidFill>
            <a:srgbClr val="313C4D"/>
          </a:solidFill>
          <a:ln>
            <a:solidFill>
              <a:srgbClr val="5E6B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400" dirty="0"/>
              <a:t>数学</a:t>
            </a:r>
          </a:p>
        </p:txBody>
      </p:sp>
      <p:graphicFrame>
        <p:nvGraphicFramePr>
          <p:cNvPr id="63" name="图表 62"/>
          <p:cNvGraphicFramePr/>
          <p:nvPr/>
        </p:nvGraphicFramePr>
        <p:xfrm>
          <a:off x="1960176" y="4960154"/>
          <a:ext cx="8123624" cy="2247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7" name="箭头: 右 6"/>
          <p:cNvSpPr/>
          <p:nvPr/>
        </p:nvSpPr>
        <p:spPr>
          <a:xfrm>
            <a:off x="1819157" y="3477102"/>
            <a:ext cx="8553009" cy="180498"/>
          </a:xfrm>
          <a:prstGeom prst="rightArrow">
            <a:avLst>
              <a:gd name="adj1" fmla="val 50000"/>
              <a:gd name="adj2" fmla="val 117552"/>
            </a:avLst>
          </a:prstGeom>
          <a:solidFill>
            <a:srgbClr val="5E6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/>
          </a:p>
        </p:txBody>
      </p:sp>
      <p:grpSp>
        <p:nvGrpSpPr>
          <p:cNvPr id="17" name="组合 16"/>
          <p:cNvGrpSpPr/>
          <p:nvPr/>
        </p:nvGrpSpPr>
        <p:grpSpPr>
          <a:xfrm>
            <a:off x="1968498" y="3530960"/>
            <a:ext cx="7994706" cy="1618489"/>
            <a:chOff x="1968498" y="3530958"/>
            <a:chExt cx="6393625" cy="1618489"/>
          </a:xfrm>
        </p:grpSpPr>
        <p:sp>
          <p:nvSpPr>
            <p:cNvPr id="15" name="矩形 14"/>
            <p:cNvSpPr/>
            <p:nvPr/>
          </p:nvSpPr>
          <p:spPr>
            <a:xfrm>
              <a:off x="1968499" y="3804616"/>
              <a:ext cx="1320801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1.1  </a:t>
              </a:r>
              <a:r>
                <a:rPr lang="zh-CN" altLang="en-US" sz="1050" dirty="0"/>
                <a:t>正数和负数</a:t>
              </a:r>
            </a:p>
          </p:txBody>
        </p:sp>
        <p:sp>
          <p:nvSpPr>
            <p:cNvPr id="69" name="矩形 68"/>
            <p:cNvSpPr/>
            <p:nvPr/>
          </p:nvSpPr>
          <p:spPr>
            <a:xfrm>
              <a:off x="1968498" y="3530958"/>
              <a:ext cx="1320801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050" dirty="0"/>
                <a:t>第一章    有理数</a:t>
              </a:r>
            </a:p>
          </p:txBody>
        </p:sp>
        <p:sp>
          <p:nvSpPr>
            <p:cNvPr id="70" name="矩形 69"/>
            <p:cNvSpPr/>
            <p:nvPr/>
          </p:nvSpPr>
          <p:spPr>
            <a:xfrm>
              <a:off x="1968499" y="4083399"/>
              <a:ext cx="1320801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1.2  </a:t>
              </a:r>
              <a:r>
                <a:rPr lang="zh-CN" altLang="en-US" sz="1050" dirty="0"/>
                <a:t>有理数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1968499" y="4356641"/>
              <a:ext cx="1320801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1.3  </a:t>
              </a:r>
              <a:r>
                <a:rPr lang="zh-CN" altLang="en-US" sz="1000" dirty="0"/>
                <a:t>有理数的加减法</a:t>
              </a:r>
              <a:endParaRPr lang="zh-CN" altLang="en-US" sz="1050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3545092" y="3530958"/>
              <a:ext cx="1320801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050" dirty="0"/>
                <a:t>第二章  整式的加减    </a:t>
              </a:r>
            </a:p>
          </p:txBody>
        </p:sp>
        <p:sp>
          <p:nvSpPr>
            <p:cNvPr id="73" name="矩形 72"/>
            <p:cNvSpPr/>
            <p:nvPr/>
          </p:nvSpPr>
          <p:spPr>
            <a:xfrm>
              <a:off x="5121686" y="3530958"/>
              <a:ext cx="1486189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000" dirty="0"/>
                <a:t>第三章    一元一次方程</a:t>
              </a:r>
            </a:p>
          </p:txBody>
        </p:sp>
        <p:sp>
          <p:nvSpPr>
            <p:cNvPr id="74" name="矩形 73"/>
            <p:cNvSpPr/>
            <p:nvPr/>
          </p:nvSpPr>
          <p:spPr>
            <a:xfrm>
              <a:off x="6863668" y="3530958"/>
              <a:ext cx="1498455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1000" dirty="0"/>
                <a:t>第四章    图形认识初步</a:t>
              </a:r>
            </a:p>
          </p:txBody>
        </p:sp>
        <p:sp>
          <p:nvSpPr>
            <p:cNvPr id="76" name="矩形 75"/>
            <p:cNvSpPr/>
            <p:nvPr/>
          </p:nvSpPr>
          <p:spPr>
            <a:xfrm>
              <a:off x="1968499" y="4629883"/>
              <a:ext cx="1320801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1.4  </a:t>
              </a:r>
              <a:r>
                <a:rPr lang="zh-CN" altLang="en-US" sz="1000" dirty="0"/>
                <a:t>有理数的乘除法</a:t>
              </a:r>
              <a:endParaRPr lang="zh-CN" altLang="en-US" sz="1050" dirty="0"/>
            </a:p>
          </p:txBody>
        </p:sp>
        <p:sp>
          <p:nvSpPr>
            <p:cNvPr id="77" name="矩形 76"/>
            <p:cNvSpPr/>
            <p:nvPr/>
          </p:nvSpPr>
          <p:spPr>
            <a:xfrm>
              <a:off x="1968499" y="4903125"/>
              <a:ext cx="1320801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1.5  </a:t>
              </a:r>
              <a:r>
                <a:rPr lang="zh-CN" altLang="en-US" sz="1000" dirty="0"/>
                <a:t>有理数的乘方</a:t>
              </a:r>
              <a:endParaRPr lang="zh-CN" altLang="en-US" sz="1050" dirty="0"/>
            </a:p>
          </p:txBody>
        </p:sp>
        <p:sp>
          <p:nvSpPr>
            <p:cNvPr id="78" name="矩形 77"/>
            <p:cNvSpPr/>
            <p:nvPr/>
          </p:nvSpPr>
          <p:spPr>
            <a:xfrm>
              <a:off x="3545092" y="3804616"/>
              <a:ext cx="1320801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2.1  </a:t>
              </a:r>
              <a:r>
                <a:rPr lang="zh-CN" altLang="en-US" sz="1050" dirty="0"/>
                <a:t>整式</a:t>
              </a:r>
            </a:p>
          </p:txBody>
        </p:sp>
        <p:sp>
          <p:nvSpPr>
            <p:cNvPr id="79" name="矩形 78"/>
            <p:cNvSpPr/>
            <p:nvPr/>
          </p:nvSpPr>
          <p:spPr>
            <a:xfrm>
              <a:off x="3545092" y="4083399"/>
              <a:ext cx="1320801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2.2  </a:t>
              </a:r>
              <a:r>
                <a:rPr lang="zh-CN" altLang="en-US" sz="1050" dirty="0"/>
                <a:t>整式的加减</a:t>
              </a:r>
            </a:p>
          </p:txBody>
        </p:sp>
        <p:sp>
          <p:nvSpPr>
            <p:cNvPr id="80" name="矩形 79"/>
            <p:cNvSpPr/>
            <p:nvPr/>
          </p:nvSpPr>
          <p:spPr>
            <a:xfrm>
              <a:off x="5121685" y="3804616"/>
              <a:ext cx="1486190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3.1  </a:t>
              </a:r>
              <a:r>
                <a:rPr lang="zh-CN" altLang="en-US" sz="1050" dirty="0"/>
                <a:t>从算式到方程</a:t>
              </a:r>
            </a:p>
          </p:txBody>
        </p:sp>
        <p:sp>
          <p:nvSpPr>
            <p:cNvPr id="81" name="矩形 80"/>
            <p:cNvSpPr/>
            <p:nvPr/>
          </p:nvSpPr>
          <p:spPr>
            <a:xfrm>
              <a:off x="5121685" y="4083399"/>
              <a:ext cx="1486190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3.2  </a:t>
              </a:r>
              <a:r>
                <a:rPr lang="zh-CN" altLang="en-US" sz="1050" dirty="0"/>
                <a:t>解一元一次方</a:t>
              </a:r>
              <a:r>
                <a:rPr lang="en-US" altLang="zh-CN" sz="1050" dirty="0"/>
                <a:t>…</a:t>
              </a:r>
              <a:endParaRPr lang="zh-CN" altLang="en-US" sz="1050" dirty="0"/>
            </a:p>
          </p:txBody>
        </p:sp>
        <p:sp>
          <p:nvSpPr>
            <p:cNvPr id="84" name="矩形 83"/>
            <p:cNvSpPr/>
            <p:nvPr/>
          </p:nvSpPr>
          <p:spPr>
            <a:xfrm>
              <a:off x="5121685" y="4356641"/>
              <a:ext cx="1486190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3.3  </a:t>
              </a:r>
              <a:r>
                <a:rPr lang="zh-CN" altLang="en-US" sz="1050" dirty="0"/>
                <a:t>解一元一次方</a:t>
              </a:r>
              <a:r>
                <a:rPr lang="en-US" altLang="zh-CN" sz="1050" dirty="0"/>
                <a:t>…</a:t>
              </a:r>
              <a:endParaRPr lang="zh-CN" altLang="en-US" sz="1050" dirty="0"/>
            </a:p>
          </p:txBody>
        </p:sp>
        <p:sp>
          <p:nvSpPr>
            <p:cNvPr id="86" name="矩形 85"/>
            <p:cNvSpPr/>
            <p:nvPr/>
          </p:nvSpPr>
          <p:spPr>
            <a:xfrm>
              <a:off x="5121685" y="4629883"/>
              <a:ext cx="1486190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3.4  </a:t>
              </a:r>
              <a:r>
                <a:rPr lang="zh-CN" altLang="en-US" sz="1050" dirty="0"/>
                <a:t>实际问题与一元</a:t>
              </a:r>
              <a:r>
                <a:rPr lang="en-US" altLang="zh-CN" sz="1050" dirty="0"/>
                <a:t>…</a:t>
              </a:r>
              <a:endParaRPr lang="zh-CN" altLang="en-US" sz="1050" dirty="0"/>
            </a:p>
          </p:txBody>
        </p:sp>
        <p:sp>
          <p:nvSpPr>
            <p:cNvPr id="89" name="矩形 88"/>
            <p:cNvSpPr/>
            <p:nvPr/>
          </p:nvSpPr>
          <p:spPr>
            <a:xfrm>
              <a:off x="6863667" y="3804616"/>
              <a:ext cx="1486190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4.1  </a:t>
              </a:r>
              <a:r>
                <a:rPr lang="zh-CN" altLang="en-US" sz="1050" dirty="0"/>
                <a:t>几何图形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6863667" y="4083399"/>
              <a:ext cx="1486190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4.2  </a:t>
              </a:r>
              <a:r>
                <a:rPr lang="zh-CN" altLang="en-US" sz="1050" dirty="0"/>
                <a:t>直线、射线、线段</a:t>
              </a:r>
            </a:p>
          </p:txBody>
        </p:sp>
        <p:sp>
          <p:nvSpPr>
            <p:cNvPr id="91" name="矩形 90"/>
            <p:cNvSpPr/>
            <p:nvPr/>
          </p:nvSpPr>
          <p:spPr>
            <a:xfrm>
              <a:off x="6863667" y="4356641"/>
              <a:ext cx="1486190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4.3  </a:t>
              </a:r>
              <a:r>
                <a:rPr lang="zh-CN" altLang="en-US" sz="1050" dirty="0"/>
                <a:t>角</a:t>
              </a:r>
            </a:p>
          </p:txBody>
        </p:sp>
        <p:sp>
          <p:nvSpPr>
            <p:cNvPr id="119" name="矩形 118"/>
            <p:cNvSpPr/>
            <p:nvPr/>
          </p:nvSpPr>
          <p:spPr>
            <a:xfrm>
              <a:off x="6863667" y="4629883"/>
              <a:ext cx="1486190" cy="246322"/>
            </a:xfrm>
            <a:prstGeom prst="rect">
              <a:avLst/>
            </a:prstGeom>
            <a:solidFill>
              <a:srgbClr val="5E6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050" dirty="0"/>
                <a:t>4.4  </a:t>
              </a:r>
              <a:r>
                <a:rPr lang="zh-CN" altLang="en-US" sz="1050" dirty="0"/>
                <a:t>课题学习  设计</a:t>
              </a:r>
              <a:r>
                <a:rPr lang="en-US" altLang="zh-CN" sz="1050" dirty="0"/>
                <a:t>…</a:t>
              </a:r>
              <a:endParaRPr lang="zh-CN" altLang="en-US" sz="1050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3220970" y="3808880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100%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3220970" y="4088165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85%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3220970" y="4366948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85%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3220970" y="4640190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100%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3220970" y="4911552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100%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5193130" y="4093817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100%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5193130" y="3808561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100%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7331788" y="3808880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100%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7331788" y="4088165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85%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7331788" y="4366948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85%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7331788" y="4640190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100%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9509994" y="3808880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100%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9509994" y="4088165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85%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9509994" y="4366948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85%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9509994" y="4640190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0000"/>
                </a:solidFill>
              </a:rPr>
              <a:t>100%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3220970" y="3548825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FF00"/>
                </a:solidFill>
              </a:rPr>
              <a:t>94%</a:t>
            </a:r>
            <a:endParaRPr lang="zh-CN" altLang="en-US" sz="900" dirty="0">
              <a:solidFill>
                <a:srgbClr val="FFFF00"/>
              </a:solidFill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5193130" y="3548506"/>
            <a:ext cx="4378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FF00"/>
                </a:solidFill>
              </a:rPr>
              <a:t>100%</a:t>
            </a:r>
            <a:endParaRPr lang="zh-CN" altLang="en-US" sz="900" dirty="0">
              <a:solidFill>
                <a:srgbClr val="FFFF00"/>
              </a:solidFill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7165290" y="3548825"/>
            <a:ext cx="604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FF00"/>
                </a:solidFill>
              </a:rPr>
              <a:t>92.5%</a:t>
            </a:r>
            <a:endParaRPr lang="zh-CN" altLang="en-US" sz="900" dirty="0">
              <a:solidFill>
                <a:srgbClr val="FFFF00"/>
              </a:solidFill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9359422" y="3548825"/>
            <a:ext cx="5884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900" dirty="0">
                <a:solidFill>
                  <a:srgbClr val="FFFF00"/>
                </a:solidFill>
              </a:rPr>
              <a:t>92.5%</a:t>
            </a:r>
            <a:endParaRPr lang="zh-CN" altLang="en-US" sz="900" dirty="0">
              <a:solidFill>
                <a:srgbClr val="FFFF00"/>
              </a:solidFill>
            </a:endParaRPr>
          </a:p>
        </p:txBody>
      </p:sp>
      <p:graphicFrame>
        <p:nvGraphicFramePr>
          <p:cNvPr id="24" name="图表 23"/>
          <p:cNvGraphicFramePr/>
          <p:nvPr/>
        </p:nvGraphicFramePr>
        <p:xfrm>
          <a:off x="5409383" y="429029"/>
          <a:ext cx="3272930" cy="26222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学生</a:t>
            </a:r>
          </a:p>
        </p:txBody>
      </p:sp>
      <p:sp>
        <p:nvSpPr>
          <p:cNvPr id="68" name="矩形 67"/>
          <p:cNvSpPr/>
          <p:nvPr/>
        </p:nvSpPr>
        <p:spPr>
          <a:xfrm>
            <a:off x="10069985" y="468819"/>
            <a:ext cx="2109078" cy="3008284"/>
          </a:xfrm>
          <a:prstGeom prst="rect">
            <a:avLst/>
          </a:prstGeom>
          <a:solidFill>
            <a:schemeClr val="bg2">
              <a:lumMod val="10000"/>
              <a:alpha val="69804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0232901" y="645576"/>
            <a:ext cx="17076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 dirty="0">
                <a:solidFill>
                  <a:schemeClr val="bg1"/>
                </a:solidFill>
              </a:rPr>
              <a:t>个人信息</a:t>
            </a:r>
            <a:endParaRPr lang="en-US" altLang="zh-CN" u="sng" dirty="0">
              <a:solidFill>
                <a:schemeClr val="bg1"/>
              </a:solidFill>
            </a:endParaRPr>
          </a:p>
          <a:p>
            <a:endParaRPr lang="en-US" altLang="zh-CN" u="sng" dirty="0">
              <a:solidFill>
                <a:schemeClr val="bg1"/>
              </a:solidFill>
            </a:endParaRPr>
          </a:p>
          <a:p>
            <a:r>
              <a:rPr lang="zh-CN" altLang="en-US" u="sng" dirty="0">
                <a:solidFill>
                  <a:schemeClr val="bg1"/>
                </a:solidFill>
              </a:rPr>
              <a:t>我的文档</a:t>
            </a:r>
            <a:endParaRPr lang="en-US" altLang="zh-CN" u="sng" dirty="0">
              <a:solidFill>
                <a:schemeClr val="bg1"/>
              </a:solidFill>
            </a:endParaRPr>
          </a:p>
          <a:p>
            <a:endParaRPr lang="en-US" altLang="zh-CN" u="sng" dirty="0">
              <a:solidFill>
                <a:schemeClr val="bg1"/>
              </a:solidFill>
            </a:endParaRPr>
          </a:p>
          <a:p>
            <a:r>
              <a:rPr lang="zh-CN" altLang="en-US" u="sng" dirty="0">
                <a:solidFill>
                  <a:schemeClr val="bg1"/>
                </a:solidFill>
              </a:rPr>
              <a:t>我的消息</a:t>
            </a:r>
            <a:endParaRPr lang="en-US" altLang="zh-CN" u="sng" dirty="0">
              <a:solidFill>
                <a:schemeClr val="bg1"/>
              </a:solidFill>
            </a:endParaRPr>
          </a:p>
          <a:p>
            <a:endParaRPr lang="en-US" altLang="zh-CN" u="sng" dirty="0">
              <a:solidFill>
                <a:schemeClr val="bg1"/>
              </a:solidFill>
            </a:endParaRPr>
          </a:p>
          <a:p>
            <a:r>
              <a:rPr lang="zh-CN" altLang="en-US" u="sng" dirty="0">
                <a:solidFill>
                  <a:schemeClr val="bg1"/>
                </a:solidFill>
              </a:rPr>
              <a:t>设置</a:t>
            </a:r>
            <a:endParaRPr lang="en-US" altLang="zh-CN" u="sng" dirty="0">
              <a:solidFill>
                <a:schemeClr val="bg1"/>
              </a:solidFill>
            </a:endParaRPr>
          </a:p>
          <a:p>
            <a:endParaRPr lang="en-US" altLang="zh-CN" u="sng" dirty="0">
              <a:solidFill>
                <a:schemeClr val="bg1"/>
              </a:solidFill>
            </a:endParaRPr>
          </a:p>
          <a:p>
            <a:r>
              <a:rPr lang="zh-CN" altLang="en-US" u="sng" dirty="0">
                <a:solidFill>
                  <a:schemeClr val="bg1"/>
                </a:solidFill>
              </a:rPr>
              <a:t>退出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8"/>
          <a:srcRect l="5810" t="4734" b="26849"/>
          <a:stretch/>
        </p:blipFill>
        <p:spPr>
          <a:xfrm>
            <a:off x="1818478" y="3303414"/>
            <a:ext cx="1402492" cy="18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3"/>
            <a:ext cx="12192000" cy="10168301"/>
            <a:chOff x="0" y="1"/>
            <a:chExt cx="12192000" cy="10168301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b="11151"/>
            <a:stretch/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259236" y="2560318"/>
              <a:ext cx="9480182" cy="7607984"/>
            </a:xfrm>
            <a:prstGeom prst="rect">
              <a:avLst/>
            </a:prstGeom>
            <a:solidFill>
              <a:srgbClr val="BFBFB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2" name="矩形 31"/>
          <p:cNvSpPr/>
          <p:nvPr/>
        </p:nvSpPr>
        <p:spPr>
          <a:xfrm>
            <a:off x="1365296" y="441963"/>
            <a:ext cx="6395572" cy="502919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rgbClr val="611F1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老师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学情</a:t>
            </a:r>
          </a:p>
        </p:txBody>
      </p:sp>
      <p:sp>
        <p:nvSpPr>
          <p:cNvPr id="21" name="矩形 20"/>
          <p:cNvSpPr/>
          <p:nvPr/>
        </p:nvSpPr>
        <p:spPr>
          <a:xfrm>
            <a:off x="136529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手动组卷</a:t>
            </a:r>
          </a:p>
        </p:txBody>
      </p:sp>
      <p:sp>
        <p:nvSpPr>
          <p:cNvPr id="22" name="矩形 21"/>
          <p:cNvSpPr/>
          <p:nvPr/>
        </p:nvSpPr>
        <p:spPr>
          <a:xfrm>
            <a:off x="2730592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智能组卷</a:t>
            </a:r>
          </a:p>
        </p:txBody>
      </p:sp>
      <p:sp>
        <p:nvSpPr>
          <p:cNvPr id="35" name="矩形 34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259236" y="1813809"/>
            <a:ext cx="9480938" cy="1618938"/>
            <a:chOff x="1259236" y="1848012"/>
            <a:chExt cx="6910403" cy="118000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6"/>
            <a:srcRect l="3271" t="20312"/>
            <a:stretch/>
          </p:blipFill>
          <p:spPr>
            <a:xfrm>
              <a:off x="1259236" y="1848012"/>
              <a:ext cx="1769136" cy="21861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7"/>
            <a:srcRect r="2599" b="5147"/>
            <a:stretch/>
          </p:blipFill>
          <p:spPr>
            <a:xfrm>
              <a:off x="1259236" y="2066631"/>
              <a:ext cx="6910403" cy="961382"/>
            </a:xfrm>
            <a:prstGeom prst="rect">
              <a:avLst/>
            </a:prstGeom>
          </p:spPr>
        </p:pic>
      </p:grp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8"/>
          <a:srcRect t="2999"/>
          <a:stretch/>
        </p:blipFill>
        <p:spPr>
          <a:xfrm>
            <a:off x="1258480" y="3500590"/>
            <a:ext cx="9480938" cy="477641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60234" y="1813811"/>
            <a:ext cx="1079185" cy="29695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5171" y="2106391"/>
            <a:ext cx="1624246" cy="188929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11"/>
          <a:srcRect l="1094" t="2127" r="1094" b="1803"/>
          <a:stretch/>
        </p:blipFill>
        <p:spPr>
          <a:xfrm>
            <a:off x="2980268" y="4442249"/>
            <a:ext cx="6231467" cy="3499484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13950" y="8344840"/>
            <a:ext cx="4715650" cy="396114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72036" y="12046042"/>
            <a:ext cx="4757564" cy="3977358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539748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录入题目</a:t>
            </a:r>
          </a:p>
        </p:txBody>
      </p:sp>
      <p:sp>
        <p:nvSpPr>
          <p:cNvPr id="33" name="矩形 32"/>
          <p:cNvSpPr/>
          <p:nvPr/>
        </p:nvSpPr>
        <p:spPr>
          <a:xfrm>
            <a:off x="4095889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组卷库</a:t>
            </a:r>
          </a:p>
        </p:txBody>
      </p:sp>
      <p:sp>
        <p:nvSpPr>
          <p:cNvPr id="34" name="矩形 33"/>
          <p:cNvSpPr/>
          <p:nvPr/>
        </p:nvSpPr>
        <p:spPr>
          <a:xfrm>
            <a:off x="6571110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收藏夹</a:t>
            </a:r>
          </a:p>
        </p:txBody>
      </p:sp>
    </p:spTree>
    <p:extLst>
      <p:ext uri="{BB962C8B-B14F-4D97-AF65-F5344CB8AC3E}">
        <p14:creationId xmlns:p14="http://schemas.microsoft.com/office/powerpoint/2010/main" val="160679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"/>
            <a:ext cx="12192000" cy="10168301"/>
            <a:chOff x="0" y="1"/>
            <a:chExt cx="12192000" cy="10168301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b="11151"/>
            <a:stretch/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259236" y="2560318"/>
              <a:ext cx="9480182" cy="7607984"/>
            </a:xfrm>
            <a:prstGeom prst="rect">
              <a:avLst/>
            </a:prstGeom>
            <a:solidFill>
              <a:srgbClr val="BFBFB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老师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学情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59236" y="1813811"/>
            <a:ext cx="9480182" cy="889487"/>
            <a:chOff x="1259236" y="3231285"/>
            <a:chExt cx="9480182" cy="889487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5"/>
            <a:srcRect t="54907"/>
            <a:stretch/>
          </p:blipFill>
          <p:spPr>
            <a:xfrm>
              <a:off x="1259236" y="3556001"/>
              <a:ext cx="9480182" cy="56477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5"/>
            <a:srcRect b="74074"/>
            <a:stretch/>
          </p:blipFill>
          <p:spPr>
            <a:xfrm>
              <a:off x="1259236" y="3231285"/>
              <a:ext cx="9480182" cy="324716"/>
            </a:xfrm>
            <a:prstGeom prst="rect">
              <a:avLst/>
            </a:prstGeom>
          </p:spPr>
        </p:pic>
      </p:grpSp>
      <p:sp>
        <p:nvSpPr>
          <p:cNvPr id="37" name="矩形 36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rgbClr val="611F1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0234" y="1813811"/>
            <a:ext cx="1079185" cy="296957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1259236" y="2801082"/>
            <a:ext cx="9501396" cy="5896809"/>
            <a:chOff x="2594306" y="2000126"/>
            <a:chExt cx="7003387" cy="4346481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94306" y="2000126"/>
              <a:ext cx="7003387" cy="2857748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94306" y="4857874"/>
              <a:ext cx="6987749" cy="1488733"/>
            </a:xfrm>
            <a:prstGeom prst="rect">
              <a:avLst/>
            </a:prstGeom>
          </p:spPr>
        </p:pic>
      </p:grpSp>
      <p:sp>
        <p:nvSpPr>
          <p:cNvPr id="44" name="矩形 43"/>
          <p:cNvSpPr/>
          <p:nvPr/>
        </p:nvSpPr>
        <p:spPr>
          <a:xfrm>
            <a:off x="1365296" y="441963"/>
            <a:ext cx="6395571" cy="502919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36529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手动组卷</a:t>
            </a:r>
          </a:p>
        </p:txBody>
      </p:sp>
      <p:sp>
        <p:nvSpPr>
          <p:cNvPr id="27" name="矩形 26"/>
          <p:cNvSpPr/>
          <p:nvPr/>
        </p:nvSpPr>
        <p:spPr>
          <a:xfrm>
            <a:off x="2730592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智能组卷</a:t>
            </a:r>
          </a:p>
        </p:txBody>
      </p:sp>
      <p:sp>
        <p:nvSpPr>
          <p:cNvPr id="43" name="矩形 42"/>
          <p:cNvSpPr/>
          <p:nvPr/>
        </p:nvSpPr>
        <p:spPr>
          <a:xfrm>
            <a:off x="539748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录入题目</a:t>
            </a:r>
          </a:p>
        </p:txBody>
      </p:sp>
      <p:sp>
        <p:nvSpPr>
          <p:cNvPr id="35" name="矩形 34"/>
          <p:cNvSpPr/>
          <p:nvPr/>
        </p:nvSpPr>
        <p:spPr>
          <a:xfrm>
            <a:off x="4095889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组卷库</a:t>
            </a:r>
          </a:p>
        </p:txBody>
      </p:sp>
      <p:sp>
        <p:nvSpPr>
          <p:cNvPr id="36" name="矩形 35"/>
          <p:cNvSpPr/>
          <p:nvPr/>
        </p:nvSpPr>
        <p:spPr>
          <a:xfrm>
            <a:off x="6571110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收藏夹</a:t>
            </a:r>
          </a:p>
        </p:txBody>
      </p:sp>
    </p:spTree>
    <p:extLst>
      <p:ext uri="{BB962C8B-B14F-4D97-AF65-F5344CB8AC3E}">
        <p14:creationId xmlns:p14="http://schemas.microsoft.com/office/powerpoint/2010/main" val="10482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"/>
            <a:ext cx="12192000" cy="10168301"/>
            <a:chOff x="0" y="1"/>
            <a:chExt cx="12192000" cy="10168301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b="11151"/>
            <a:stretch/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259236" y="2560318"/>
              <a:ext cx="9480182" cy="7607984"/>
            </a:xfrm>
            <a:prstGeom prst="rect">
              <a:avLst/>
            </a:prstGeom>
            <a:solidFill>
              <a:srgbClr val="BFBFB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老师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学情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1259236" y="1813811"/>
            <a:ext cx="9480182" cy="889487"/>
            <a:chOff x="1259236" y="3231285"/>
            <a:chExt cx="9480182" cy="889487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5"/>
            <a:srcRect t="54907"/>
            <a:stretch/>
          </p:blipFill>
          <p:spPr>
            <a:xfrm>
              <a:off x="1259236" y="3556001"/>
              <a:ext cx="9480182" cy="564771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5"/>
            <a:srcRect b="74074"/>
            <a:stretch/>
          </p:blipFill>
          <p:spPr>
            <a:xfrm>
              <a:off x="1259236" y="3231285"/>
              <a:ext cx="9480182" cy="324716"/>
            </a:xfrm>
            <a:prstGeom prst="rect">
              <a:avLst/>
            </a:prstGeom>
          </p:spPr>
        </p:pic>
      </p:grpSp>
      <p:sp>
        <p:nvSpPr>
          <p:cNvPr id="37" name="矩形 36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rgbClr val="611F1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sp>
        <p:nvSpPr>
          <p:cNvPr id="36" name="矩形 35"/>
          <p:cNvSpPr/>
          <p:nvPr/>
        </p:nvSpPr>
        <p:spPr>
          <a:xfrm>
            <a:off x="1365296" y="443079"/>
            <a:ext cx="6395571" cy="502919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60234" y="1813811"/>
            <a:ext cx="1079185" cy="2969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9236" y="2786949"/>
            <a:ext cx="9501396" cy="27651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9237" y="5604393"/>
            <a:ext cx="9480181" cy="372324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539748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录入题目</a:t>
            </a:r>
          </a:p>
        </p:txBody>
      </p:sp>
      <p:sp>
        <p:nvSpPr>
          <p:cNvPr id="26" name="矩形 25"/>
          <p:cNvSpPr/>
          <p:nvPr/>
        </p:nvSpPr>
        <p:spPr>
          <a:xfrm>
            <a:off x="136529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手动组卷</a:t>
            </a:r>
          </a:p>
        </p:txBody>
      </p:sp>
      <p:sp>
        <p:nvSpPr>
          <p:cNvPr id="27" name="矩形 26"/>
          <p:cNvSpPr/>
          <p:nvPr/>
        </p:nvSpPr>
        <p:spPr>
          <a:xfrm>
            <a:off x="2730592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智能组卷</a:t>
            </a:r>
          </a:p>
        </p:txBody>
      </p:sp>
      <p:sp>
        <p:nvSpPr>
          <p:cNvPr id="29" name="矩形 28"/>
          <p:cNvSpPr/>
          <p:nvPr/>
        </p:nvSpPr>
        <p:spPr>
          <a:xfrm>
            <a:off x="4095889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组卷库</a:t>
            </a:r>
          </a:p>
        </p:txBody>
      </p:sp>
      <p:sp>
        <p:nvSpPr>
          <p:cNvPr id="34" name="矩形 33"/>
          <p:cNvSpPr/>
          <p:nvPr/>
        </p:nvSpPr>
        <p:spPr>
          <a:xfrm>
            <a:off x="6571110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收藏夹</a:t>
            </a:r>
          </a:p>
        </p:txBody>
      </p:sp>
    </p:spTree>
    <p:extLst>
      <p:ext uri="{BB962C8B-B14F-4D97-AF65-F5344CB8AC3E}">
        <p14:creationId xmlns:p14="http://schemas.microsoft.com/office/powerpoint/2010/main" val="254161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"/>
            <a:ext cx="12192000" cy="10168301"/>
            <a:chOff x="0" y="1"/>
            <a:chExt cx="12192000" cy="10168301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b="11151"/>
            <a:stretch/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259236" y="2560318"/>
              <a:ext cx="9480182" cy="7607984"/>
            </a:xfrm>
            <a:prstGeom prst="rect">
              <a:avLst/>
            </a:prstGeom>
            <a:solidFill>
              <a:srgbClr val="BFBFB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老师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学情</a:t>
            </a:r>
          </a:p>
        </p:txBody>
      </p:sp>
      <p:sp>
        <p:nvSpPr>
          <p:cNvPr id="3" name="矩形 2"/>
          <p:cNvSpPr/>
          <p:nvPr/>
        </p:nvSpPr>
        <p:spPr>
          <a:xfrm>
            <a:off x="1365296" y="441963"/>
            <a:ext cx="6395572" cy="502919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36529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手动组卷</a:t>
            </a:r>
          </a:p>
        </p:txBody>
      </p:sp>
      <p:sp>
        <p:nvSpPr>
          <p:cNvPr id="27" name="矩形 26"/>
          <p:cNvSpPr/>
          <p:nvPr/>
        </p:nvSpPr>
        <p:spPr>
          <a:xfrm>
            <a:off x="2730592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智能组卷</a:t>
            </a:r>
          </a:p>
        </p:txBody>
      </p:sp>
      <p:sp>
        <p:nvSpPr>
          <p:cNvPr id="28" name="矩形 27"/>
          <p:cNvSpPr/>
          <p:nvPr/>
        </p:nvSpPr>
        <p:spPr>
          <a:xfrm>
            <a:off x="4095889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组卷库</a:t>
            </a:r>
          </a:p>
        </p:txBody>
      </p:sp>
      <p:sp>
        <p:nvSpPr>
          <p:cNvPr id="37" name="矩形 36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rgbClr val="611F1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0234" y="1813811"/>
            <a:ext cx="1079185" cy="2969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235" y="2116369"/>
            <a:ext cx="9480182" cy="1652085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539748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录入题目</a:t>
            </a:r>
          </a:p>
        </p:txBody>
      </p:sp>
      <p:sp>
        <p:nvSpPr>
          <p:cNvPr id="6" name="椭圆 5"/>
          <p:cNvSpPr/>
          <p:nvPr/>
        </p:nvSpPr>
        <p:spPr>
          <a:xfrm>
            <a:off x="10287000" y="2660650"/>
            <a:ext cx="120650" cy="1206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/>
              <a:t>→</a:t>
            </a:r>
          </a:p>
        </p:txBody>
      </p:sp>
      <p:sp>
        <p:nvSpPr>
          <p:cNvPr id="29" name="椭圆 28"/>
          <p:cNvSpPr/>
          <p:nvPr/>
        </p:nvSpPr>
        <p:spPr>
          <a:xfrm>
            <a:off x="10287000" y="3002097"/>
            <a:ext cx="120650" cy="1206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/>
              <a:t>→</a:t>
            </a:r>
            <a:endParaRPr lang="zh-CN" altLang="en-US" sz="1200" dirty="0"/>
          </a:p>
        </p:txBody>
      </p:sp>
      <p:sp>
        <p:nvSpPr>
          <p:cNvPr id="33" name="椭圆 32"/>
          <p:cNvSpPr/>
          <p:nvPr/>
        </p:nvSpPr>
        <p:spPr>
          <a:xfrm>
            <a:off x="10287000" y="3368676"/>
            <a:ext cx="120650" cy="1206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200" dirty="0"/>
              <a:t>→</a:t>
            </a:r>
          </a:p>
        </p:txBody>
      </p:sp>
      <p:sp>
        <p:nvSpPr>
          <p:cNvPr id="8" name="椭圆 7"/>
          <p:cNvSpPr/>
          <p:nvPr/>
        </p:nvSpPr>
        <p:spPr>
          <a:xfrm>
            <a:off x="9243060" y="2660650"/>
            <a:ext cx="121920" cy="1219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9243060" y="3032673"/>
            <a:ext cx="121920" cy="1219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9243060" y="3411681"/>
            <a:ext cx="121920" cy="1219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571110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收藏夹</a:t>
            </a:r>
          </a:p>
        </p:txBody>
      </p:sp>
    </p:spTree>
    <p:extLst>
      <p:ext uri="{BB962C8B-B14F-4D97-AF65-F5344CB8AC3E}">
        <p14:creationId xmlns:p14="http://schemas.microsoft.com/office/powerpoint/2010/main" val="1243231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"/>
            <a:ext cx="12192000" cy="10168301"/>
            <a:chOff x="0" y="1"/>
            <a:chExt cx="12192000" cy="10168301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b="11151"/>
            <a:stretch/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259236" y="2560318"/>
              <a:ext cx="9480182" cy="7607984"/>
            </a:xfrm>
            <a:prstGeom prst="rect">
              <a:avLst/>
            </a:prstGeom>
            <a:solidFill>
              <a:srgbClr val="BFBFB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老师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学情</a:t>
            </a:r>
          </a:p>
        </p:txBody>
      </p:sp>
      <p:sp>
        <p:nvSpPr>
          <p:cNvPr id="3" name="矩形 2"/>
          <p:cNvSpPr/>
          <p:nvPr/>
        </p:nvSpPr>
        <p:spPr>
          <a:xfrm>
            <a:off x="1365297" y="441963"/>
            <a:ext cx="6395573" cy="502919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36529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手动组卷</a:t>
            </a:r>
          </a:p>
        </p:txBody>
      </p:sp>
      <p:sp>
        <p:nvSpPr>
          <p:cNvPr id="27" name="矩形 26"/>
          <p:cNvSpPr/>
          <p:nvPr/>
        </p:nvSpPr>
        <p:spPr>
          <a:xfrm>
            <a:off x="2730592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智能组卷</a:t>
            </a:r>
          </a:p>
        </p:txBody>
      </p:sp>
      <p:sp>
        <p:nvSpPr>
          <p:cNvPr id="28" name="矩形 27"/>
          <p:cNvSpPr/>
          <p:nvPr/>
        </p:nvSpPr>
        <p:spPr>
          <a:xfrm>
            <a:off x="4095889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组卷库</a:t>
            </a:r>
          </a:p>
        </p:txBody>
      </p:sp>
      <p:sp>
        <p:nvSpPr>
          <p:cNvPr id="37" name="矩形 36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rgbClr val="611F1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sp>
        <p:nvSpPr>
          <p:cNvPr id="35" name="矩形 34"/>
          <p:cNvSpPr/>
          <p:nvPr/>
        </p:nvSpPr>
        <p:spPr>
          <a:xfrm>
            <a:off x="539748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录入题目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/>
          <a:srcRect r="52967"/>
          <a:stretch/>
        </p:blipFill>
        <p:spPr>
          <a:xfrm>
            <a:off x="1259236" y="1836420"/>
            <a:ext cx="798164" cy="702051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901" y="1931151"/>
            <a:ext cx="473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扫描设置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5563" y="1836420"/>
            <a:ext cx="2541924" cy="70520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3069529" y="1931151"/>
            <a:ext cx="473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考生设置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920352" y="1931151"/>
            <a:ext cx="473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出卷设置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771175" y="1931149"/>
            <a:ext cx="585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答题卡设置 </a:t>
            </a:r>
          </a:p>
        </p:txBody>
      </p:sp>
      <p:sp>
        <p:nvSpPr>
          <p:cNvPr id="17" name="矩形 16"/>
          <p:cNvSpPr/>
          <p:nvPr/>
        </p:nvSpPr>
        <p:spPr>
          <a:xfrm>
            <a:off x="2057402" y="1836417"/>
            <a:ext cx="798163" cy="702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2157414" y="1913793"/>
            <a:ext cx="616743" cy="533239"/>
            <a:chOff x="2157412" y="1913791"/>
            <a:chExt cx="616743" cy="53323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6"/>
            <a:srcRect l="53111" t="11021" r="10546" b="13024"/>
            <a:stretch/>
          </p:blipFill>
          <p:spPr>
            <a:xfrm>
              <a:off x="2157412" y="1913791"/>
              <a:ext cx="616743" cy="53323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2219898" y="1931149"/>
              <a:ext cx="4731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阅卷设置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1365296" y="1913793"/>
            <a:ext cx="634954" cy="602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259236" y="2659376"/>
            <a:ext cx="9480182" cy="3995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665482" y="2984500"/>
            <a:ext cx="285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设置扫描设备及信息。</a:t>
            </a:r>
          </a:p>
        </p:txBody>
      </p:sp>
      <p:sp>
        <p:nvSpPr>
          <p:cNvPr id="46" name="矩形 45"/>
          <p:cNvSpPr/>
          <p:nvPr/>
        </p:nvSpPr>
        <p:spPr>
          <a:xfrm>
            <a:off x="6571110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收藏夹</a:t>
            </a:r>
          </a:p>
        </p:txBody>
      </p:sp>
    </p:spTree>
    <p:extLst>
      <p:ext uri="{BB962C8B-B14F-4D97-AF65-F5344CB8AC3E}">
        <p14:creationId xmlns:p14="http://schemas.microsoft.com/office/powerpoint/2010/main" val="404848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"/>
            <a:ext cx="12192000" cy="10168301"/>
            <a:chOff x="0" y="1"/>
            <a:chExt cx="12192000" cy="10168301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b="11151"/>
            <a:stretch/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259236" y="2560318"/>
              <a:ext cx="9480182" cy="7607984"/>
            </a:xfrm>
            <a:prstGeom prst="rect">
              <a:avLst/>
            </a:prstGeom>
            <a:solidFill>
              <a:srgbClr val="BFBFB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老师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学情</a:t>
            </a:r>
          </a:p>
        </p:txBody>
      </p:sp>
      <p:sp>
        <p:nvSpPr>
          <p:cNvPr id="3" name="矩形 2"/>
          <p:cNvSpPr/>
          <p:nvPr/>
        </p:nvSpPr>
        <p:spPr>
          <a:xfrm>
            <a:off x="1365296" y="441963"/>
            <a:ext cx="6395572" cy="502919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36529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手动组卷</a:t>
            </a:r>
          </a:p>
        </p:txBody>
      </p:sp>
      <p:sp>
        <p:nvSpPr>
          <p:cNvPr id="27" name="矩形 26"/>
          <p:cNvSpPr/>
          <p:nvPr/>
        </p:nvSpPr>
        <p:spPr>
          <a:xfrm>
            <a:off x="2730592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智能组卷</a:t>
            </a:r>
          </a:p>
        </p:txBody>
      </p:sp>
      <p:sp>
        <p:nvSpPr>
          <p:cNvPr id="28" name="矩形 27"/>
          <p:cNvSpPr/>
          <p:nvPr/>
        </p:nvSpPr>
        <p:spPr>
          <a:xfrm>
            <a:off x="4095889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组卷库</a:t>
            </a:r>
          </a:p>
        </p:txBody>
      </p:sp>
      <p:sp>
        <p:nvSpPr>
          <p:cNvPr id="37" name="矩形 36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rgbClr val="611F1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sp>
        <p:nvSpPr>
          <p:cNvPr id="35" name="矩形 34"/>
          <p:cNvSpPr/>
          <p:nvPr/>
        </p:nvSpPr>
        <p:spPr>
          <a:xfrm>
            <a:off x="539748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录入题目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6"/>
          <a:srcRect b="20565"/>
          <a:stretch/>
        </p:blipFill>
        <p:spPr>
          <a:xfrm>
            <a:off x="1259236" y="2538471"/>
            <a:ext cx="9480182" cy="220522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9236" y="4850598"/>
            <a:ext cx="9480182" cy="625749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8"/>
          <a:srcRect r="52967"/>
          <a:stretch/>
        </p:blipFill>
        <p:spPr>
          <a:xfrm>
            <a:off x="1259236" y="1836420"/>
            <a:ext cx="798164" cy="702051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8"/>
          <a:srcRect l="47218" r="5749"/>
          <a:stretch/>
        </p:blipFill>
        <p:spPr>
          <a:xfrm>
            <a:off x="2057400" y="1836420"/>
            <a:ext cx="798164" cy="70205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219900" y="1931151"/>
            <a:ext cx="473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阅卷设置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428901" y="1931151"/>
            <a:ext cx="473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扫描设置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5563" y="1836420"/>
            <a:ext cx="2541924" cy="70520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3069529" y="1931151"/>
            <a:ext cx="473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考生设置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920352" y="1931151"/>
            <a:ext cx="473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出卷设置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771175" y="1931149"/>
            <a:ext cx="585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答题卡设置</a:t>
            </a:r>
          </a:p>
        </p:txBody>
      </p:sp>
      <p:sp>
        <p:nvSpPr>
          <p:cNvPr id="42" name="矩形 41"/>
          <p:cNvSpPr/>
          <p:nvPr/>
        </p:nvSpPr>
        <p:spPr>
          <a:xfrm>
            <a:off x="6571110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收藏夹</a:t>
            </a:r>
          </a:p>
        </p:txBody>
      </p:sp>
    </p:spTree>
    <p:extLst>
      <p:ext uri="{BB962C8B-B14F-4D97-AF65-F5344CB8AC3E}">
        <p14:creationId xmlns:p14="http://schemas.microsoft.com/office/powerpoint/2010/main" val="77170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0" y="3"/>
            <a:ext cx="12192000" cy="10168301"/>
            <a:chOff x="0" y="1"/>
            <a:chExt cx="12192000" cy="10168301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rcRect b="11151"/>
            <a:stretch/>
          </p:blipFill>
          <p:spPr>
            <a:xfrm>
              <a:off x="0" y="1"/>
              <a:ext cx="12192000" cy="6858000"/>
            </a:xfrm>
            <a:prstGeom prst="rect">
              <a:avLst/>
            </a:prstGeom>
          </p:spPr>
        </p:pic>
        <p:sp>
          <p:nvSpPr>
            <p:cNvPr id="32" name="矩形 31"/>
            <p:cNvSpPr/>
            <p:nvPr/>
          </p:nvSpPr>
          <p:spPr>
            <a:xfrm>
              <a:off x="1259236" y="2560318"/>
              <a:ext cx="9480182" cy="7607984"/>
            </a:xfrm>
            <a:prstGeom prst="rect">
              <a:avLst/>
            </a:prstGeom>
            <a:solidFill>
              <a:srgbClr val="BFBFB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b="1115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0" y="2"/>
            <a:ext cx="12192000" cy="411481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首页</a:t>
            </a:r>
          </a:p>
        </p:txBody>
      </p:sp>
      <p:sp>
        <p:nvSpPr>
          <p:cNvPr id="11" name="矩形 10"/>
          <p:cNvSpPr/>
          <p:nvPr/>
        </p:nvSpPr>
        <p:spPr>
          <a:xfrm>
            <a:off x="10845478" y="106681"/>
            <a:ext cx="1346522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XX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老师</a:t>
            </a:r>
          </a:p>
        </p:txBody>
      </p:sp>
      <p:sp>
        <p:nvSpPr>
          <p:cNvPr id="2" name="椭圆 1"/>
          <p:cNvSpPr/>
          <p:nvPr/>
        </p:nvSpPr>
        <p:spPr>
          <a:xfrm>
            <a:off x="10639739" y="2"/>
            <a:ext cx="411481" cy="41148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65297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题库</a:t>
            </a:r>
          </a:p>
        </p:txBody>
      </p:sp>
      <p:sp>
        <p:nvSpPr>
          <p:cNvPr id="18" name="矩形 17"/>
          <p:cNvSpPr/>
          <p:nvPr/>
        </p:nvSpPr>
        <p:spPr>
          <a:xfrm>
            <a:off x="2730592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改卷</a:t>
            </a:r>
          </a:p>
        </p:txBody>
      </p:sp>
      <p:sp>
        <p:nvSpPr>
          <p:cNvPr id="19" name="矩形 18"/>
          <p:cNvSpPr/>
          <p:nvPr/>
        </p:nvSpPr>
        <p:spPr>
          <a:xfrm>
            <a:off x="4095889" y="10668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学情</a:t>
            </a:r>
          </a:p>
        </p:txBody>
      </p:sp>
      <p:sp>
        <p:nvSpPr>
          <p:cNvPr id="3" name="矩形 2"/>
          <p:cNvSpPr/>
          <p:nvPr/>
        </p:nvSpPr>
        <p:spPr>
          <a:xfrm>
            <a:off x="1365296" y="441963"/>
            <a:ext cx="6395572" cy="502919"/>
          </a:xfrm>
          <a:prstGeom prst="rect">
            <a:avLst/>
          </a:prstGeom>
          <a:solidFill>
            <a:srgbClr val="611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36529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手动组卷</a:t>
            </a:r>
          </a:p>
        </p:txBody>
      </p:sp>
      <p:sp>
        <p:nvSpPr>
          <p:cNvPr id="27" name="矩形 26"/>
          <p:cNvSpPr/>
          <p:nvPr/>
        </p:nvSpPr>
        <p:spPr>
          <a:xfrm>
            <a:off x="2730592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智能组卷</a:t>
            </a:r>
          </a:p>
        </p:txBody>
      </p:sp>
      <p:sp>
        <p:nvSpPr>
          <p:cNvPr id="28" name="矩形 27"/>
          <p:cNvSpPr/>
          <p:nvPr/>
        </p:nvSpPr>
        <p:spPr>
          <a:xfrm>
            <a:off x="4095889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u="sng" dirty="0">
                <a:solidFill>
                  <a:schemeClr val="bg1"/>
                </a:solidFill>
              </a:rPr>
              <a:t>组卷库</a:t>
            </a:r>
          </a:p>
        </p:txBody>
      </p:sp>
      <p:sp>
        <p:nvSpPr>
          <p:cNvPr id="37" name="矩形 36"/>
          <p:cNvSpPr/>
          <p:nvPr/>
        </p:nvSpPr>
        <p:spPr>
          <a:xfrm>
            <a:off x="1259236" y="1234442"/>
            <a:ext cx="9480182" cy="502919"/>
          </a:xfrm>
          <a:prstGeom prst="rect">
            <a:avLst/>
          </a:prstGeom>
          <a:solidFill>
            <a:srgbClr val="611F1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555055" y="1333501"/>
            <a:ext cx="7578296" cy="312421"/>
          </a:xfrm>
          <a:prstGeom prst="rect">
            <a:avLst/>
          </a:prstGeom>
          <a:noFill/>
          <a:ln>
            <a:solidFill>
              <a:srgbClr val="611F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搜索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598" y="1333501"/>
            <a:ext cx="349953" cy="304799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1259236" y="1333498"/>
            <a:ext cx="1172574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>
                    <a:lumMod val="85000"/>
                  </a:schemeClr>
                </a:solidFill>
              </a:rPr>
              <a:t>高级搜索</a:t>
            </a:r>
          </a:p>
        </p:txBody>
      </p:sp>
      <p:sp>
        <p:nvSpPr>
          <p:cNvPr id="35" name="矩形 34"/>
          <p:cNvSpPr/>
          <p:nvPr/>
        </p:nvSpPr>
        <p:spPr>
          <a:xfrm>
            <a:off x="5397487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录入题目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/>
          <a:srcRect r="52967"/>
          <a:stretch/>
        </p:blipFill>
        <p:spPr>
          <a:xfrm>
            <a:off x="1259236" y="1836420"/>
            <a:ext cx="798164" cy="702051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8901" y="1931151"/>
            <a:ext cx="473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扫描设置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5563" y="1836420"/>
            <a:ext cx="2541924" cy="705205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3069529" y="1931151"/>
            <a:ext cx="473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考生设置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920352" y="1931151"/>
            <a:ext cx="473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出卷设置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4771175" y="1931149"/>
            <a:ext cx="585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答题卡设置 </a:t>
            </a:r>
          </a:p>
        </p:txBody>
      </p:sp>
      <p:sp>
        <p:nvSpPr>
          <p:cNvPr id="17" name="矩形 16"/>
          <p:cNvSpPr/>
          <p:nvPr/>
        </p:nvSpPr>
        <p:spPr>
          <a:xfrm>
            <a:off x="2057402" y="1836417"/>
            <a:ext cx="798163" cy="702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2157414" y="1913793"/>
            <a:ext cx="616743" cy="533239"/>
            <a:chOff x="2157412" y="1913791"/>
            <a:chExt cx="616743" cy="533239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 rotWithShape="1">
            <a:blip r:embed="rId6"/>
            <a:srcRect l="53111" t="11021" r="10546" b="13024"/>
            <a:stretch/>
          </p:blipFill>
          <p:spPr>
            <a:xfrm>
              <a:off x="2157412" y="1913791"/>
              <a:ext cx="616743" cy="533239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2219898" y="1931149"/>
              <a:ext cx="4731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阅卷设置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2967180" y="1913793"/>
            <a:ext cx="634954" cy="602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259236" y="2659376"/>
            <a:ext cx="9480182" cy="39954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665482" y="2984502"/>
            <a:ext cx="8591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可修改考生范围，具体调整考生个人对象（如剔除休假、休学考生，避免记入缺考人数等。）</a:t>
            </a:r>
          </a:p>
        </p:txBody>
      </p:sp>
      <p:sp>
        <p:nvSpPr>
          <p:cNvPr id="43" name="矩形 42"/>
          <p:cNvSpPr/>
          <p:nvPr/>
        </p:nvSpPr>
        <p:spPr>
          <a:xfrm>
            <a:off x="6571110" y="518161"/>
            <a:ext cx="1189758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u="sng" dirty="0">
                <a:solidFill>
                  <a:schemeClr val="bg1"/>
                </a:solidFill>
              </a:rPr>
              <a:t>收藏夹</a:t>
            </a:r>
          </a:p>
        </p:txBody>
      </p:sp>
    </p:spTree>
    <p:extLst>
      <p:ext uri="{BB962C8B-B14F-4D97-AF65-F5344CB8AC3E}">
        <p14:creationId xmlns:p14="http://schemas.microsoft.com/office/powerpoint/2010/main" val="814443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1791</TotalTime>
  <Words>1466</Words>
  <Application>Microsoft Office PowerPoint</Application>
  <PresentationFormat>宽屏</PresentationFormat>
  <Paragraphs>722</Paragraphs>
  <Slides>29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华文细黑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354</cp:revision>
  <dcterms:created xsi:type="dcterms:W3CDTF">2017-03-25T06:10:24Z</dcterms:created>
  <dcterms:modified xsi:type="dcterms:W3CDTF">2017-03-30T06:28:39Z</dcterms:modified>
</cp:coreProperties>
</file>