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DE2E5C-79C5-4009-B09E-BB09034049FC}">
          <p14:sldIdLst>
            <p14:sldId id="257"/>
            <p14:sldId id="258"/>
            <p14:sldId id="259"/>
            <p14:sldId id="260"/>
            <p14:sldId id="262"/>
            <p14:sldId id="261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er" initials="H" lastIdx="9" clrIdx="0">
    <p:extLst>
      <p:ext uri="{19B8F6BF-5375-455C-9EA6-DF929625EA0E}">
        <p15:presenceInfo xmlns:p15="http://schemas.microsoft.com/office/powerpoint/2012/main" userId="Ha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7575"/>
    <a:srgbClr val="5E6B80"/>
    <a:srgbClr val="2E435C"/>
    <a:srgbClr val="313C4D"/>
    <a:srgbClr val="FF3300"/>
    <a:srgbClr val="FF9900"/>
    <a:srgbClr val="1D2F43"/>
    <a:srgbClr val="2626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992" autoAdjust="0"/>
  </p:normalViewPr>
  <p:slideViewPr>
    <p:cSldViewPr snapToGrid="0">
      <p:cViewPr>
        <p:scale>
          <a:sx n="75" d="100"/>
          <a:sy n="75" d="100"/>
        </p:scale>
        <p:origin x="22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5A1C1-D056-4403-8B94-776560E9F94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9FA86-ABDB-4D17-951E-E587E104F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2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3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4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9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6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1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2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3FB6-BC90-4414-BB59-00E63DB69CF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9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账号管理</a:t>
            </a:r>
          </a:p>
        </p:txBody>
      </p:sp>
      <p:sp>
        <p:nvSpPr>
          <p:cNvPr id="7" name="矩形 6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推送管理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注册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登录</a:t>
            </a:r>
          </a:p>
        </p:txBody>
      </p:sp>
      <p:sp>
        <p:nvSpPr>
          <p:cNvPr id="15" name="矩形 14"/>
          <p:cNvSpPr/>
          <p:nvPr/>
        </p:nvSpPr>
        <p:spPr>
          <a:xfrm>
            <a:off x="1189756" y="441963"/>
            <a:ext cx="9492758" cy="502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8975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题目录入</a:t>
            </a:r>
          </a:p>
        </p:txBody>
      </p:sp>
      <p:sp>
        <p:nvSpPr>
          <p:cNvPr id="18" name="矩形 17"/>
          <p:cNvSpPr/>
          <p:nvPr/>
        </p:nvSpPr>
        <p:spPr>
          <a:xfrm>
            <a:off x="2555053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题目审核</a:t>
            </a:r>
          </a:p>
        </p:txBody>
      </p:sp>
      <p:sp>
        <p:nvSpPr>
          <p:cNvPr id="19" name="矩形 18"/>
          <p:cNvSpPr/>
          <p:nvPr/>
        </p:nvSpPr>
        <p:spPr>
          <a:xfrm>
            <a:off x="392034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题目编辑</a:t>
            </a:r>
          </a:p>
        </p:txBody>
      </p:sp>
      <p:sp>
        <p:nvSpPr>
          <p:cNvPr id="20" name="矩形 19"/>
          <p:cNvSpPr/>
          <p:nvPr/>
        </p:nvSpPr>
        <p:spPr>
          <a:xfrm>
            <a:off x="5285643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题目权限</a:t>
            </a:r>
          </a:p>
        </p:txBody>
      </p:sp>
      <p:sp>
        <p:nvSpPr>
          <p:cNvPr id="21" name="矩形 20"/>
          <p:cNvSpPr/>
          <p:nvPr/>
        </p:nvSpPr>
        <p:spPr>
          <a:xfrm>
            <a:off x="1189756" y="1242060"/>
            <a:ext cx="9492758" cy="502919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485575" y="1341119"/>
            <a:ext cx="7578296" cy="31242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上传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118" y="1341119"/>
            <a:ext cx="349953" cy="30479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189756" y="1341116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选择文件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659" y="1314859"/>
            <a:ext cx="407598" cy="33868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189756" y="1844035"/>
            <a:ext cx="9492758" cy="3472182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89755" y="2112008"/>
            <a:ext cx="2540416" cy="1153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功能说明：</a:t>
            </a:r>
            <a:endParaRPr lang="en-US" altLang="zh-CN" u="sng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u="sng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下载题库模板</a:t>
            </a:r>
          </a:p>
        </p:txBody>
      </p:sp>
      <p:sp>
        <p:nvSpPr>
          <p:cNvPr id="28" name="矩形 27"/>
          <p:cNvSpPr/>
          <p:nvPr/>
        </p:nvSpPr>
        <p:spPr>
          <a:xfrm>
            <a:off x="665093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组卷管理</a:t>
            </a:r>
          </a:p>
        </p:txBody>
      </p:sp>
    </p:spTree>
    <p:extLst>
      <p:ext uri="{BB962C8B-B14F-4D97-AF65-F5344CB8AC3E}">
        <p14:creationId xmlns:p14="http://schemas.microsoft.com/office/powerpoint/2010/main" val="52634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题库管理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账号管理</a:t>
            </a:r>
          </a:p>
        </p:txBody>
      </p:sp>
      <p:sp>
        <p:nvSpPr>
          <p:cNvPr id="7" name="矩形 6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推送管理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注册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登录</a:t>
            </a:r>
          </a:p>
        </p:txBody>
      </p:sp>
      <p:sp>
        <p:nvSpPr>
          <p:cNvPr id="15" name="矩形 14"/>
          <p:cNvSpPr/>
          <p:nvPr/>
        </p:nvSpPr>
        <p:spPr>
          <a:xfrm>
            <a:off x="1189756" y="441963"/>
            <a:ext cx="9826586" cy="502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8975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推送用户</a:t>
            </a:r>
          </a:p>
        </p:txBody>
      </p:sp>
      <p:sp>
        <p:nvSpPr>
          <p:cNvPr id="24" name="矩形 23"/>
          <p:cNvSpPr/>
          <p:nvPr/>
        </p:nvSpPr>
        <p:spPr>
          <a:xfrm>
            <a:off x="1189755" y="1021079"/>
            <a:ext cx="9826587" cy="5867401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26" name="矩形 25"/>
          <p:cNvSpPr/>
          <p:nvPr/>
        </p:nvSpPr>
        <p:spPr>
          <a:xfrm>
            <a:off x="1683390" y="6331749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权限审核</a:t>
            </a:r>
          </a:p>
        </p:txBody>
      </p:sp>
      <p:sp>
        <p:nvSpPr>
          <p:cNvPr id="27" name="矩形 26"/>
          <p:cNvSpPr/>
          <p:nvPr/>
        </p:nvSpPr>
        <p:spPr>
          <a:xfrm>
            <a:off x="3413241" y="6331749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账号冻结</a:t>
            </a:r>
          </a:p>
        </p:txBody>
      </p:sp>
      <p:sp>
        <p:nvSpPr>
          <p:cNvPr id="29" name="矩形 28"/>
          <p:cNvSpPr/>
          <p:nvPr/>
        </p:nvSpPr>
        <p:spPr>
          <a:xfrm>
            <a:off x="1277528" y="1844040"/>
            <a:ext cx="1201117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用户名</a:t>
            </a:r>
          </a:p>
        </p:txBody>
      </p:sp>
      <p:sp>
        <p:nvSpPr>
          <p:cNvPr id="30" name="矩形 29"/>
          <p:cNvSpPr/>
          <p:nvPr/>
        </p:nvSpPr>
        <p:spPr>
          <a:xfrm>
            <a:off x="2538213" y="1844040"/>
            <a:ext cx="1201117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用户号</a:t>
            </a:r>
          </a:p>
        </p:txBody>
      </p:sp>
      <p:sp>
        <p:nvSpPr>
          <p:cNvPr id="31" name="矩形 30"/>
          <p:cNvSpPr/>
          <p:nvPr/>
        </p:nvSpPr>
        <p:spPr>
          <a:xfrm>
            <a:off x="2730592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推送信息</a:t>
            </a:r>
          </a:p>
        </p:txBody>
      </p:sp>
      <p:sp>
        <p:nvSpPr>
          <p:cNvPr id="32" name="矩形 31"/>
          <p:cNvSpPr/>
          <p:nvPr/>
        </p:nvSpPr>
        <p:spPr>
          <a:xfrm>
            <a:off x="4097381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推送时间</a:t>
            </a:r>
          </a:p>
        </p:txBody>
      </p:sp>
    </p:spTree>
    <p:extLst>
      <p:ext uri="{BB962C8B-B14F-4D97-AF65-F5344CB8AC3E}">
        <p14:creationId xmlns:p14="http://schemas.microsoft.com/office/powerpoint/2010/main" val="369935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账号管理</a:t>
            </a:r>
          </a:p>
        </p:txBody>
      </p:sp>
      <p:sp>
        <p:nvSpPr>
          <p:cNvPr id="7" name="矩形 6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推送管理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注册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登录</a:t>
            </a:r>
          </a:p>
        </p:txBody>
      </p:sp>
      <p:sp>
        <p:nvSpPr>
          <p:cNvPr id="15" name="矩形 14"/>
          <p:cNvSpPr/>
          <p:nvPr/>
        </p:nvSpPr>
        <p:spPr>
          <a:xfrm>
            <a:off x="1189756" y="441963"/>
            <a:ext cx="9492758" cy="502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8975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题目录入</a:t>
            </a:r>
          </a:p>
        </p:txBody>
      </p:sp>
      <p:sp>
        <p:nvSpPr>
          <p:cNvPr id="18" name="矩形 17"/>
          <p:cNvSpPr/>
          <p:nvPr/>
        </p:nvSpPr>
        <p:spPr>
          <a:xfrm>
            <a:off x="2555053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题目审核</a:t>
            </a:r>
          </a:p>
        </p:txBody>
      </p:sp>
      <p:sp>
        <p:nvSpPr>
          <p:cNvPr id="19" name="矩形 18"/>
          <p:cNvSpPr/>
          <p:nvPr/>
        </p:nvSpPr>
        <p:spPr>
          <a:xfrm>
            <a:off x="392034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题目编辑</a:t>
            </a:r>
          </a:p>
        </p:txBody>
      </p:sp>
      <p:sp>
        <p:nvSpPr>
          <p:cNvPr id="20" name="矩形 19"/>
          <p:cNvSpPr/>
          <p:nvPr/>
        </p:nvSpPr>
        <p:spPr>
          <a:xfrm>
            <a:off x="5285643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题目权限</a:t>
            </a:r>
          </a:p>
        </p:txBody>
      </p:sp>
      <p:sp>
        <p:nvSpPr>
          <p:cNvPr id="17" name="矩形 16"/>
          <p:cNvSpPr/>
          <p:nvPr/>
        </p:nvSpPr>
        <p:spPr>
          <a:xfrm>
            <a:off x="1189756" y="1291771"/>
            <a:ext cx="9492758" cy="5672908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90" y="2119232"/>
            <a:ext cx="7896038" cy="433998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683390" y="6490567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审核通过</a:t>
            </a:r>
          </a:p>
        </p:txBody>
      </p:sp>
      <p:sp>
        <p:nvSpPr>
          <p:cNvPr id="23" name="矩形 22"/>
          <p:cNvSpPr/>
          <p:nvPr/>
        </p:nvSpPr>
        <p:spPr>
          <a:xfrm>
            <a:off x="3413241" y="6490567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审核驳回</a:t>
            </a:r>
          </a:p>
        </p:txBody>
      </p:sp>
      <p:sp>
        <p:nvSpPr>
          <p:cNvPr id="24" name="矩形 23"/>
          <p:cNvSpPr/>
          <p:nvPr/>
        </p:nvSpPr>
        <p:spPr>
          <a:xfrm>
            <a:off x="5143092" y="6490567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修改建议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729" y="2771858"/>
            <a:ext cx="1847619" cy="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933" y="1764250"/>
            <a:ext cx="1990476" cy="30476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65093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组卷管理</a:t>
            </a:r>
          </a:p>
        </p:txBody>
      </p:sp>
    </p:spTree>
    <p:extLst>
      <p:ext uri="{BB962C8B-B14F-4D97-AF65-F5344CB8AC3E}">
        <p14:creationId xmlns:p14="http://schemas.microsoft.com/office/powerpoint/2010/main" val="228561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账号管理</a:t>
            </a:r>
          </a:p>
        </p:txBody>
      </p:sp>
      <p:sp>
        <p:nvSpPr>
          <p:cNvPr id="7" name="矩形 6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推送管理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注册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登录</a:t>
            </a:r>
          </a:p>
        </p:txBody>
      </p:sp>
      <p:sp>
        <p:nvSpPr>
          <p:cNvPr id="15" name="矩形 14"/>
          <p:cNvSpPr/>
          <p:nvPr/>
        </p:nvSpPr>
        <p:spPr>
          <a:xfrm>
            <a:off x="1189756" y="441963"/>
            <a:ext cx="9492758" cy="502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8975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题目录入</a:t>
            </a:r>
          </a:p>
        </p:txBody>
      </p:sp>
      <p:sp>
        <p:nvSpPr>
          <p:cNvPr id="18" name="矩形 17"/>
          <p:cNvSpPr/>
          <p:nvPr/>
        </p:nvSpPr>
        <p:spPr>
          <a:xfrm>
            <a:off x="2555053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题目审核</a:t>
            </a:r>
          </a:p>
        </p:txBody>
      </p:sp>
      <p:sp>
        <p:nvSpPr>
          <p:cNvPr id="19" name="矩形 18"/>
          <p:cNvSpPr/>
          <p:nvPr/>
        </p:nvSpPr>
        <p:spPr>
          <a:xfrm>
            <a:off x="392034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题目编辑</a:t>
            </a:r>
          </a:p>
        </p:txBody>
      </p:sp>
      <p:sp>
        <p:nvSpPr>
          <p:cNvPr id="20" name="矩形 19"/>
          <p:cNvSpPr/>
          <p:nvPr/>
        </p:nvSpPr>
        <p:spPr>
          <a:xfrm>
            <a:off x="5285643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题目权限</a:t>
            </a:r>
          </a:p>
        </p:txBody>
      </p:sp>
      <p:sp>
        <p:nvSpPr>
          <p:cNvPr id="21" name="矩形 20"/>
          <p:cNvSpPr/>
          <p:nvPr/>
        </p:nvSpPr>
        <p:spPr>
          <a:xfrm>
            <a:off x="1189756" y="1140597"/>
            <a:ext cx="9492758" cy="5672908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90" y="1991769"/>
            <a:ext cx="7896038" cy="433998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683390" y="6490567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编辑题目</a:t>
            </a:r>
          </a:p>
        </p:txBody>
      </p:sp>
      <p:sp>
        <p:nvSpPr>
          <p:cNvPr id="23" name="矩形 22"/>
          <p:cNvSpPr/>
          <p:nvPr/>
        </p:nvSpPr>
        <p:spPr>
          <a:xfrm>
            <a:off x="3413241" y="6490567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删除题目</a:t>
            </a:r>
          </a:p>
        </p:txBody>
      </p:sp>
      <p:sp>
        <p:nvSpPr>
          <p:cNvPr id="24" name="矩形 23"/>
          <p:cNvSpPr/>
          <p:nvPr/>
        </p:nvSpPr>
        <p:spPr>
          <a:xfrm>
            <a:off x="5143092" y="6490567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保存</a:t>
            </a:r>
          </a:p>
        </p:txBody>
      </p:sp>
      <p:sp>
        <p:nvSpPr>
          <p:cNvPr id="25" name="矩形 24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29" name="矩形 28"/>
          <p:cNvSpPr/>
          <p:nvPr/>
        </p:nvSpPr>
        <p:spPr>
          <a:xfrm>
            <a:off x="665093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组卷管理</a:t>
            </a:r>
          </a:p>
        </p:txBody>
      </p:sp>
    </p:spTree>
    <p:extLst>
      <p:ext uri="{BB962C8B-B14F-4D97-AF65-F5344CB8AC3E}">
        <p14:creationId xmlns:p14="http://schemas.microsoft.com/office/powerpoint/2010/main" val="362545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账号管理</a:t>
            </a:r>
          </a:p>
        </p:txBody>
      </p:sp>
      <p:sp>
        <p:nvSpPr>
          <p:cNvPr id="7" name="矩形 6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推送管理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注册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登录</a:t>
            </a:r>
          </a:p>
        </p:txBody>
      </p:sp>
      <p:sp>
        <p:nvSpPr>
          <p:cNvPr id="15" name="矩形 14"/>
          <p:cNvSpPr/>
          <p:nvPr/>
        </p:nvSpPr>
        <p:spPr>
          <a:xfrm>
            <a:off x="1189756" y="441963"/>
            <a:ext cx="9826586" cy="502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8975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题目录入</a:t>
            </a:r>
          </a:p>
        </p:txBody>
      </p:sp>
      <p:sp>
        <p:nvSpPr>
          <p:cNvPr id="18" name="矩形 17"/>
          <p:cNvSpPr/>
          <p:nvPr/>
        </p:nvSpPr>
        <p:spPr>
          <a:xfrm>
            <a:off x="2555053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题目审核</a:t>
            </a:r>
          </a:p>
        </p:txBody>
      </p:sp>
      <p:sp>
        <p:nvSpPr>
          <p:cNvPr id="19" name="矩形 18"/>
          <p:cNvSpPr/>
          <p:nvPr/>
        </p:nvSpPr>
        <p:spPr>
          <a:xfrm>
            <a:off x="392034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题目编辑</a:t>
            </a:r>
          </a:p>
        </p:txBody>
      </p:sp>
      <p:sp>
        <p:nvSpPr>
          <p:cNvPr id="20" name="矩形 19"/>
          <p:cNvSpPr/>
          <p:nvPr/>
        </p:nvSpPr>
        <p:spPr>
          <a:xfrm>
            <a:off x="5285643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题目权限</a:t>
            </a:r>
          </a:p>
        </p:txBody>
      </p:sp>
      <p:sp>
        <p:nvSpPr>
          <p:cNvPr id="24" name="矩形 23"/>
          <p:cNvSpPr/>
          <p:nvPr/>
        </p:nvSpPr>
        <p:spPr>
          <a:xfrm>
            <a:off x="1189755" y="1021079"/>
            <a:ext cx="9826587" cy="5867401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390" y="1991769"/>
            <a:ext cx="7896038" cy="433998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683390" y="6331749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可见用户</a:t>
            </a:r>
          </a:p>
        </p:txBody>
      </p:sp>
      <p:sp>
        <p:nvSpPr>
          <p:cNvPr id="27" name="矩形 26"/>
          <p:cNvSpPr/>
          <p:nvPr/>
        </p:nvSpPr>
        <p:spPr>
          <a:xfrm>
            <a:off x="3413241" y="6331749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可组卷用户</a:t>
            </a:r>
          </a:p>
        </p:txBody>
      </p:sp>
      <p:sp>
        <p:nvSpPr>
          <p:cNvPr id="28" name="矩形 27"/>
          <p:cNvSpPr/>
          <p:nvPr/>
        </p:nvSpPr>
        <p:spPr>
          <a:xfrm>
            <a:off x="5143092" y="6331749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冻结</a:t>
            </a:r>
          </a:p>
        </p:txBody>
      </p:sp>
      <p:sp>
        <p:nvSpPr>
          <p:cNvPr id="29" name="矩形 28"/>
          <p:cNvSpPr/>
          <p:nvPr/>
        </p:nvSpPr>
        <p:spPr>
          <a:xfrm>
            <a:off x="665093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组卷管理</a:t>
            </a:r>
          </a:p>
        </p:txBody>
      </p:sp>
    </p:spTree>
    <p:extLst>
      <p:ext uri="{BB962C8B-B14F-4D97-AF65-F5344CB8AC3E}">
        <p14:creationId xmlns:p14="http://schemas.microsoft.com/office/powerpoint/2010/main" val="302481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账号管理</a:t>
            </a:r>
          </a:p>
        </p:txBody>
      </p:sp>
      <p:sp>
        <p:nvSpPr>
          <p:cNvPr id="7" name="矩形 6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推送管理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注册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登录</a:t>
            </a:r>
          </a:p>
        </p:txBody>
      </p:sp>
      <p:sp>
        <p:nvSpPr>
          <p:cNvPr id="15" name="矩形 14"/>
          <p:cNvSpPr/>
          <p:nvPr/>
        </p:nvSpPr>
        <p:spPr>
          <a:xfrm>
            <a:off x="1189756" y="441963"/>
            <a:ext cx="9826586" cy="502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8975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题目录入</a:t>
            </a:r>
          </a:p>
        </p:txBody>
      </p:sp>
      <p:sp>
        <p:nvSpPr>
          <p:cNvPr id="18" name="矩形 17"/>
          <p:cNvSpPr/>
          <p:nvPr/>
        </p:nvSpPr>
        <p:spPr>
          <a:xfrm>
            <a:off x="2555053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题目审核</a:t>
            </a:r>
          </a:p>
        </p:txBody>
      </p:sp>
      <p:sp>
        <p:nvSpPr>
          <p:cNvPr id="19" name="矩形 18"/>
          <p:cNvSpPr/>
          <p:nvPr/>
        </p:nvSpPr>
        <p:spPr>
          <a:xfrm>
            <a:off x="392034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题目编辑</a:t>
            </a:r>
          </a:p>
        </p:txBody>
      </p:sp>
      <p:sp>
        <p:nvSpPr>
          <p:cNvPr id="20" name="矩形 19"/>
          <p:cNvSpPr/>
          <p:nvPr/>
        </p:nvSpPr>
        <p:spPr>
          <a:xfrm>
            <a:off x="5285643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题目权限</a:t>
            </a:r>
          </a:p>
        </p:txBody>
      </p:sp>
      <p:sp>
        <p:nvSpPr>
          <p:cNvPr id="24" name="矩形 23"/>
          <p:cNvSpPr/>
          <p:nvPr/>
        </p:nvSpPr>
        <p:spPr>
          <a:xfrm>
            <a:off x="1189755" y="1021079"/>
            <a:ext cx="9826587" cy="5867401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29" name="矩形 28"/>
          <p:cNvSpPr/>
          <p:nvPr/>
        </p:nvSpPr>
        <p:spPr>
          <a:xfrm>
            <a:off x="665093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组卷管理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35" y="2116369"/>
            <a:ext cx="9480182" cy="165208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2694792" y="2184855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组卷人</a:t>
            </a:r>
          </a:p>
        </p:txBody>
      </p:sp>
      <p:sp>
        <p:nvSpPr>
          <p:cNvPr id="32" name="矩形 31"/>
          <p:cNvSpPr/>
          <p:nvPr/>
        </p:nvSpPr>
        <p:spPr>
          <a:xfrm>
            <a:off x="2694792" y="2544536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63543" y="2184855"/>
            <a:ext cx="68217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题数</a:t>
            </a:r>
          </a:p>
        </p:txBody>
      </p:sp>
      <p:sp>
        <p:nvSpPr>
          <p:cNvPr id="35" name="矩形 34"/>
          <p:cNvSpPr/>
          <p:nvPr/>
        </p:nvSpPr>
        <p:spPr>
          <a:xfrm>
            <a:off x="7663543" y="2565852"/>
            <a:ext cx="68217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63543" y="2906401"/>
            <a:ext cx="68217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63543" y="3276601"/>
            <a:ext cx="68217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3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题库管理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账号管理</a:t>
            </a:r>
          </a:p>
        </p:txBody>
      </p:sp>
      <p:sp>
        <p:nvSpPr>
          <p:cNvPr id="7" name="矩形 6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推送管理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注册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登录</a:t>
            </a:r>
          </a:p>
        </p:txBody>
      </p:sp>
      <p:sp>
        <p:nvSpPr>
          <p:cNvPr id="15" name="矩形 14"/>
          <p:cNvSpPr/>
          <p:nvPr/>
        </p:nvSpPr>
        <p:spPr>
          <a:xfrm>
            <a:off x="1189756" y="441963"/>
            <a:ext cx="9826586" cy="502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8975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老师账号</a:t>
            </a:r>
          </a:p>
        </p:txBody>
      </p:sp>
      <p:sp>
        <p:nvSpPr>
          <p:cNvPr id="18" name="矩形 17"/>
          <p:cNvSpPr/>
          <p:nvPr/>
        </p:nvSpPr>
        <p:spPr>
          <a:xfrm>
            <a:off x="2555053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学生账号</a:t>
            </a:r>
          </a:p>
        </p:txBody>
      </p:sp>
      <p:sp>
        <p:nvSpPr>
          <p:cNvPr id="24" name="矩形 23"/>
          <p:cNvSpPr/>
          <p:nvPr/>
        </p:nvSpPr>
        <p:spPr>
          <a:xfrm>
            <a:off x="1189755" y="1021079"/>
            <a:ext cx="9826587" cy="5867401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26" name="矩形 25"/>
          <p:cNvSpPr/>
          <p:nvPr/>
        </p:nvSpPr>
        <p:spPr>
          <a:xfrm>
            <a:off x="1683390" y="6331749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权限审核</a:t>
            </a:r>
          </a:p>
        </p:txBody>
      </p:sp>
      <p:sp>
        <p:nvSpPr>
          <p:cNvPr id="27" name="矩形 26"/>
          <p:cNvSpPr/>
          <p:nvPr/>
        </p:nvSpPr>
        <p:spPr>
          <a:xfrm>
            <a:off x="3413241" y="6331749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账号冻结</a:t>
            </a:r>
          </a:p>
        </p:txBody>
      </p:sp>
      <p:sp>
        <p:nvSpPr>
          <p:cNvPr id="29" name="矩形 28"/>
          <p:cNvSpPr/>
          <p:nvPr/>
        </p:nvSpPr>
        <p:spPr>
          <a:xfrm>
            <a:off x="1277528" y="1844040"/>
            <a:ext cx="1201117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用户名</a:t>
            </a:r>
          </a:p>
        </p:txBody>
      </p:sp>
      <p:sp>
        <p:nvSpPr>
          <p:cNvPr id="30" name="矩形 29"/>
          <p:cNvSpPr/>
          <p:nvPr/>
        </p:nvSpPr>
        <p:spPr>
          <a:xfrm>
            <a:off x="2538213" y="1844040"/>
            <a:ext cx="1201117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用户号</a:t>
            </a:r>
          </a:p>
        </p:txBody>
      </p:sp>
      <p:sp>
        <p:nvSpPr>
          <p:cNvPr id="31" name="矩形 30"/>
          <p:cNvSpPr/>
          <p:nvPr/>
        </p:nvSpPr>
        <p:spPr>
          <a:xfrm>
            <a:off x="3993995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学校管理</a:t>
            </a:r>
          </a:p>
        </p:txBody>
      </p:sp>
      <p:sp>
        <p:nvSpPr>
          <p:cNvPr id="32" name="矩形 31"/>
          <p:cNvSpPr/>
          <p:nvPr/>
        </p:nvSpPr>
        <p:spPr>
          <a:xfrm>
            <a:off x="5432937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组权限</a:t>
            </a:r>
          </a:p>
        </p:txBody>
      </p:sp>
    </p:spTree>
    <p:extLst>
      <p:ext uri="{BB962C8B-B14F-4D97-AF65-F5344CB8AC3E}">
        <p14:creationId xmlns:p14="http://schemas.microsoft.com/office/powerpoint/2010/main" val="405998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题库管理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账号管理</a:t>
            </a:r>
          </a:p>
        </p:txBody>
      </p:sp>
      <p:sp>
        <p:nvSpPr>
          <p:cNvPr id="7" name="矩形 6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推送管理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注册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登录</a:t>
            </a:r>
          </a:p>
        </p:txBody>
      </p:sp>
      <p:sp>
        <p:nvSpPr>
          <p:cNvPr id="15" name="矩形 14"/>
          <p:cNvSpPr/>
          <p:nvPr/>
        </p:nvSpPr>
        <p:spPr>
          <a:xfrm>
            <a:off x="1189756" y="441963"/>
            <a:ext cx="9826586" cy="502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8975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老师账号</a:t>
            </a:r>
          </a:p>
        </p:txBody>
      </p:sp>
      <p:sp>
        <p:nvSpPr>
          <p:cNvPr id="18" name="矩形 17"/>
          <p:cNvSpPr/>
          <p:nvPr/>
        </p:nvSpPr>
        <p:spPr>
          <a:xfrm>
            <a:off x="2555053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学生账号</a:t>
            </a:r>
          </a:p>
        </p:txBody>
      </p:sp>
      <p:sp>
        <p:nvSpPr>
          <p:cNvPr id="24" name="矩形 23"/>
          <p:cNvSpPr/>
          <p:nvPr/>
        </p:nvSpPr>
        <p:spPr>
          <a:xfrm>
            <a:off x="1189755" y="1021079"/>
            <a:ext cx="9826587" cy="5867401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26" name="矩形 25"/>
          <p:cNvSpPr/>
          <p:nvPr/>
        </p:nvSpPr>
        <p:spPr>
          <a:xfrm>
            <a:off x="1683390" y="6331749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权限审核</a:t>
            </a:r>
          </a:p>
        </p:txBody>
      </p:sp>
      <p:sp>
        <p:nvSpPr>
          <p:cNvPr id="27" name="矩形 26"/>
          <p:cNvSpPr/>
          <p:nvPr/>
        </p:nvSpPr>
        <p:spPr>
          <a:xfrm>
            <a:off x="3413241" y="6331749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账号冻结</a:t>
            </a:r>
          </a:p>
        </p:txBody>
      </p:sp>
      <p:sp>
        <p:nvSpPr>
          <p:cNvPr id="29" name="矩形 28"/>
          <p:cNvSpPr/>
          <p:nvPr/>
        </p:nvSpPr>
        <p:spPr>
          <a:xfrm>
            <a:off x="1277528" y="1844040"/>
            <a:ext cx="1201117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用户名</a:t>
            </a:r>
          </a:p>
        </p:txBody>
      </p:sp>
      <p:sp>
        <p:nvSpPr>
          <p:cNvPr id="30" name="矩形 29"/>
          <p:cNvSpPr/>
          <p:nvPr/>
        </p:nvSpPr>
        <p:spPr>
          <a:xfrm>
            <a:off x="2538213" y="1844040"/>
            <a:ext cx="1201117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用户号</a:t>
            </a:r>
          </a:p>
        </p:txBody>
      </p:sp>
      <p:sp>
        <p:nvSpPr>
          <p:cNvPr id="25" name="矩形 24"/>
          <p:cNvSpPr/>
          <p:nvPr/>
        </p:nvSpPr>
        <p:spPr>
          <a:xfrm>
            <a:off x="3993995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学校管理</a:t>
            </a:r>
          </a:p>
        </p:txBody>
      </p:sp>
      <p:sp>
        <p:nvSpPr>
          <p:cNvPr id="28" name="矩形 27"/>
          <p:cNvSpPr/>
          <p:nvPr/>
        </p:nvSpPr>
        <p:spPr>
          <a:xfrm>
            <a:off x="5432937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组权限</a:t>
            </a:r>
          </a:p>
        </p:txBody>
      </p:sp>
    </p:spTree>
    <p:extLst>
      <p:ext uri="{BB962C8B-B14F-4D97-AF65-F5344CB8AC3E}">
        <p14:creationId xmlns:p14="http://schemas.microsoft.com/office/powerpoint/2010/main" val="324229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题库管理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账号管理</a:t>
            </a:r>
          </a:p>
        </p:txBody>
      </p:sp>
      <p:sp>
        <p:nvSpPr>
          <p:cNvPr id="7" name="矩形 6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推送管理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注册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登录</a:t>
            </a:r>
          </a:p>
        </p:txBody>
      </p:sp>
      <p:sp>
        <p:nvSpPr>
          <p:cNvPr id="15" name="矩形 14"/>
          <p:cNvSpPr/>
          <p:nvPr/>
        </p:nvSpPr>
        <p:spPr>
          <a:xfrm>
            <a:off x="1189756" y="441963"/>
            <a:ext cx="9826586" cy="502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8975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推送用户</a:t>
            </a:r>
          </a:p>
        </p:txBody>
      </p:sp>
      <p:sp>
        <p:nvSpPr>
          <p:cNvPr id="24" name="矩形 23"/>
          <p:cNvSpPr/>
          <p:nvPr/>
        </p:nvSpPr>
        <p:spPr>
          <a:xfrm>
            <a:off x="1189755" y="1021079"/>
            <a:ext cx="9826587" cy="5867401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26" name="矩形 25"/>
          <p:cNvSpPr/>
          <p:nvPr/>
        </p:nvSpPr>
        <p:spPr>
          <a:xfrm>
            <a:off x="1683390" y="6331749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权限审核</a:t>
            </a:r>
          </a:p>
        </p:txBody>
      </p:sp>
      <p:sp>
        <p:nvSpPr>
          <p:cNvPr id="27" name="矩形 26"/>
          <p:cNvSpPr/>
          <p:nvPr/>
        </p:nvSpPr>
        <p:spPr>
          <a:xfrm>
            <a:off x="3413241" y="6331749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账号冻结</a:t>
            </a:r>
          </a:p>
        </p:txBody>
      </p:sp>
      <p:sp>
        <p:nvSpPr>
          <p:cNvPr id="29" name="矩形 28"/>
          <p:cNvSpPr/>
          <p:nvPr/>
        </p:nvSpPr>
        <p:spPr>
          <a:xfrm>
            <a:off x="1277528" y="1844040"/>
            <a:ext cx="1201117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用户名</a:t>
            </a:r>
          </a:p>
        </p:txBody>
      </p:sp>
      <p:sp>
        <p:nvSpPr>
          <p:cNvPr id="30" name="矩形 29"/>
          <p:cNvSpPr/>
          <p:nvPr/>
        </p:nvSpPr>
        <p:spPr>
          <a:xfrm>
            <a:off x="2538213" y="1844040"/>
            <a:ext cx="1201117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用户号</a:t>
            </a:r>
          </a:p>
        </p:txBody>
      </p:sp>
      <p:sp>
        <p:nvSpPr>
          <p:cNvPr id="31" name="矩形 30"/>
          <p:cNvSpPr/>
          <p:nvPr/>
        </p:nvSpPr>
        <p:spPr>
          <a:xfrm>
            <a:off x="2730592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推送信息</a:t>
            </a:r>
          </a:p>
        </p:txBody>
      </p:sp>
      <p:sp>
        <p:nvSpPr>
          <p:cNvPr id="32" name="矩形 31"/>
          <p:cNvSpPr/>
          <p:nvPr/>
        </p:nvSpPr>
        <p:spPr>
          <a:xfrm>
            <a:off x="4097381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推送时间</a:t>
            </a:r>
          </a:p>
        </p:txBody>
      </p:sp>
    </p:spTree>
    <p:extLst>
      <p:ext uri="{BB962C8B-B14F-4D97-AF65-F5344CB8AC3E}">
        <p14:creationId xmlns:p14="http://schemas.microsoft.com/office/powerpoint/2010/main" val="160165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题库管理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账号管理</a:t>
            </a:r>
          </a:p>
        </p:txBody>
      </p:sp>
      <p:sp>
        <p:nvSpPr>
          <p:cNvPr id="7" name="矩形 6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推送管理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注册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登录</a:t>
            </a:r>
          </a:p>
        </p:txBody>
      </p:sp>
      <p:sp>
        <p:nvSpPr>
          <p:cNvPr id="15" name="矩形 14"/>
          <p:cNvSpPr/>
          <p:nvPr/>
        </p:nvSpPr>
        <p:spPr>
          <a:xfrm>
            <a:off x="1189756" y="441963"/>
            <a:ext cx="9826586" cy="502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89758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推送用户</a:t>
            </a:r>
          </a:p>
        </p:txBody>
      </p:sp>
      <p:sp>
        <p:nvSpPr>
          <p:cNvPr id="24" name="矩形 23"/>
          <p:cNvSpPr/>
          <p:nvPr/>
        </p:nvSpPr>
        <p:spPr>
          <a:xfrm>
            <a:off x="1189755" y="1021079"/>
            <a:ext cx="9826587" cy="5867401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26" name="矩形 25"/>
          <p:cNvSpPr/>
          <p:nvPr/>
        </p:nvSpPr>
        <p:spPr>
          <a:xfrm>
            <a:off x="1683390" y="6331749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权限审核</a:t>
            </a:r>
          </a:p>
        </p:txBody>
      </p:sp>
      <p:sp>
        <p:nvSpPr>
          <p:cNvPr id="27" name="矩形 26"/>
          <p:cNvSpPr/>
          <p:nvPr/>
        </p:nvSpPr>
        <p:spPr>
          <a:xfrm>
            <a:off x="3413241" y="6331749"/>
            <a:ext cx="1365295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账号冻结</a:t>
            </a:r>
          </a:p>
        </p:txBody>
      </p:sp>
      <p:sp>
        <p:nvSpPr>
          <p:cNvPr id="29" name="矩形 28"/>
          <p:cNvSpPr/>
          <p:nvPr/>
        </p:nvSpPr>
        <p:spPr>
          <a:xfrm>
            <a:off x="1277528" y="1844040"/>
            <a:ext cx="1201117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用户名</a:t>
            </a:r>
          </a:p>
        </p:txBody>
      </p:sp>
      <p:sp>
        <p:nvSpPr>
          <p:cNvPr id="30" name="矩形 29"/>
          <p:cNvSpPr/>
          <p:nvPr/>
        </p:nvSpPr>
        <p:spPr>
          <a:xfrm>
            <a:off x="2538213" y="1844040"/>
            <a:ext cx="1201117" cy="3048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用户号</a:t>
            </a:r>
          </a:p>
        </p:txBody>
      </p:sp>
      <p:sp>
        <p:nvSpPr>
          <p:cNvPr id="31" name="矩形 30"/>
          <p:cNvSpPr/>
          <p:nvPr/>
        </p:nvSpPr>
        <p:spPr>
          <a:xfrm>
            <a:off x="2730592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推送信息</a:t>
            </a:r>
          </a:p>
        </p:txBody>
      </p:sp>
      <p:sp>
        <p:nvSpPr>
          <p:cNvPr id="32" name="矩形 31"/>
          <p:cNvSpPr/>
          <p:nvPr/>
        </p:nvSpPr>
        <p:spPr>
          <a:xfrm>
            <a:off x="4097381" y="518161"/>
            <a:ext cx="136529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推送时间</a:t>
            </a:r>
          </a:p>
        </p:txBody>
      </p:sp>
    </p:spTree>
    <p:extLst>
      <p:ext uri="{BB962C8B-B14F-4D97-AF65-F5344CB8AC3E}">
        <p14:creationId xmlns:p14="http://schemas.microsoft.com/office/powerpoint/2010/main" val="114257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2063</TotalTime>
  <Words>304</Words>
  <Application>Microsoft Office PowerPoint</Application>
  <PresentationFormat>宽屏</PresentationFormat>
  <Paragraphs>148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379</cp:revision>
  <dcterms:created xsi:type="dcterms:W3CDTF">2017-03-25T06:10:24Z</dcterms:created>
  <dcterms:modified xsi:type="dcterms:W3CDTF">2017-03-30T06:28:37Z</dcterms:modified>
</cp:coreProperties>
</file>