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A37"/>
    <a:srgbClr val="E5E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22" autoAdjust="0"/>
    <p:restoredTop sz="94992" autoAdjust="0"/>
  </p:normalViewPr>
  <p:slideViewPr>
    <p:cSldViewPr snapToGrid="0">
      <p:cViewPr>
        <p:scale>
          <a:sx n="125" d="100"/>
          <a:sy n="125" d="100"/>
        </p:scale>
        <p:origin x="4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4D5F-E1CD-4642-9ECF-0B74F0015DBA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2579-36D7-4DA2-8C6F-FDEF50F2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9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4D5F-E1CD-4642-9ECF-0B74F0015DBA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2579-36D7-4DA2-8C6F-FDEF50F2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4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4D5F-E1CD-4642-9ECF-0B74F0015DBA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2579-36D7-4DA2-8C6F-FDEF50F2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3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4D5F-E1CD-4642-9ECF-0B74F0015DBA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2579-36D7-4DA2-8C6F-FDEF50F2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5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4D5F-E1CD-4642-9ECF-0B74F0015DBA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2579-36D7-4DA2-8C6F-FDEF50F2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4D5F-E1CD-4642-9ECF-0B74F0015DBA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2579-36D7-4DA2-8C6F-FDEF50F2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6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4D5F-E1CD-4642-9ECF-0B74F0015DBA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2579-36D7-4DA2-8C6F-FDEF50F2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6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4D5F-E1CD-4642-9ECF-0B74F0015DBA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2579-36D7-4DA2-8C6F-FDEF50F2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9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4D5F-E1CD-4642-9ECF-0B74F0015DBA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2579-36D7-4DA2-8C6F-FDEF50F2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7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4D5F-E1CD-4642-9ECF-0B74F0015DBA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2579-36D7-4DA2-8C6F-FDEF50F2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77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4D5F-E1CD-4642-9ECF-0B74F0015DBA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2579-36D7-4DA2-8C6F-FDEF50F2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4D5F-E1CD-4642-9ECF-0B74F0015DBA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2579-36D7-4DA2-8C6F-FDEF50F23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2085" cy="68580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811073" y="552450"/>
            <a:ext cx="158750" cy="158750"/>
          </a:xfrm>
          <a:prstGeom prst="ellipse">
            <a:avLst/>
          </a:prstGeom>
          <a:solidFill>
            <a:srgbClr val="763A37"/>
          </a:solidFill>
          <a:ln w="28575">
            <a:solidFill>
              <a:srgbClr val="763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2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877" y="0"/>
            <a:ext cx="3852245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486400" y="904875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848475" y="3219450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53025" y="2165610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33128" y="0"/>
            <a:ext cx="34540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上半圆图标：题（代表“在线做题” ）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zh-CN" altLang="en-US" sz="1400" dirty="0"/>
              <a:t>按钮：已做题：</a:t>
            </a:r>
            <a:r>
              <a:rPr lang="en-US" altLang="zh-CN" sz="1400" dirty="0"/>
              <a:t>xx</a:t>
            </a:r>
            <a:r>
              <a:rPr lang="zh-CN" altLang="en-US" sz="1400" dirty="0"/>
              <a:t>题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   下半圆图标：库（代表“组卷题库” ）</a:t>
            </a:r>
            <a:endParaRPr lang="en-US" altLang="zh-CN" sz="1400" dirty="0"/>
          </a:p>
          <a:p>
            <a:r>
              <a:rPr lang="zh-CN" altLang="en-US" sz="1400" dirty="0"/>
              <a:t>   按钮：已做卷：</a:t>
            </a:r>
            <a:r>
              <a:rPr lang="en-US" altLang="zh-CN" sz="1400" dirty="0"/>
              <a:t>xx</a:t>
            </a:r>
            <a:r>
              <a:rPr lang="zh-CN" altLang="en-US" sz="1400" dirty="0"/>
              <a:t>套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PS</a:t>
            </a:r>
            <a:r>
              <a:rPr lang="zh-CN" altLang="en-US" sz="1400" dirty="0"/>
              <a:t>：点击范围可以尽可能放大。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领取任务改为胶囊按钮，不用圆角框。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任务的命名规则应为</a:t>
            </a:r>
            <a:r>
              <a:rPr lang="en-US" altLang="zh-CN" sz="1400" dirty="0"/>
              <a:t>X</a:t>
            </a:r>
            <a:r>
              <a:rPr lang="zh-CN" altLang="en-US" sz="1400" dirty="0"/>
              <a:t>月</a:t>
            </a:r>
            <a:r>
              <a:rPr lang="en-US" altLang="zh-CN" sz="1400" dirty="0"/>
              <a:t>X</a:t>
            </a:r>
            <a:r>
              <a:rPr lang="zh-CN" altLang="en-US" sz="1400" dirty="0"/>
              <a:t>日  课后作业。</a:t>
            </a:r>
            <a:endParaRPr lang="en-US" altLang="zh-CN" sz="1400" dirty="0"/>
          </a:p>
          <a:p>
            <a:r>
              <a:rPr lang="en-US" altLang="zh-CN" sz="1400" dirty="0"/>
              <a:t>UI</a:t>
            </a:r>
            <a:r>
              <a:rPr lang="zh-CN" altLang="en-US" sz="1400" dirty="0"/>
              <a:t>示例上改为跟记录页面一致的“</a:t>
            </a:r>
            <a:r>
              <a:rPr lang="en-US" altLang="zh-CN" sz="1400" dirty="0"/>
              <a:t>2</a:t>
            </a:r>
            <a:r>
              <a:rPr lang="zh-CN" altLang="en-US" sz="1400" dirty="0"/>
              <a:t>月</a:t>
            </a:r>
            <a:r>
              <a:rPr lang="en-US" altLang="zh-CN" sz="1400" dirty="0"/>
              <a:t>23</a:t>
            </a:r>
            <a:r>
              <a:rPr lang="zh-CN" altLang="en-US" sz="1400" dirty="0"/>
              <a:t>日  课后作业”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4.</a:t>
            </a:r>
            <a:r>
              <a:rPr lang="zh-CN" altLang="en-US" sz="1400" dirty="0"/>
              <a:t>向下拖动列表时，红色底图部分均为固定部分，仅任务列表拖动。</a:t>
            </a:r>
            <a:endParaRPr lang="en-US" altLang="zh-CN" sz="1400" dirty="0"/>
          </a:p>
        </p:txBody>
      </p:sp>
      <p:sp>
        <p:nvSpPr>
          <p:cNvPr id="9" name="椭圆 8"/>
          <p:cNvSpPr/>
          <p:nvPr/>
        </p:nvSpPr>
        <p:spPr>
          <a:xfrm>
            <a:off x="4068631" y="1870335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686675" y="904875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18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3375" y="0"/>
            <a:ext cx="3857626" cy="6858000"/>
            <a:chOff x="8334374" y="0"/>
            <a:chExt cx="3857626" cy="6858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1859"/>
            <a:stretch/>
          </p:blipFill>
          <p:spPr>
            <a:xfrm>
              <a:off x="8334374" y="0"/>
              <a:ext cx="3857626" cy="68580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9650" y="4531021"/>
              <a:ext cx="947565" cy="19016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7215" y="4548068"/>
              <a:ext cx="693910" cy="173122"/>
            </a:xfrm>
            <a:prstGeom prst="rect">
              <a:avLst/>
            </a:prstGeom>
          </p:spPr>
        </p:pic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/>
          <a:srcRect t="5353" b="8151"/>
          <a:stretch/>
        </p:blipFill>
        <p:spPr>
          <a:xfrm>
            <a:off x="4143375" y="2067306"/>
            <a:ext cx="3857626" cy="38477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4289" t="88424" r="77531" b="5154"/>
          <a:stretch/>
        </p:blipFill>
        <p:spPr>
          <a:xfrm>
            <a:off x="4273276" y="5948362"/>
            <a:ext cx="888365" cy="3619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8526" y="5786927"/>
            <a:ext cx="620669" cy="184523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5486400" y="1066146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6706" y="6300114"/>
            <a:ext cx="3857626" cy="557409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4171950" y="6176962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2" y="0"/>
            <a:ext cx="3857625" cy="68580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8711003" y="0"/>
            <a:ext cx="345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233128" y="0"/>
            <a:ext cx="3454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上半圆图标：错（代表“错题本” ）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zh-CN" altLang="en-US" sz="1400" dirty="0"/>
              <a:t>按钮：已攻克：</a:t>
            </a:r>
            <a:r>
              <a:rPr lang="en-US" altLang="zh-CN" sz="1400" dirty="0"/>
              <a:t>xx</a:t>
            </a:r>
            <a:r>
              <a:rPr lang="zh-CN" altLang="en-US" sz="1400" dirty="0"/>
              <a:t>题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   下半圆图标：库（代表“组卷题库” ）</a:t>
            </a:r>
            <a:endParaRPr lang="en-US" altLang="zh-CN" sz="1400" dirty="0"/>
          </a:p>
          <a:p>
            <a:r>
              <a:rPr lang="zh-CN" altLang="en-US" sz="1400" dirty="0"/>
              <a:t>   按钮：已收藏：</a:t>
            </a:r>
            <a:r>
              <a:rPr lang="en-US" altLang="zh-CN" sz="1400" dirty="0"/>
              <a:t>xx</a:t>
            </a:r>
            <a:r>
              <a:rPr lang="zh-CN" altLang="en-US" sz="1400" dirty="0"/>
              <a:t>题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PS</a:t>
            </a:r>
            <a:r>
              <a:rPr lang="zh-CN" altLang="en-US" sz="1400" dirty="0"/>
              <a:t>：点击范围可以尽可能放大。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2.2016</a:t>
            </a:r>
            <a:r>
              <a:rPr lang="zh-CN" altLang="en-US" sz="1400" dirty="0"/>
              <a:t>年往下调整，注意排版。</a:t>
            </a:r>
            <a:endParaRPr lang="en-US" altLang="zh-CN" sz="1400" dirty="0"/>
          </a:p>
        </p:txBody>
      </p:sp>
      <p:sp>
        <p:nvSpPr>
          <p:cNvPr id="27" name="椭圆 26"/>
          <p:cNvSpPr/>
          <p:nvPr/>
        </p:nvSpPr>
        <p:spPr>
          <a:xfrm>
            <a:off x="6343650" y="1067536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2" r="23462"/>
          <a:stretch/>
        </p:blipFill>
        <p:spPr>
          <a:xfrm>
            <a:off x="8362246" y="2076071"/>
            <a:ext cx="3312659" cy="47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379"/>
          <a:stretch/>
        </p:blipFill>
        <p:spPr>
          <a:xfrm>
            <a:off x="4000500" y="0"/>
            <a:ext cx="3977510" cy="6858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0" y="6273667"/>
            <a:ext cx="3924300" cy="1068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233128" y="0"/>
            <a:ext cx="34540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角标数字代表该科当日的作业数量。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统一色调，不同学科不需要用颜色区分。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补回快捷链接按钮，分别为题库页的</a:t>
            </a:r>
            <a:r>
              <a:rPr lang="en-US" altLang="zh-CN" sz="1400" dirty="0"/>
              <a:t>【</a:t>
            </a:r>
            <a:r>
              <a:rPr lang="zh-CN" altLang="en-US" sz="1400" dirty="0"/>
              <a:t>在线做题</a:t>
            </a:r>
            <a:r>
              <a:rPr lang="en-US" altLang="zh-CN" sz="1400" dirty="0"/>
              <a:t>】</a:t>
            </a:r>
            <a:r>
              <a:rPr lang="zh-CN" altLang="en-US" sz="1400" dirty="0"/>
              <a:t>和记录页的</a:t>
            </a:r>
            <a:r>
              <a:rPr lang="en-US" altLang="zh-CN" sz="1400" dirty="0"/>
              <a:t>【</a:t>
            </a:r>
            <a:r>
              <a:rPr lang="zh-CN" altLang="en-US" sz="1400" dirty="0"/>
              <a:t>收藏夹</a:t>
            </a:r>
            <a:r>
              <a:rPr lang="en-US" altLang="zh-CN" sz="1400" dirty="0"/>
              <a:t>】</a:t>
            </a:r>
          </a:p>
          <a:p>
            <a:endParaRPr lang="en-US" altLang="zh-CN" sz="1400" dirty="0"/>
          </a:p>
        </p:txBody>
      </p:sp>
      <p:sp>
        <p:nvSpPr>
          <p:cNvPr id="19" name="椭圆 18"/>
          <p:cNvSpPr/>
          <p:nvPr/>
        </p:nvSpPr>
        <p:spPr>
          <a:xfrm>
            <a:off x="7315200" y="733425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172200" y="5143500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5040173" y="733425"/>
            <a:ext cx="209550" cy="209550"/>
          </a:xfrm>
          <a:prstGeom prst="ellipse">
            <a:avLst/>
          </a:prstGeom>
          <a:solidFill>
            <a:srgbClr val="763A37"/>
          </a:solidFill>
          <a:ln w="28575">
            <a:solidFill>
              <a:srgbClr val="763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40173" y="409575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172200" y="5708583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17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234</Words>
  <Application>Microsoft Office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83</cp:revision>
  <dcterms:created xsi:type="dcterms:W3CDTF">2017-06-10T11:57:11Z</dcterms:created>
  <dcterms:modified xsi:type="dcterms:W3CDTF">2017-06-11T09:16:00Z</dcterms:modified>
</cp:coreProperties>
</file>