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CF22A-F499-4B86-A4F4-EBFE5EC96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63E9F-7EB5-4392-A2DA-A92C2349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9AE47-1365-4861-8640-33B80CDB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44CC-30FA-49D8-840E-B8DBA7C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4A9CB-2C19-4347-BCB2-D80234A1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346D-EB11-494E-A640-1E19D50D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F72E6-1418-4F66-968A-AF222D2C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99786-C6CE-4D9E-AC18-27439D54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34DB-39D2-400B-8901-25623D7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7FF5-AB60-440B-ACC8-4E75E43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4FE2B-655B-45EF-8992-19634969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15B62-397B-4345-BBBC-D46E810E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2E56-BAA5-421F-BD58-C22CDB88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37072-B467-4C1B-837D-8CF53C77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5CEA0-C6BA-4668-93FA-DC7A1C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AD89-48C1-4025-8CF9-819691CC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90290-6C55-4265-B12E-BA76BE4B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AD463-46FE-4524-BC84-123C7BA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4FFBF-125F-4146-B2EC-54982C01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FF382-5505-44F5-A4CC-66011AE8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05BA-A519-4E7E-BBAE-0E3DA2F2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1A317-6DE4-41BA-89DC-E91801EF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F7D12-C0CC-4E58-9F31-D29B36AE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355F1-BE55-461A-BA0D-FEE31F4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BA84A-76BD-404D-9416-F212D188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B33B-0113-4B0E-9B69-4A6FC62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9E020-1AE0-46DC-BECA-C8CC2D05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B8C67-E46F-432C-A205-0C66DB95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5A7E9-0246-4C0E-8BCB-6E89A5A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8E0DC-ADDE-433D-904B-64BD3063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5D8FE-178E-49B1-AC17-2C1CCC7A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C765-909A-47D9-BA03-9D0796C6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F8C84-66DE-486B-96FC-C1F2F069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E9795-7C5F-4B89-9DD7-61CA1B42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6E36F-02CA-4259-B6AC-F6DA36BB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99BCA-4141-4587-A2B9-094F97B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11D624-FDB0-41E1-8665-330CC791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06A45-778F-40CE-83A5-705DCEB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2968A-236C-4CE4-85D3-E29DC986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91F-6482-4F06-B8CE-F42C24D1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0B100-243A-4947-8509-285D5A64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50105-1823-443F-A647-BAA0892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053B4-5DC0-4D51-80E6-6C1499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E8772-E218-4C3E-B6E4-E49D47F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17D40-4DAC-4B39-AA1F-E3FF4EC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1DF96-2079-4CA1-A0EF-9CB847E1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4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B0FAD-1112-4E02-B7E2-2E432F41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BEF8F-9657-48F8-A752-9305D29B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C2E3F-94D9-4EF8-BA70-34CA2579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6A97D-2460-41BB-A0B1-39FE15CA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48576-DE1E-444A-84E3-4D93E97E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09EF9-66E3-46EC-A579-2129D12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411FC-9CED-4CBF-A976-2B6844D6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74883-9896-46C8-A67D-79D09E28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44DCE-4FA1-4472-9351-99D205A24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81254-C4A4-4059-A1AF-03BCCAB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C3DB0-692D-486D-B59F-0F33B64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4325E-4568-419D-BE5A-8066908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B35B5-35C1-437A-A7CF-EF6B30CE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F29EA-634F-4707-93BC-EAE54F1C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8AC21-6CCF-4216-9815-86C5D880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872C-BADC-4459-8ECF-74BCA92EBB03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9D3C-F5D7-4EF4-954B-2777FC45E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F411F-1132-4285-BA23-E9CBF4334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智能组卷说明</a:t>
            </a:r>
          </a:p>
        </p:txBody>
      </p:sp>
    </p:spTree>
    <p:extLst>
      <p:ext uri="{BB962C8B-B14F-4D97-AF65-F5344CB8AC3E}">
        <p14:creationId xmlns:p14="http://schemas.microsoft.com/office/powerpoint/2010/main" val="325253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3F1E8FE2-D0EF-407C-B62F-54385FB5AD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学校管理</a:t>
            </a:r>
            <a:r>
              <a:rPr lang="en-US" altLang="zh-CN" sz="1600" dirty="0"/>
              <a:t>171026\</a:t>
            </a:r>
            <a:r>
              <a:rPr lang="zh-CN" altLang="en-US" sz="1600" dirty="0"/>
              <a:t>学生管理</a:t>
            </a:r>
            <a:r>
              <a:rPr lang="en-US" altLang="zh-CN" sz="1600" dirty="0"/>
              <a:t>\</a:t>
            </a:r>
            <a:r>
              <a:rPr lang="zh-CN" altLang="en-US" sz="1600" dirty="0"/>
              <a:t>学生管理</a:t>
            </a:r>
            <a:r>
              <a:rPr lang="en-US" altLang="zh-CN" sz="1600" dirty="0"/>
              <a:t>-</a:t>
            </a:r>
            <a:r>
              <a:rPr lang="zh-CN" altLang="en-US" sz="1600" dirty="0"/>
              <a:t>分配班级、学生管理总页</a:t>
            </a:r>
            <a:r>
              <a:rPr lang="en-US" altLang="zh-CN" sz="1600" dirty="0"/>
              <a:t>-</a:t>
            </a:r>
            <a:r>
              <a:rPr lang="zh-CN" altLang="en-US" sz="1600" dirty="0"/>
              <a:t>高级筛选</a:t>
            </a:r>
            <a:endParaRPr lang="en-US" altLang="zh-CN" sz="1600" dirty="0"/>
          </a:p>
          <a:p>
            <a:pPr algn="l"/>
            <a:r>
              <a:rPr lang="en-US" altLang="zh-CN" sz="1600" dirty="0"/>
              <a:t>【</a:t>
            </a:r>
            <a:r>
              <a:rPr lang="zh-CN" altLang="en-US" sz="1600" dirty="0"/>
              <a:t>分配班级</a:t>
            </a:r>
            <a:r>
              <a:rPr lang="en-US" altLang="zh-CN" sz="1600" dirty="0"/>
              <a:t>】</a:t>
            </a:r>
            <a:r>
              <a:rPr lang="zh-CN" altLang="en-US" sz="1600" dirty="0"/>
              <a:t>和</a:t>
            </a:r>
            <a:r>
              <a:rPr lang="en-US" altLang="zh-CN" sz="1600" dirty="0"/>
              <a:t>【</a:t>
            </a:r>
            <a:r>
              <a:rPr lang="zh-CN" altLang="en-US" sz="1600" dirty="0"/>
              <a:t>高级筛选</a:t>
            </a:r>
            <a:r>
              <a:rPr lang="en-US" altLang="zh-CN" sz="1600" dirty="0"/>
              <a:t>】</a:t>
            </a:r>
            <a:r>
              <a:rPr lang="zh-CN" altLang="en-US" sz="1600" dirty="0"/>
              <a:t>两个页面一样，</a:t>
            </a:r>
            <a:r>
              <a:rPr lang="en-US" altLang="zh-CN" sz="1600" dirty="0"/>
              <a:t>【</a:t>
            </a:r>
            <a:r>
              <a:rPr lang="zh-CN" altLang="en-US" sz="1600" dirty="0"/>
              <a:t>分配班级</a:t>
            </a:r>
            <a:r>
              <a:rPr lang="en-US" altLang="zh-CN" sz="1600" dirty="0"/>
              <a:t>】</a:t>
            </a:r>
            <a:r>
              <a:rPr lang="zh-CN" altLang="en-US" sz="1600" dirty="0"/>
              <a:t>的页面漏了。</a:t>
            </a:r>
            <a:endParaRPr lang="en-US" altLang="zh-CN" sz="1600" dirty="0"/>
          </a:p>
          <a:p>
            <a:pPr algn="l"/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4139EB-BC66-47B4-A60E-F765B0EF7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7" r="11910"/>
          <a:stretch/>
        </p:blipFill>
        <p:spPr>
          <a:xfrm>
            <a:off x="0" y="1628775"/>
            <a:ext cx="1266825" cy="24953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6CCD8E-6C32-429D-9B89-B593A632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04" y="1185948"/>
            <a:ext cx="9357622" cy="55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7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1</a:t>
            </a:r>
            <a:r>
              <a:rPr lang="zh-CN" altLang="en-US" sz="1600" dirty="0"/>
              <a:t>、题库管理</a:t>
            </a:r>
            <a:r>
              <a:rPr lang="en-US" altLang="zh-CN" sz="1600" dirty="0"/>
              <a:t>171026\</a:t>
            </a:r>
            <a:r>
              <a:rPr lang="zh-CN" altLang="en-US" sz="1600" dirty="0"/>
              <a:t>题库浏览，该目录下的各个页面均缺少</a:t>
            </a:r>
            <a:r>
              <a:rPr lang="en-US" altLang="zh-CN" sz="1600" dirty="0"/>
              <a:t>【</a:t>
            </a:r>
            <a:r>
              <a:rPr lang="zh-CN" altLang="en-US" sz="1600" dirty="0"/>
              <a:t>智能组卷</a:t>
            </a:r>
            <a:r>
              <a:rPr lang="en-US" altLang="zh-CN" sz="1600" dirty="0"/>
              <a:t>】</a:t>
            </a:r>
            <a:r>
              <a:rPr lang="zh-CN" altLang="en-US" sz="1600" dirty="0"/>
              <a:t>选项。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CB40D05-E9C1-4551-9632-7129674E19E9}"/>
              </a:ext>
            </a:extLst>
          </p:cNvPr>
          <p:cNvGrpSpPr/>
          <p:nvPr/>
        </p:nvGrpSpPr>
        <p:grpSpPr>
          <a:xfrm>
            <a:off x="0" y="875048"/>
            <a:ext cx="12192000" cy="4612705"/>
            <a:chOff x="0" y="875048"/>
            <a:chExt cx="15813748" cy="598295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F15530D-A658-4E76-8470-8ED82AC0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75048"/>
              <a:ext cx="8220849" cy="598295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6BCFEA2-6808-4D38-B6D5-DA19D41F4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6963" y="875048"/>
              <a:ext cx="7476785" cy="598295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3712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59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</a:t>
            </a:r>
            <a:r>
              <a:rPr lang="zh-CN" altLang="en-US" sz="1600" dirty="0"/>
              <a:t>、点击</a:t>
            </a:r>
            <a:r>
              <a:rPr lang="en-US" altLang="zh-CN" sz="1600" dirty="0"/>
              <a:t>【</a:t>
            </a:r>
            <a:r>
              <a:rPr lang="zh-CN" altLang="en-US" sz="1600" dirty="0"/>
              <a:t>智能组卷</a:t>
            </a:r>
            <a:r>
              <a:rPr lang="en-US" altLang="zh-CN" sz="1600" dirty="0"/>
              <a:t>】</a:t>
            </a:r>
            <a:r>
              <a:rPr lang="zh-CN" altLang="en-US" sz="1600" dirty="0"/>
              <a:t>后，设计稿需要包含</a:t>
            </a:r>
            <a:r>
              <a:rPr lang="en-US" altLang="zh-CN" sz="1600" dirty="0"/>
              <a:t>【</a:t>
            </a:r>
            <a:r>
              <a:rPr lang="zh-CN" altLang="en-US" sz="1600" dirty="0"/>
              <a:t>按章节点</a:t>
            </a:r>
            <a:r>
              <a:rPr lang="en-US" altLang="zh-CN" sz="1600" dirty="0"/>
              <a:t>】【</a:t>
            </a:r>
            <a:r>
              <a:rPr lang="zh-CN" altLang="en-US" sz="1600" dirty="0"/>
              <a:t>按知识点</a:t>
            </a:r>
            <a:r>
              <a:rPr lang="en-US" altLang="zh-CN" sz="1600" dirty="0"/>
              <a:t>】【</a:t>
            </a:r>
            <a:r>
              <a:rPr lang="zh-CN" altLang="en-US" sz="1600" dirty="0"/>
              <a:t>真题还原</a:t>
            </a:r>
            <a:r>
              <a:rPr lang="en-US" altLang="zh-CN" sz="1600" dirty="0"/>
              <a:t>】3</a:t>
            </a:r>
            <a:r>
              <a:rPr lang="zh-CN" altLang="en-US" sz="1600" dirty="0"/>
              <a:t>个页面。</a:t>
            </a:r>
            <a:endParaRPr lang="en-US" altLang="zh-CN" sz="1600" dirty="0"/>
          </a:p>
          <a:p>
            <a:pPr algn="l"/>
            <a:r>
              <a:rPr lang="zh-CN" altLang="en-US" sz="1600" dirty="0"/>
              <a:t>目前仅有</a:t>
            </a:r>
            <a:r>
              <a:rPr lang="en-US" altLang="zh-CN" sz="1600" dirty="0"/>
              <a:t>【</a:t>
            </a:r>
            <a:r>
              <a:rPr lang="zh-CN" altLang="en-US" sz="1600" dirty="0"/>
              <a:t>按章节点</a:t>
            </a:r>
            <a:r>
              <a:rPr lang="en-US" altLang="zh-CN" sz="1600" dirty="0"/>
              <a:t>】</a:t>
            </a:r>
            <a:r>
              <a:rPr lang="zh-CN" altLang="en-US" sz="1600" dirty="0"/>
              <a:t>的页面，缺少的两个请参照原型补齐。</a:t>
            </a:r>
            <a:endParaRPr lang="en-US" altLang="zh-CN" sz="1600" dirty="0"/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注：</a:t>
            </a:r>
            <a:r>
              <a:rPr lang="en-US" altLang="zh-CN" sz="1600" dirty="0">
                <a:solidFill>
                  <a:srgbClr val="FF0000"/>
                </a:solidFill>
              </a:rPr>
              <a:t> 【</a:t>
            </a:r>
            <a:r>
              <a:rPr lang="zh-CN" altLang="en-US" sz="1600" dirty="0">
                <a:solidFill>
                  <a:srgbClr val="FF0000"/>
                </a:solidFill>
              </a:rPr>
              <a:t>按章节点</a:t>
            </a:r>
            <a:r>
              <a:rPr lang="en-US" altLang="zh-CN" sz="1600" dirty="0">
                <a:solidFill>
                  <a:srgbClr val="FF0000"/>
                </a:solidFill>
              </a:rPr>
              <a:t>】【</a:t>
            </a:r>
            <a:r>
              <a:rPr lang="zh-CN" altLang="en-US" sz="1600" dirty="0">
                <a:solidFill>
                  <a:srgbClr val="FF0000"/>
                </a:solidFill>
              </a:rPr>
              <a:t>按知识点</a:t>
            </a:r>
            <a:r>
              <a:rPr lang="en-US" altLang="zh-CN" sz="1600" dirty="0">
                <a:solidFill>
                  <a:srgbClr val="FF0000"/>
                </a:solidFill>
              </a:rPr>
              <a:t>】</a:t>
            </a:r>
            <a:r>
              <a:rPr lang="zh-CN" altLang="en-US" sz="1600" dirty="0">
                <a:solidFill>
                  <a:srgbClr val="FF0000"/>
                </a:solidFill>
              </a:rPr>
              <a:t>两页的筛选项同题库浏览界面；</a:t>
            </a:r>
            <a:r>
              <a:rPr lang="en-US" altLang="zh-CN" sz="1600" dirty="0">
                <a:solidFill>
                  <a:srgbClr val="FF0000"/>
                </a:solidFill>
              </a:rPr>
              <a:t>【</a:t>
            </a:r>
            <a:r>
              <a:rPr lang="zh-CN" altLang="en-US" sz="1600" dirty="0">
                <a:solidFill>
                  <a:srgbClr val="FF0000"/>
                </a:solidFill>
              </a:rPr>
              <a:t>真题还原</a:t>
            </a:r>
            <a:r>
              <a:rPr lang="en-US" altLang="zh-CN" sz="1600" dirty="0">
                <a:solidFill>
                  <a:srgbClr val="FF0000"/>
                </a:solidFill>
              </a:rPr>
              <a:t>】</a:t>
            </a:r>
            <a:r>
              <a:rPr lang="zh-CN" altLang="en-US" sz="1600" dirty="0">
                <a:solidFill>
                  <a:srgbClr val="FF0000"/>
                </a:solidFill>
              </a:rPr>
              <a:t>页面的参照原型保留题库范围、科目、试题检索即可，下拉菜单选项同原型。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F09AB5C-CD36-425C-B9ED-47727216C169}"/>
              </a:ext>
            </a:extLst>
          </p:cNvPr>
          <p:cNvGrpSpPr/>
          <p:nvPr/>
        </p:nvGrpSpPr>
        <p:grpSpPr>
          <a:xfrm>
            <a:off x="1" y="1648614"/>
            <a:ext cx="11099800" cy="5209385"/>
            <a:chOff x="0" y="1136020"/>
            <a:chExt cx="12192001" cy="572197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CCC97A6-2C8E-416A-A1D0-3431EDBE3763}"/>
                </a:ext>
              </a:extLst>
            </p:cNvPr>
            <p:cNvGrpSpPr/>
            <p:nvPr/>
          </p:nvGrpSpPr>
          <p:grpSpPr>
            <a:xfrm>
              <a:off x="1" y="1136020"/>
              <a:ext cx="12192000" cy="2590276"/>
              <a:chOff x="0" y="786481"/>
              <a:chExt cx="15722979" cy="3340457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448BE464-A129-4D88-B993-712159DF3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786481"/>
                <a:ext cx="4994728" cy="334045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A17A8D47-43BF-49CB-90EB-D610B2E87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4728" y="786481"/>
                <a:ext cx="5099663" cy="334045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29999D8-94B7-449D-9E46-DA63CBE70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4390" y="786481"/>
                <a:ext cx="5628589" cy="334045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873C051-65A3-4BE8-A4D7-E0D00C609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726296"/>
              <a:ext cx="3873041" cy="313170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684CC0-BF10-4A8B-9C35-ACA44CD1E38B}"/>
                </a:ext>
              </a:extLst>
            </p:cNvPr>
            <p:cNvSpPr/>
            <p:nvPr/>
          </p:nvSpPr>
          <p:spPr>
            <a:xfrm>
              <a:off x="97104" y="1136020"/>
              <a:ext cx="1456567" cy="5390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3C1446-201D-4405-9E7C-6A66575EEEE9}"/>
                </a:ext>
              </a:extLst>
            </p:cNvPr>
            <p:cNvSpPr/>
            <p:nvPr/>
          </p:nvSpPr>
          <p:spPr>
            <a:xfrm>
              <a:off x="4037925" y="1136020"/>
              <a:ext cx="1456567" cy="5390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88A221-C423-4E91-BB8E-51F7AB169960}"/>
                </a:ext>
              </a:extLst>
            </p:cNvPr>
            <p:cNvSpPr/>
            <p:nvPr/>
          </p:nvSpPr>
          <p:spPr>
            <a:xfrm>
              <a:off x="121380" y="4265327"/>
              <a:ext cx="2362875" cy="8569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19BF2CA-7A0E-42DF-93BD-0F5B82460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98" y="1675051"/>
              <a:ext cx="3026421" cy="25902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94D878A-BFAD-4B08-83C0-14ACC296DC7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929062" y="1739788"/>
              <a:ext cx="373756" cy="25255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866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89E638-D79E-43E0-9B8A-01BD64D28D32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其他错漏核对</a:t>
            </a:r>
          </a:p>
        </p:txBody>
      </p:sp>
    </p:spTree>
    <p:extLst>
      <p:ext uri="{BB962C8B-B14F-4D97-AF65-F5344CB8AC3E}">
        <p14:creationId xmlns:p14="http://schemas.microsoft.com/office/powerpoint/2010/main" val="248618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AF0287-D21A-46DD-9143-7306424EC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"/>
          <a:stretch/>
        </p:blipFill>
        <p:spPr>
          <a:xfrm>
            <a:off x="-1" y="707669"/>
            <a:ext cx="7640897" cy="6150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C7CEBD-2A03-4B3B-A94C-BACDD382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174" y="1627141"/>
            <a:ext cx="4950100" cy="4013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FBFE10-C9EE-46D2-9744-40F0B820770E}"/>
              </a:ext>
            </a:extLst>
          </p:cNvPr>
          <p:cNvSpPr/>
          <p:nvPr/>
        </p:nvSpPr>
        <p:spPr>
          <a:xfrm>
            <a:off x="305182" y="1710458"/>
            <a:ext cx="2602659" cy="23472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93C9A9-4306-43B7-B0B0-17CD84231C2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907842" y="1827821"/>
            <a:ext cx="4383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题库管理</a:t>
            </a:r>
            <a:r>
              <a:rPr lang="en-US" altLang="zh-CN" sz="1600" dirty="0"/>
              <a:t>171026\</a:t>
            </a:r>
            <a:r>
              <a:rPr lang="zh-CN" altLang="en-US" sz="1600" dirty="0"/>
              <a:t>试题管理</a:t>
            </a:r>
            <a:r>
              <a:rPr lang="en-US" altLang="zh-CN" sz="1600" dirty="0"/>
              <a:t>\</a:t>
            </a:r>
            <a:r>
              <a:rPr lang="zh-CN" altLang="en-US" sz="1600" dirty="0"/>
              <a:t>试题管理</a:t>
            </a:r>
            <a:endParaRPr lang="en-US" altLang="zh-CN" sz="1600" dirty="0"/>
          </a:p>
          <a:p>
            <a:pPr algn="l"/>
            <a:r>
              <a:rPr lang="zh-CN" altLang="en-US" sz="1600" dirty="0"/>
              <a:t>不是</a:t>
            </a:r>
            <a:r>
              <a:rPr lang="en-US" altLang="zh-CN" sz="1600" dirty="0"/>
              <a:t>【</a:t>
            </a:r>
            <a:r>
              <a:rPr lang="zh-CN" altLang="en-US" sz="1600" dirty="0"/>
              <a:t>题库范围</a:t>
            </a:r>
            <a:r>
              <a:rPr lang="en-US" altLang="zh-CN" sz="1600" dirty="0"/>
              <a:t>】</a:t>
            </a:r>
            <a:r>
              <a:rPr lang="zh-CN" altLang="en-US" sz="1600" dirty="0"/>
              <a:t>，是</a:t>
            </a:r>
            <a:r>
              <a:rPr lang="en-US" altLang="zh-CN" sz="1600" dirty="0"/>
              <a:t>【</a:t>
            </a:r>
            <a:r>
              <a:rPr lang="zh-CN" altLang="en-US" sz="1600" dirty="0"/>
              <a:t>审核状态</a:t>
            </a:r>
            <a:r>
              <a:rPr lang="en-US" altLang="zh-CN" sz="1600" dirty="0"/>
              <a:t>】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43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C54486A1-4F57-4586-A0A3-2BE7FA266B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题库管理</a:t>
            </a:r>
            <a:r>
              <a:rPr lang="en-US" altLang="zh-CN" sz="1600" dirty="0"/>
              <a:t>171026\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\</a:t>
            </a:r>
            <a:r>
              <a:rPr lang="zh-CN" altLang="en-US" sz="1600" dirty="0"/>
              <a:t>教师题库</a:t>
            </a:r>
            <a:endParaRPr lang="en-US" altLang="zh-CN" sz="1600" dirty="0"/>
          </a:p>
          <a:p>
            <a:pPr algn="l"/>
            <a:r>
              <a:rPr lang="en-US" altLang="zh-CN" sz="1600" dirty="0"/>
              <a:t>1</a:t>
            </a:r>
            <a:r>
              <a:rPr lang="zh-CN" altLang="en-US" sz="1600" dirty="0"/>
              <a:t>、缺少筛选项； </a:t>
            </a:r>
            <a:r>
              <a:rPr lang="en-US" altLang="zh-CN" sz="1600" dirty="0"/>
              <a:t>2</a:t>
            </a:r>
            <a:r>
              <a:rPr lang="zh-CN" altLang="en-US" sz="1600" dirty="0"/>
              <a:t>、没有编辑和删除按钮，缺少页码；</a:t>
            </a:r>
            <a:r>
              <a:rPr lang="en-US" altLang="zh-CN" sz="1600" dirty="0"/>
              <a:t>3</a:t>
            </a:r>
            <a:r>
              <a:rPr lang="zh-CN" altLang="en-US" sz="1600" dirty="0"/>
              <a:t>、没有编辑和删除按钮，也没有对应页面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DEFDAB-5E78-4786-93C6-7F3A90F1D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33"/>
          <a:stretch/>
        </p:blipFill>
        <p:spPr>
          <a:xfrm>
            <a:off x="-1" y="763056"/>
            <a:ext cx="4695825" cy="60949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FEC232-A186-47E0-B3F5-CDE9307F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74" y="763056"/>
            <a:ext cx="7307713" cy="60949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950F380-93A5-4172-A28C-4806219299E1}"/>
              </a:ext>
            </a:extLst>
          </p:cNvPr>
          <p:cNvSpPr/>
          <p:nvPr/>
        </p:nvSpPr>
        <p:spPr>
          <a:xfrm>
            <a:off x="409957" y="2824883"/>
            <a:ext cx="2602659" cy="234728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9449881-94BC-4E7C-B015-6A38256B3A6A}"/>
              </a:ext>
            </a:extLst>
          </p:cNvPr>
          <p:cNvCxnSpPr>
            <a:cxnSpLocks/>
          </p:cNvCxnSpPr>
          <p:nvPr/>
        </p:nvCxnSpPr>
        <p:spPr>
          <a:xfrm>
            <a:off x="3012616" y="2970821"/>
            <a:ext cx="30833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9DFA44B-B3AD-4E55-A27C-E22BB806FD00}"/>
              </a:ext>
            </a:extLst>
          </p:cNvPr>
          <p:cNvSpPr/>
          <p:nvPr/>
        </p:nvSpPr>
        <p:spPr>
          <a:xfrm>
            <a:off x="5991225" y="2590155"/>
            <a:ext cx="3819525" cy="10769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3E9EEA-6C61-497C-99D0-F6C736C5A40C}"/>
              </a:ext>
            </a:extLst>
          </p:cNvPr>
          <p:cNvSpPr/>
          <p:nvPr/>
        </p:nvSpPr>
        <p:spPr>
          <a:xfrm>
            <a:off x="409957" y="6377708"/>
            <a:ext cx="2609468" cy="346942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2A3635-7273-49CD-AE61-8142156F6BDB}"/>
              </a:ext>
            </a:extLst>
          </p:cNvPr>
          <p:cNvCxnSpPr>
            <a:cxnSpLocks/>
          </p:cNvCxnSpPr>
          <p:nvPr/>
        </p:nvCxnSpPr>
        <p:spPr>
          <a:xfrm>
            <a:off x="2705100" y="6533171"/>
            <a:ext cx="4876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F5AB903-5409-40DA-BF8E-BCE3639B1B7C}"/>
              </a:ext>
            </a:extLst>
          </p:cNvPr>
          <p:cNvSpPr/>
          <p:nvPr/>
        </p:nvSpPr>
        <p:spPr>
          <a:xfrm>
            <a:off x="7581900" y="6349132"/>
            <a:ext cx="2505075" cy="3469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>
            <a:extLst>
              <a:ext uri="{FF2B5EF4-FFF2-40B4-BE49-F238E27FC236}">
                <a16:creationId xmlns:a16="http://schemas.microsoft.com/office/drawing/2014/main" id="{FBF2F34A-78FA-457B-9C57-3DDB05D620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题库管理</a:t>
            </a:r>
            <a:r>
              <a:rPr lang="en-US" altLang="zh-CN" sz="1600" dirty="0"/>
              <a:t>171026\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\</a:t>
            </a:r>
            <a:r>
              <a:rPr lang="zh-CN" altLang="en-US" sz="1600" dirty="0"/>
              <a:t>我的试题、我的试题</a:t>
            </a:r>
            <a:r>
              <a:rPr lang="en-US" altLang="zh-CN" sz="1600" dirty="0"/>
              <a:t>-</a:t>
            </a:r>
            <a:r>
              <a:rPr lang="zh-CN" altLang="en-US" sz="1600" dirty="0"/>
              <a:t>删除</a:t>
            </a:r>
            <a:endParaRPr lang="en-US" altLang="zh-CN" sz="1600" dirty="0"/>
          </a:p>
          <a:p>
            <a:pPr algn="l"/>
            <a:r>
              <a:rPr lang="en-US" altLang="zh-CN" sz="1600" dirty="0"/>
              <a:t>1</a:t>
            </a:r>
            <a:r>
              <a:rPr lang="zh-CN" altLang="en-US" sz="1600" dirty="0"/>
              <a:t>、缺少筛选项； </a:t>
            </a:r>
            <a:r>
              <a:rPr lang="en-US" altLang="zh-CN" sz="1600" dirty="0"/>
              <a:t>2</a:t>
            </a:r>
            <a:r>
              <a:rPr lang="zh-CN" altLang="en-US" sz="1600" dirty="0"/>
              <a:t>、没有编辑和删除按钮，缺少页码；</a:t>
            </a:r>
            <a:r>
              <a:rPr lang="en-US" altLang="zh-CN" sz="1600" dirty="0"/>
              <a:t>3</a:t>
            </a:r>
            <a:r>
              <a:rPr lang="zh-CN" altLang="en-US" sz="1600" dirty="0"/>
              <a:t>、没有编辑和删除按钮，也没有对应页面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B761F5-E7B1-4694-8D75-B44A61C0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000"/>
            <a:ext cx="2990850" cy="53184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4F8B3C-3268-4512-BDF7-F47ADD297CE2}"/>
              </a:ext>
            </a:extLst>
          </p:cNvPr>
          <p:cNvSpPr/>
          <p:nvPr/>
        </p:nvSpPr>
        <p:spPr>
          <a:xfrm>
            <a:off x="1781557" y="4825133"/>
            <a:ext cx="2602659" cy="234728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没有这两页</a:t>
            </a:r>
          </a:p>
        </p:txBody>
      </p:sp>
    </p:spTree>
    <p:extLst>
      <p:ext uri="{BB962C8B-B14F-4D97-AF65-F5344CB8AC3E}">
        <p14:creationId xmlns:p14="http://schemas.microsoft.com/office/powerpoint/2010/main" val="235829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60F9F9-CE56-45D4-B13F-2383D562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402"/>
            <a:ext cx="7686675" cy="5641597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AAAF9DB0-A794-4C1E-8BAC-5979D0ABDF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题库管理</a:t>
            </a:r>
            <a:r>
              <a:rPr lang="en-US" altLang="zh-CN" sz="1600" dirty="0"/>
              <a:t>171026\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\</a:t>
            </a:r>
            <a:r>
              <a:rPr lang="zh-CN" altLang="en-US" sz="1600" dirty="0"/>
              <a:t>收藏夹内试题</a:t>
            </a:r>
            <a:endParaRPr lang="en-US" altLang="zh-CN" sz="1600" dirty="0"/>
          </a:p>
          <a:p>
            <a:pPr algn="l"/>
            <a:r>
              <a:rPr lang="zh-CN" altLang="en-US" sz="1600" dirty="0"/>
              <a:t>没有左边的筛选知识点筛选栏。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9955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3F1E8FE2-D0EF-407C-B62F-54385FB5AD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学校管理</a:t>
            </a:r>
            <a:r>
              <a:rPr lang="en-US" altLang="zh-CN" sz="1600" dirty="0"/>
              <a:t>171026\</a:t>
            </a:r>
            <a:r>
              <a:rPr lang="zh-CN" altLang="en-US" sz="1600" dirty="0"/>
              <a:t>学生管理</a:t>
            </a:r>
            <a:r>
              <a:rPr lang="en-US" altLang="zh-CN" sz="1600" dirty="0"/>
              <a:t>\</a:t>
            </a:r>
            <a:r>
              <a:rPr lang="zh-CN" altLang="en-US" sz="1600" dirty="0"/>
              <a:t>学生管理总页</a:t>
            </a:r>
            <a:r>
              <a:rPr lang="en-US" altLang="zh-CN" sz="1600" dirty="0"/>
              <a:t>-</a:t>
            </a:r>
            <a:r>
              <a:rPr lang="zh-CN" altLang="en-US" sz="1600" dirty="0"/>
              <a:t>精确搜索</a:t>
            </a:r>
            <a:endParaRPr lang="en-US" altLang="zh-CN" sz="1600" dirty="0"/>
          </a:p>
          <a:p>
            <a:pPr algn="l"/>
            <a:r>
              <a:rPr lang="zh-CN" altLang="en-US" sz="1600" dirty="0"/>
              <a:t>缺少搜索方式切换的选项。</a:t>
            </a:r>
            <a:endParaRPr lang="en-US" altLang="zh-CN" sz="1600" dirty="0"/>
          </a:p>
          <a:p>
            <a:pPr algn="l"/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221D76-36AF-4C27-9D66-1EE6ACD1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900"/>
            <a:ext cx="9500495" cy="56774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4DCFC7-9DF0-4C0F-A001-14E2366F3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23"/>
          <a:stretch/>
        </p:blipFill>
        <p:spPr>
          <a:xfrm>
            <a:off x="9475990" y="1562141"/>
            <a:ext cx="3076190" cy="59050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A5CD837-0AD1-4573-B084-C243741254B8}"/>
              </a:ext>
            </a:extLst>
          </p:cNvPr>
          <p:cNvCxnSpPr>
            <a:endCxn id="6" idx="1"/>
          </p:cNvCxnSpPr>
          <p:nvPr/>
        </p:nvCxnSpPr>
        <p:spPr>
          <a:xfrm flipV="1">
            <a:off x="6096000" y="1857396"/>
            <a:ext cx="3379990" cy="400029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1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321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31</cp:revision>
  <dcterms:created xsi:type="dcterms:W3CDTF">2017-10-27T01:57:10Z</dcterms:created>
  <dcterms:modified xsi:type="dcterms:W3CDTF">2017-10-27T07:52:07Z</dcterms:modified>
</cp:coreProperties>
</file>