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卓师 接口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81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、根据考试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获取考试题目列表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：考试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List</a:t>
            </a:r>
          </a:p>
          <a:p>
            <a:pPr lvl="2"/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、考试项目名称；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、考试简单说明（每小题</a:t>
            </a:r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分。。。。）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List</a:t>
            </a:r>
          </a:p>
          <a:p>
            <a:pPr lvl="4"/>
            <a:r>
              <a:rPr kumimoji="1" lang="zh-CN" altLang="en-US" dirty="0" smtClean="0"/>
              <a:t>每个题目</a:t>
            </a:r>
            <a:r>
              <a:rPr kumimoji="1" lang="en-US" altLang="zh-CN" dirty="0" smtClean="0"/>
              <a:t>id</a:t>
            </a:r>
          </a:p>
          <a:p>
            <a:pPr lvl="4"/>
            <a:r>
              <a:rPr kumimoji="1" lang="zh-CN" altLang="en-US" dirty="0" smtClean="0"/>
              <a:t>每个题目名称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67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、发布考试题目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23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、批改作业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、获取按题型列表；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不是很明确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、获取按试卷列表。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21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6</a:t>
            </a:r>
            <a:r>
              <a:rPr kumimoji="1" lang="en-US" altLang="en-US" dirty="0" smtClean="0"/>
              <a:t>、获取</a:t>
            </a:r>
            <a:r>
              <a:rPr kumimoji="1" lang="zh-CN" altLang="en-US" dirty="0" smtClean="0"/>
              <a:t>试题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：试题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、试题相关信息和解答相关信息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、解析（也可单独作为接口）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46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、批改试题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：试题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，得分，批改备注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：提交成功与否标识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62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、用户相关信息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用户标识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：用户头像，名称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6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、编辑用户密码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 用户标识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，新密码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：成功与否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15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、获取验证码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90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、获取班级相关信息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班级管理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11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、查找学生信息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80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1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登陆</a:t>
            </a:r>
            <a:endParaRPr kumimoji="1" lang="en-US" altLang="zh-CN" dirty="0" smtClean="0"/>
          </a:p>
          <a:p>
            <a:pPr marL="301943" lvl="1" indent="0">
              <a:buNone/>
            </a:pPr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username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/>
              <a:t>password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301943" lvl="1" indent="0">
              <a:buNone/>
            </a:pP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：用户标识</a:t>
            </a:r>
            <a:r>
              <a:rPr kumimoji="1" lang="en-US" altLang="zh-CN" dirty="0" smtClean="0"/>
              <a:t>id</a:t>
            </a:r>
          </a:p>
          <a:p>
            <a:pPr marL="301943" lvl="1" indent="0">
              <a:buNone/>
            </a:pPr>
            <a:endParaRPr kumimoji="1" lang="en-US" altLang="zh-CN" dirty="0"/>
          </a:p>
          <a:p>
            <a:pPr marL="301943" lvl="1" indent="0"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、注册</a:t>
            </a:r>
            <a:endParaRPr kumimoji="1" lang="en-US" altLang="zh-CN" dirty="0" smtClean="0"/>
          </a:p>
          <a:p>
            <a:pPr marL="301943" lvl="1" indent="0">
              <a:buNone/>
            </a:pPr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username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password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301943" lvl="1" indent="0">
              <a:buNone/>
            </a:pPr>
            <a:endParaRPr kumimoji="1" lang="en-US" altLang="zh-CN" dirty="0"/>
          </a:p>
          <a:p>
            <a:pPr marL="301943" lvl="1" indent="0">
              <a:buNone/>
            </a:pPr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、找回密码</a:t>
            </a:r>
            <a:endParaRPr kumimoji="1" lang="en-US" altLang="zh-CN" dirty="0" smtClean="0"/>
          </a:p>
          <a:p>
            <a:pPr marL="301943" lvl="1" indent="0">
              <a:buNone/>
            </a:pPr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username</a:t>
            </a:r>
            <a:r>
              <a:rPr kumimoji="1" lang="zh-CN" altLang="en-US" dirty="0" smtClean="0"/>
              <a:t>（或者手机号）</a:t>
            </a:r>
            <a:endParaRPr kumimoji="1" lang="en-US" altLang="zh-CN" dirty="0" smtClean="0"/>
          </a:p>
          <a:p>
            <a:pPr lvl="5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187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绑定学校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、绑定学校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82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获取通知列表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37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815217"/>
            <a:ext cx="7408333" cy="3310945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、学校相关信息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：用户标识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4"/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、试卷数量；</a:t>
            </a:r>
            <a:endParaRPr kumimoji="1" lang="en-US" altLang="zh-CN" dirty="0" smtClean="0"/>
          </a:p>
          <a:p>
            <a:pPr lvl="4"/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、收藏数量；</a:t>
            </a:r>
            <a:endParaRPr kumimoji="1" lang="en-US" altLang="zh-CN" dirty="0" smtClean="0"/>
          </a:p>
          <a:p>
            <a:pPr lvl="4"/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、收藏夹入口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（用用户标识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也可？）；</a:t>
            </a:r>
            <a:endParaRPr kumimoji="1" lang="en-US" altLang="zh-CN" dirty="0" smtClean="0"/>
          </a:p>
          <a:p>
            <a:pPr lvl="4"/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、学校相关信息；</a:t>
            </a:r>
            <a:endParaRPr kumimoji="1" lang="en-US" altLang="zh-CN" dirty="0" smtClean="0"/>
          </a:p>
          <a:p>
            <a:pPr marL="1234440" lvl="4" indent="0">
              <a:buNone/>
            </a:pPr>
            <a:endParaRPr kumimoji="1" lang="en-US" altLang="zh-CN" dirty="0" smtClean="0"/>
          </a:p>
          <a:p>
            <a:pPr lvl="4"/>
            <a:endParaRPr kumimoji="1" lang="en-US" altLang="zh-CN" dirty="0" smtClean="0"/>
          </a:p>
          <a:p>
            <a:pPr lvl="4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首页</a:t>
            </a:r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65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/>
              <a:t>1</a:t>
            </a:r>
            <a:r>
              <a:rPr kumimoji="1" lang="zh-CN" altLang="en-US" dirty="0" smtClean="0"/>
              <a:t>、获取章节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：用户标识</a:t>
            </a:r>
            <a:r>
              <a:rPr kumimoji="1" lang="en-US" altLang="zh-CN" dirty="0" smtClean="0"/>
              <a:t>id</a:t>
            </a:r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List</a:t>
            </a:r>
          </a:p>
          <a:p>
            <a:pPr lvl="4"/>
            <a:r>
              <a:rPr kumimoji="1" lang="zh-CN" altLang="zh-CN" dirty="0" smtClean="0"/>
              <a:t>1、</a:t>
            </a:r>
            <a:r>
              <a:rPr kumimoji="1" lang="zh-CN" altLang="en-US" dirty="0" smtClean="0"/>
              <a:t>章节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4"/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、章节名称；</a:t>
            </a:r>
            <a:endParaRPr kumimoji="1" lang="en-US" altLang="zh-CN" dirty="0" smtClean="0"/>
          </a:p>
          <a:p>
            <a:pPr lvl="4"/>
            <a:endParaRPr kumimoji="1" lang="en-US" altLang="zh-CN" dirty="0" smtClean="0"/>
          </a:p>
          <a:p>
            <a:pPr lvl="4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 two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0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、根据章节获取章节下面的具体内容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：章节</a:t>
            </a:r>
            <a:r>
              <a:rPr kumimoji="1" lang="en-US" altLang="zh-CN" dirty="0" smtClean="0"/>
              <a:t>id</a:t>
            </a:r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：具体内容（现在不是很清楚数据结构）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另：假如深度较高，这样的更具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获取内容的接口要做下去）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en-US" dirty="0" smtClean="0"/>
              <a:t>按</a:t>
            </a:r>
            <a:r>
              <a:rPr kumimoji="1" lang="zh-CN" altLang="en-US" dirty="0" smtClean="0"/>
              <a:t>知识点接口同上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44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、获取收藏夹列表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用户标识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List</a:t>
            </a:r>
          </a:p>
          <a:p>
            <a:pPr lvl="3"/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、收藏夹名称；</a:t>
            </a:r>
            <a:endParaRPr kumimoji="1" lang="en-US" altLang="zh-CN" dirty="0" smtClean="0"/>
          </a:p>
          <a:p>
            <a:pPr lvl="3"/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、每个条目的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、该条目下的收藏数量；</a:t>
            </a:r>
            <a:endParaRPr kumimoji="1" lang="en-US" altLang="zh-CN" dirty="0" smtClean="0"/>
          </a:p>
          <a:p>
            <a:pPr lvl="3"/>
            <a:endParaRPr kumimoji="1" lang="en-US" altLang="zh-CN" dirty="0"/>
          </a:p>
          <a:p>
            <a:pPr lvl="3"/>
            <a:endParaRPr kumimoji="1" lang="en-US" altLang="zh-CN" dirty="0" smtClean="0"/>
          </a:p>
          <a:p>
            <a:pPr lvl="3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收藏夹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48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、编辑收藏夹（编辑名称和删除）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：收藏条目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：成功与否标识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收藏夹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99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、课后作业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：用户标识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，科目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，作业状态（用于删选）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List</a:t>
            </a:r>
          </a:p>
          <a:p>
            <a:pPr lvl="2"/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、作业名称；</a:t>
            </a:r>
            <a:endParaRPr kumimoji="1" lang="en-US" altLang="zh-CN" dirty="0" smtClean="0"/>
          </a:p>
          <a:p>
            <a:pPr lvl="2"/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、作业状态（未发布，带批改。。。）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Tab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、阶段考试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：用户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，科目，考试状态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List</a:t>
            </a:r>
          </a:p>
          <a:p>
            <a:pPr lvl="2"/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、考试名称；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、状态；</a:t>
            </a:r>
            <a:endParaRPr kumimoji="1" lang="en-US" altLang="zh-CN" dirty="0" smtClean="0"/>
          </a:p>
          <a:p>
            <a:pPr lvl="2"/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、考试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619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38</TotalTime>
  <Words>377</Words>
  <Application>Microsoft Macintosh PowerPoint</Application>
  <PresentationFormat>全屏显示(4:3)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波形</vt:lpstr>
      <vt:lpstr>卓师 接口</vt:lpstr>
      <vt:lpstr>登陆</vt:lpstr>
      <vt:lpstr>首页Tab one</vt:lpstr>
      <vt:lpstr>Tab two</vt:lpstr>
      <vt:lpstr>Tab two</vt:lpstr>
      <vt:lpstr>收藏夹</vt:lpstr>
      <vt:lpstr>收藏夹</vt:lpstr>
      <vt:lpstr>Tab 3</vt:lpstr>
      <vt:lpstr>Tab 3 </vt:lpstr>
      <vt:lpstr>Tab 3</vt:lpstr>
      <vt:lpstr>Tab 3</vt:lpstr>
      <vt:lpstr>Tab 3</vt:lpstr>
      <vt:lpstr>Tab 3</vt:lpstr>
      <vt:lpstr>Tab 3</vt:lpstr>
      <vt:lpstr>Tab 4</vt:lpstr>
      <vt:lpstr>PowerPoint 演示文稿</vt:lpstr>
      <vt:lpstr>PowerPoint 演示文稿</vt:lpstr>
      <vt:lpstr>班级管理</vt:lpstr>
      <vt:lpstr>PowerPoint 演示文稿</vt:lpstr>
      <vt:lpstr>绑定学校</vt:lpstr>
      <vt:lpstr>通知</vt:lpstr>
    </vt:vector>
  </TitlesOfParts>
  <Company>tw_fan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卓师 接口</dc:title>
  <dc:creator>天文 范</dc:creator>
  <cp:lastModifiedBy>天文 范</cp:lastModifiedBy>
  <cp:revision>4</cp:revision>
  <dcterms:created xsi:type="dcterms:W3CDTF">2017-07-12T13:23:23Z</dcterms:created>
  <dcterms:modified xsi:type="dcterms:W3CDTF">2017-07-12T14:01:49Z</dcterms:modified>
</cp:coreProperties>
</file>