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76" r:id="rId4"/>
    <p:sldId id="277" r:id="rId5"/>
    <p:sldId id="272" r:id="rId6"/>
    <p:sldId id="275" r:id="rId7"/>
    <p:sldId id="267" r:id="rId8"/>
    <p:sldId id="269" r:id="rId9"/>
    <p:sldId id="266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737"/>
    <a:srgbClr val="F0F4F7"/>
    <a:srgbClr val="2E75B6"/>
    <a:srgbClr val="2765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69E82-EB5C-4142-A7A8-4690983A8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C991AF-8AEC-456F-AEAD-9A340E3E2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9B88F-9512-412D-ABC5-1BA8322E7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9BAA8-CFF8-45AB-BC84-4B61D39B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32553C-CF8B-4569-87A5-7408FB42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6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0365-D2EE-4C12-A1E6-2697C41D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092F0-D6A5-4FB5-A9B7-026EF8E8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A8F1D-ECF4-4144-B208-11A179E1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1962E5-53F0-4B19-9BB5-363E1CA8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268D3-96B0-4ABE-96C1-3FEBBBBF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16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6F422E-F509-4A12-82C2-57FE11098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F5E28-0B06-4219-95DE-2FA46AA0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094B3-B1DB-4851-9071-B08E8192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05A4C-6A98-4FB8-A5F9-F1581FAA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08B26-79D7-4326-B979-FAED43C78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0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2D50A-F842-4268-A143-06C92949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DBE15-1E88-451B-ADE6-BB2D6CFAA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7279B-97BE-48F5-85CA-B9DE20FB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F44E2E-D45A-47E2-9852-0D39536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BAFB20-1189-4C3E-B07E-B024D7EC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37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A4520-73E2-47F1-B07E-7377744D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217949-7BE9-4DB2-AAAB-30E7F9AB0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A9196F-A441-41D2-9DB4-6E4273B1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B128A-810A-4E1D-9CA6-44A47E8A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7F66F-A2A3-4A4C-ACC6-94E6848C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B78C6-FEA9-4AEC-89F3-DFA95698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358DB-53F8-4413-A017-CA44DA1A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8881B0-F9A8-49B6-B968-6577378BC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398387-EE58-4D3C-B81C-F6B06F0E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43379-0475-457D-9084-548D6D8A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BCC48-B827-4956-8F92-834770F8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62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C7DD4-35E7-4E4D-BC18-4D49D3E3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BE8A36-D641-495D-A102-888F185BA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883722-17E5-4538-AEC7-E4D6CC5F6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321993-3BF9-44A7-B5E3-FCCBB1123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ECFD6B-A33F-4106-AE38-4595DA47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BECBF3-DFD3-4DC7-86F9-62BD1D5D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14E276-E1B5-4B99-B485-DD8A40878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52B3FA-A59D-420D-BA73-DBD834EE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2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8D87F-0A7F-4F1D-A3A3-BCEF827F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30E738-2C11-4760-B180-4C23C5A0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B9851B-A5C9-46FB-AAC1-69A5297B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E52EF9-5F50-4316-B81A-3A21F2AA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4E9A16-F390-4F75-97AF-E366E914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FFB059-802F-40CB-A12E-08980310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AAC65E-CA40-4E5D-90DE-02121365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D3BE5-20B8-4CFF-9734-4EBFFABF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303A2-B840-4C74-B4E8-FB25D84B3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FC0A0-F1AB-404A-BF17-C4CBDD54D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CBC0C-4664-4EF2-9FDF-C9306C44A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DE899C-55FF-4442-80F5-B7CDB2F1C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36784-1C6B-4791-B401-E71B724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4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9E92-C5CC-4AB7-8A21-B88CAB01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EE5773-D0CF-4667-B989-68FCCF820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54B75C-B656-4F7D-B7A0-E6086FFC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D5656-A212-4BAF-916A-BB13FC8A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9F21A-D5E9-458F-8BA6-846A0E7F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014FDD-F3C2-474E-BEAB-9E34023F8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F95FEB-0EF3-4A26-A0F1-4F8C5FAF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E242B5-0E01-4BB1-B0D1-EC294E579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ED6C5-7CCF-444F-B663-8D7CF52CF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28676-96F4-4141-861F-F7FC39BC0992}" type="datetimeFigureOut">
              <a:rPr lang="zh-CN" altLang="en-US" smtClean="0"/>
              <a:t>2017/10/24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BCED8C-9BCE-4B01-921B-0DA701B08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582791-5A9A-46B7-81AD-5481342E4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98E7-4B45-40BE-8774-1F6F3E183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787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FB29C6C4-B092-48AC-996C-155F4695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381000"/>
          </a:xfrm>
          <a:solidFill>
            <a:srgbClr val="FF3737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文字需要保持与原型一致，如原型存在歧义，需要修改的请在修改前进行沟通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194AC3-046B-4A9F-8ACF-A837BE17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53" y="3705327"/>
            <a:ext cx="4857143" cy="16380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1BFC7C6-AB60-4FD3-9492-64EFA759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53" y="1324090"/>
            <a:ext cx="3285714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54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ACF8934-D0B5-4148-9846-D7604495DD72}"/>
              </a:ext>
            </a:extLst>
          </p:cNvPr>
          <p:cNvSpPr/>
          <p:nvPr/>
        </p:nvSpPr>
        <p:spPr>
          <a:xfrm>
            <a:off x="0" y="1"/>
            <a:ext cx="2929317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多小问情况下建议排版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B9A6CF-9039-43C6-A2DD-E6B4B5841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303" y="0"/>
            <a:ext cx="6527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74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FB29C6C4-B092-48AC-996C-155F4695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381000"/>
          </a:xfrm>
          <a:solidFill>
            <a:srgbClr val="FF3737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注意路径名称，此处添加试题应该是从</a:t>
            </a:r>
            <a:r>
              <a:rPr lang="en-US" altLang="zh-CN" sz="1600" dirty="0"/>
              <a:t>【</a:t>
            </a:r>
            <a:r>
              <a:rPr lang="zh-CN" altLang="en-US" sz="1600" dirty="0"/>
              <a:t>试题管理</a:t>
            </a:r>
            <a:r>
              <a:rPr lang="en-US" altLang="zh-CN" sz="1600" dirty="0"/>
              <a:t>】</a:t>
            </a:r>
            <a:r>
              <a:rPr lang="zh-CN" altLang="en-US" sz="1600" dirty="0"/>
              <a:t>进入，而不是</a:t>
            </a:r>
            <a:r>
              <a:rPr lang="en-US" altLang="zh-CN" sz="1600" dirty="0"/>
              <a:t>【</a:t>
            </a:r>
            <a:r>
              <a:rPr lang="zh-CN" altLang="en-US" sz="1600" dirty="0"/>
              <a:t>题库浏览</a:t>
            </a:r>
            <a:r>
              <a:rPr lang="en-US" altLang="zh-CN" sz="1600" dirty="0"/>
              <a:t>】</a:t>
            </a:r>
            <a:r>
              <a:rPr lang="zh-CN" altLang="en-US" sz="1600" dirty="0"/>
              <a:t>（此处写成了查看题库。）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9D1A90-85A8-4DF2-80FB-F4A8DB7BF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138"/>
            <a:ext cx="6124576" cy="639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8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FB29C6C4-B092-48AC-996C-155F4695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381000"/>
          </a:xfrm>
          <a:solidFill>
            <a:srgbClr val="FF3737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图片名字与图片内容不一致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F8CE4DB-8CFA-4992-A147-856F28BD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9867900" cy="3537302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001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>
            <a:extLst>
              <a:ext uri="{FF2B5EF4-FFF2-40B4-BE49-F238E27FC236}">
                <a16:creationId xmlns:a16="http://schemas.microsoft.com/office/drawing/2014/main" id="{FB29C6C4-B092-48AC-996C-155F46951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381000"/>
          </a:xfrm>
          <a:solidFill>
            <a:srgbClr val="FF3737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部分重复内容仍引用错误文字，未修改完整。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4E8085-F940-4786-8C9C-03A6242D7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"/>
          <a:stretch/>
        </p:blipFill>
        <p:spPr>
          <a:xfrm>
            <a:off x="0" y="505201"/>
            <a:ext cx="5476875" cy="389125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A542ABE-FF5E-4892-8900-DFC10D0A34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12" b="28495"/>
          <a:stretch/>
        </p:blipFill>
        <p:spPr>
          <a:xfrm>
            <a:off x="0" y="4539108"/>
            <a:ext cx="5476875" cy="22792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CC57797-97FA-4901-8796-9EF8BE6DF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309" y="505202"/>
            <a:ext cx="6433691" cy="525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44D45CA-32CF-4E03-8C5D-5A411EAC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198"/>
            <a:ext cx="7368931" cy="5858801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735425C3-05B1-4FEC-B3D5-DE319050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711200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我的收藏</a:t>
            </a:r>
            <a:r>
              <a:rPr lang="en-US" altLang="zh-CN" sz="1600" dirty="0"/>
              <a:t>——</a:t>
            </a:r>
            <a:r>
              <a:rPr lang="zh-CN" altLang="en-US" sz="1600" dirty="0"/>
              <a:t>缺少编辑、删除两个功能按钮，以及点击后提示选择编辑、删除对象的界面</a:t>
            </a:r>
          </a:p>
        </p:txBody>
      </p:sp>
    </p:spTree>
    <p:extLst>
      <p:ext uri="{BB962C8B-B14F-4D97-AF65-F5344CB8AC3E}">
        <p14:creationId xmlns:p14="http://schemas.microsoft.com/office/powerpoint/2010/main" val="126834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>
            <a:extLst>
              <a:ext uri="{FF2B5EF4-FFF2-40B4-BE49-F238E27FC236}">
                <a16:creationId xmlns:a16="http://schemas.microsoft.com/office/drawing/2014/main" id="{735425C3-05B1-4FEC-B3D5-DE3190500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711200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US" altLang="zh-CN" sz="1600" dirty="0"/>
              <a:t>【</a:t>
            </a:r>
            <a:r>
              <a:rPr lang="zh-CN" altLang="en-US" sz="1600" dirty="0"/>
              <a:t>收藏夹内试题</a:t>
            </a:r>
            <a:r>
              <a:rPr lang="en-US" altLang="zh-CN" sz="1600" dirty="0"/>
              <a:t>-</a:t>
            </a:r>
            <a:r>
              <a:rPr lang="zh-CN" altLang="en-US" sz="1600" dirty="0"/>
              <a:t>删除</a:t>
            </a:r>
            <a:r>
              <a:rPr lang="en-US" altLang="zh-CN" sz="1600" dirty="0"/>
              <a:t>】</a:t>
            </a:r>
            <a:r>
              <a:rPr lang="zh-CN" altLang="en-US" sz="1600" dirty="0"/>
              <a:t>只有删除按钮，无编辑按钮。是对收藏夹内的试题进行删除，相当于取消收藏。此处页面引用错误。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8857F88-7DD6-457E-8EFB-1958FA548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09624"/>
            <a:ext cx="6191249" cy="49277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74DB758-1FC3-4E88-8090-48ED686A117A}"/>
              </a:ext>
            </a:extLst>
          </p:cNvPr>
          <p:cNvSpPr/>
          <p:nvPr/>
        </p:nvSpPr>
        <p:spPr>
          <a:xfrm>
            <a:off x="219075" y="4619625"/>
            <a:ext cx="666750" cy="2571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217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FEDCD02-C0F6-479C-8FDD-F633E50CC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2544"/>
            <a:ext cx="12192000" cy="47110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027DC70-4959-4594-989E-2AE49BF9F317}"/>
              </a:ext>
            </a:extLst>
          </p:cNvPr>
          <p:cNvSpPr/>
          <p:nvPr/>
        </p:nvSpPr>
        <p:spPr>
          <a:xfrm>
            <a:off x="0" y="1683144"/>
            <a:ext cx="2929317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无小问情况下后台布局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22F3485-7A07-4436-912B-466CA94E48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849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800" dirty="0"/>
              <a:t>以下四页为添加题目时板面，仅作功能布局说明，细节和元素使用按现风格统一</a:t>
            </a:r>
          </a:p>
        </p:txBody>
      </p:sp>
    </p:spTree>
    <p:extLst>
      <p:ext uri="{BB962C8B-B14F-4D97-AF65-F5344CB8AC3E}">
        <p14:creationId xmlns:p14="http://schemas.microsoft.com/office/powerpoint/2010/main" val="309394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27DC70-4959-4594-989E-2AE49BF9F317}"/>
              </a:ext>
            </a:extLst>
          </p:cNvPr>
          <p:cNvSpPr/>
          <p:nvPr/>
        </p:nvSpPr>
        <p:spPr>
          <a:xfrm>
            <a:off x="0" y="1"/>
            <a:ext cx="2929317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无小问情况下建议排版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8494893-2293-40B6-B8F9-AC520B469D98}"/>
              </a:ext>
            </a:extLst>
          </p:cNvPr>
          <p:cNvGrpSpPr/>
          <p:nvPr/>
        </p:nvGrpSpPr>
        <p:grpSpPr>
          <a:xfrm>
            <a:off x="1" y="521372"/>
            <a:ext cx="12191999" cy="6336628"/>
            <a:chOff x="0" y="0"/>
            <a:chExt cx="13195147" cy="6858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B426F45-38CC-402B-8D80-A35B7C15B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7653" y="0"/>
              <a:ext cx="6527494" cy="685800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D435A0-CB95-4F8F-B87A-6E0EC74E2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6527494" cy="68580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44D592A0-24CD-48D2-9E20-0ECD6BEAD14F}"/>
              </a:ext>
            </a:extLst>
          </p:cNvPr>
          <p:cNvSpPr/>
          <p:nvPr/>
        </p:nvSpPr>
        <p:spPr>
          <a:xfrm>
            <a:off x="6772275" y="2419350"/>
            <a:ext cx="657225" cy="153352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97B847-739C-4A32-ABD8-B1272510576E}"/>
              </a:ext>
            </a:extLst>
          </p:cNvPr>
          <p:cNvSpPr/>
          <p:nvPr/>
        </p:nvSpPr>
        <p:spPr>
          <a:xfrm>
            <a:off x="7219950" y="1"/>
            <a:ext cx="1870119" cy="2794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教材版本选择框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64066C89-E4B3-4DB1-BA3D-EB309BE1CC2F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7077076" y="139700"/>
            <a:ext cx="142875" cy="2279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061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8EC103-1686-4D9C-91C6-645E1EB2B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401"/>
            <a:ext cx="12192000" cy="595992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ACF8934-D0B5-4148-9846-D7604495DD72}"/>
              </a:ext>
            </a:extLst>
          </p:cNvPr>
          <p:cNvSpPr/>
          <p:nvPr/>
        </p:nvSpPr>
        <p:spPr>
          <a:xfrm>
            <a:off x="0" y="1"/>
            <a:ext cx="2929317" cy="279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多小问情况下后台布局</a:t>
            </a:r>
          </a:p>
        </p:txBody>
      </p:sp>
    </p:spTree>
    <p:extLst>
      <p:ext uri="{BB962C8B-B14F-4D97-AF65-F5344CB8AC3E}">
        <p14:creationId xmlns:p14="http://schemas.microsoft.com/office/powerpoint/2010/main" val="373262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185</Words>
  <Application>Microsoft Office PowerPoint</Application>
  <PresentationFormat>宽屏</PresentationFormat>
  <Paragraphs>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83</cp:revision>
  <dcterms:created xsi:type="dcterms:W3CDTF">2017-10-23T01:18:21Z</dcterms:created>
  <dcterms:modified xsi:type="dcterms:W3CDTF">2017-10-24T08:01:42Z</dcterms:modified>
</cp:coreProperties>
</file>