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7" r:id="rId5"/>
    <p:sldId id="262" r:id="rId6"/>
    <p:sldId id="257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5" autoAdjust="0"/>
    <p:restoredTop sz="95812" autoAdjust="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17A5-FE19-4685-B1C8-D611FF22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1D2ED-456D-4D21-AE14-6D0DC98E2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FE277-B580-4CCF-88E7-F5160B19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BF9AC-4231-4C1C-BF01-6C6A693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206B3-3CCF-43E2-B8B9-2D1BAF6E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43C0-62D1-42E2-8A3A-51701160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B1634-AC11-48CE-9E95-B7D9BD9D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A4E7D-3BA3-46AD-B651-40AE3C4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F57DC-247C-4E10-8713-FC950395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9CFAD-ECC2-45B5-A61A-048F41C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D9FFB4-D008-4CA2-8DC8-F81DF8FB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E7365-21A7-408D-A252-2B7126F2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EB9D0-83AF-475D-BB54-33B424E8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5C573-A7BB-40D0-B0B7-D2EE9F7E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50044-936C-4BC5-850B-A619AD80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75C0A-A898-4984-BA37-8F858225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E298-183C-44BE-B1A9-3F7BE613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513DA-49C4-4A37-851C-D17F85A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5DA26-AE4D-4777-8675-B4B733BA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6C82B-8972-4CE0-8B42-B0DD74C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5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39BF-063C-461C-A67F-949E47D6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D5341-DFFC-4EED-A816-3C14108C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3445B-2224-49B0-A3DC-F193F89D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E53E8-C5B6-48F0-9DC1-9B797CBB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19307-9EDE-41E1-AE60-573BAEFD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5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9E12C-90DF-403F-BD28-5432B336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066A5-E6E5-4577-BE77-18B1A41BB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513FB-6739-4568-A2C4-D02C87D6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34517-C497-4D59-818C-05317281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A1AF3-EDA9-4509-A101-39F5425D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98BFE-0521-43EC-9F17-7AD982C0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7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8862-EC7A-41BF-8CB5-7D612497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AC61C-15ED-4BFC-BD60-07804ACA9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33A28-96C1-4F2D-B879-92097E7A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725A1B-D469-4330-95DF-35AE7859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263EA2-DBBA-40A6-9E46-C0E3C5CA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7CB6E-6919-472E-B56D-AFEA82D6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1178E6-F729-4881-B2BF-100AFE9C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A083D-38BF-47BD-A2B9-D881C911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A3A7-D7AF-4BF7-BD2A-90139C91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EDC44-B092-4DCA-99C1-63DCA68C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DD78F-7644-40AA-90C2-422B030E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CA9B49-6996-45D7-A288-6B8C6C11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4715A-3D1C-40EF-9A13-83B1FDC9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3F08C2-4E8D-48D9-B67D-E06E956D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C4F3B-2185-4C51-A6F5-621CF39B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5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491F-CA03-42D6-A1BF-12A697F6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B00D3-AB84-445B-BE0C-140EE6970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0C3A4-F2BB-41F0-9629-A60FD111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2F4AE-8D08-4C8D-922B-FB731791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94E75-14EC-472A-B78B-0793E7CF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B5DD1-383C-4626-BC98-01D902A2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8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E9DD8-2FFF-40EB-83E5-A1B39A77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3A585-CAA2-48D1-91EF-FE3A108F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DB380-39BA-494F-86C1-F5700C073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C6FBE-81E7-452E-9994-3B101C83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A8E35-59B0-4D6F-BEBE-4F8A5F7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AA9CE-EDE4-4ED5-8780-EF1BE96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429580-70F6-4030-89EA-85A9499E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40338-095B-4D19-9BB2-ABFEB8B2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D9C2B-D03A-4FCE-8040-E78B503E1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A702-6A43-4142-AEF0-8FE156A99A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BFAF9-5E7B-430B-9A36-A792D4DEC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9D796-0E85-4A98-976F-7E288328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AEF2-0F77-4CAB-A0E9-871324EAF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目录：题库管理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7EEE7-4118-4617-9B8F-DFF9691C0444}"/>
              </a:ext>
            </a:extLst>
          </p:cNvPr>
          <p:cNvSpPr/>
          <p:nvPr/>
        </p:nvSpPr>
        <p:spPr>
          <a:xfrm>
            <a:off x="0" y="2079654"/>
            <a:ext cx="4863314" cy="3479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绿色标题为地址栏错误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D1208E-304E-4F63-98FF-08FFFDCFC4B4}"/>
              </a:ext>
            </a:extLst>
          </p:cNvPr>
          <p:cNvSpPr/>
          <p:nvPr/>
        </p:nvSpPr>
        <p:spPr>
          <a:xfrm>
            <a:off x="0" y="2613728"/>
            <a:ext cx="4863314" cy="356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红色标题为文字等其他错误</a:t>
            </a:r>
          </a:p>
        </p:txBody>
      </p:sp>
    </p:spTree>
    <p:extLst>
      <p:ext uri="{BB962C8B-B14F-4D97-AF65-F5344CB8AC3E}">
        <p14:creationId xmlns:p14="http://schemas.microsoft.com/office/powerpoint/2010/main" val="141674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编辑试题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编辑试题 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3A2DF0-E02F-4605-8230-F8289D77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14"/>
            <a:ext cx="6409887" cy="62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试题解析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不通过、通过、纠错、待审核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试题解析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86596C-FB48-46A2-B92D-0391A451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870"/>
            <a:ext cx="6618212" cy="6182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ECD3D2-5185-4CD4-94DC-02BD6CD9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56" y="1258397"/>
            <a:ext cx="6395943" cy="4974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10F793-A08E-42C2-8902-9C4F5E4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50" y="2031755"/>
            <a:ext cx="5076099" cy="4614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913D6-D1E9-47D3-9A1F-012B2FF3C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312" y="2756032"/>
            <a:ext cx="5370554" cy="42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添加试题、添加试题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添加小问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添加试题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BCA611-DF0B-423B-8E9A-52C3E725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587468"/>
            <a:ext cx="6707641" cy="62705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C149D9-F7ED-466A-B652-8CB9FA7A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51" y="587468"/>
            <a:ext cx="5562814" cy="62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7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目录：题库管理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试题审核</a:t>
            </a:r>
          </a:p>
        </p:txBody>
      </p:sp>
    </p:spTree>
    <p:extLst>
      <p:ext uri="{BB962C8B-B14F-4D97-AF65-F5344CB8AC3E}">
        <p14:creationId xmlns:p14="http://schemas.microsoft.com/office/powerpoint/2010/main" val="35884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试题审核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审核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试题审核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试题详情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A9D7D5-49BB-478E-A41A-9C2DF416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04"/>
            <a:ext cx="6605015" cy="62205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BC8247-F542-4CC9-8210-BBD2BED4BB12}"/>
              </a:ext>
            </a:extLst>
          </p:cNvPr>
          <p:cNvSpPr/>
          <p:nvPr/>
        </p:nvSpPr>
        <p:spPr>
          <a:xfrm>
            <a:off x="310393" y="1082180"/>
            <a:ext cx="998290" cy="26844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9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8298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试题审核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试题解析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试题审核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试题详情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试题解析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改为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试题详情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，与上一页统一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90BD8E-6074-43A0-B1E0-ADC1D27EA5CC}"/>
              </a:ext>
            </a:extLst>
          </p:cNvPr>
          <p:cNvGrpSpPr/>
          <p:nvPr/>
        </p:nvGrpSpPr>
        <p:grpSpPr>
          <a:xfrm>
            <a:off x="1" y="939567"/>
            <a:ext cx="5217386" cy="5918432"/>
            <a:chOff x="0" y="520116"/>
            <a:chExt cx="5587153" cy="633788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B08F9B6-B77C-4B6B-AB71-E60092FD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20116"/>
              <a:ext cx="5587153" cy="6337883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BC8247-F542-4CC9-8210-BBD2BED4BB12}"/>
                </a:ext>
              </a:extLst>
            </p:cNvPr>
            <p:cNvSpPr/>
            <p:nvPr/>
          </p:nvSpPr>
          <p:spPr>
            <a:xfrm>
              <a:off x="251670" y="842387"/>
              <a:ext cx="1325460" cy="2684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E73530-FD67-4227-82A9-DE5AB90D12A3}"/>
                </a:ext>
              </a:extLst>
            </p:cNvPr>
            <p:cNvSpPr/>
            <p:nvPr/>
          </p:nvSpPr>
          <p:spPr>
            <a:xfrm>
              <a:off x="251670" y="1228280"/>
              <a:ext cx="629174" cy="2684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21BD44A-1D46-4E59-BBA1-8108C89ED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16" y="1228280"/>
              <a:ext cx="1533333" cy="163809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4CAB05-BC66-4C96-8A2B-DE05F8B3FA06}"/>
                </a:ext>
              </a:extLst>
            </p:cNvPr>
            <p:cNvSpPr/>
            <p:nvPr/>
          </p:nvSpPr>
          <p:spPr>
            <a:xfrm>
              <a:off x="1510018" y="1345727"/>
              <a:ext cx="629174" cy="26844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0DD7A5B-ABBD-428A-A6EF-10431C6E412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80844" y="1362504"/>
              <a:ext cx="5536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82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目录：题库管理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题库浏览</a:t>
            </a:r>
          </a:p>
        </p:txBody>
      </p:sp>
    </p:spTree>
    <p:extLst>
      <p:ext uri="{BB962C8B-B14F-4D97-AF65-F5344CB8AC3E}">
        <p14:creationId xmlns:p14="http://schemas.microsoft.com/office/powerpoint/2010/main" val="279013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8640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创建收藏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注：筛选项不写进地址栏。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CCF013-A3A0-4120-B82B-C920CE9E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624"/>
            <a:ext cx="7341665" cy="58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2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8640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教师题库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注：筛选项不写进地址栏。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4407F-8F65-41B4-BA17-EE39B6FC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406"/>
            <a:ext cx="8554517" cy="59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8640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教师题库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我的收藏、我的收藏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编辑、我的收藏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删除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注：筛选项不写进地址栏。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D2CF79-4FCA-45F2-9227-56C53228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809"/>
            <a:ext cx="10504762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目录：题库管理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试卷管理</a:t>
            </a:r>
          </a:p>
        </p:txBody>
      </p:sp>
    </p:spTree>
    <p:extLst>
      <p:ext uri="{BB962C8B-B14F-4D97-AF65-F5344CB8AC3E}">
        <p14:creationId xmlns:p14="http://schemas.microsoft.com/office/powerpoint/2010/main" val="65558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8640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>
                <a:solidFill>
                  <a:schemeClr val="tx1"/>
                </a:solidFill>
              </a:rPr>
              <a:t>收藏夹内试题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注：筛选项不写进地址栏。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B74759-60B9-46C7-8136-E575C83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1322"/>
            <a:ext cx="8327356" cy="59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8640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我的试题、我的试题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删除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注：筛选项不写进地址栏。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1ED11-B544-44B3-A86E-27000AB8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014"/>
            <a:ext cx="6811881" cy="59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目录：学校管理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7EEE7-4118-4617-9B8F-DFF9691C0444}"/>
              </a:ext>
            </a:extLst>
          </p:cNvPr>
          <p:cNvSpPr/>
          <p:nvPr/>
        </p:nvSpPr>
        <p:spPr>
          <a:xfrm>
            <a:off x="0" y="2079654"/>
            <a:ext cx="4863314" cy="3479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绿色标题为地址栏错误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D1208E-304E-4F63-98FF-08FFFDCFC4B4}"/>
              </a:ext>
            </a:extLst>
          </p:cNvPr>
          <p:cNvSpPr/>
          <p:nvPr/>
        </p:nvSpPr>
        <p:spPr>
          <a:xfrm>
            <a:off x="0" y="2613728"/>
            <a:ext cx="4863314" cy="356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红色标题为文字等其他错误</a:t>
            </a:r>
          </a:p>
        </p:txBody>
      </p:sp>
    </p:spTree>
    <p:extLst>
      <p:ext uri="{BB962C8B-B14F-4D97-AF65-F5344CB8AC3E}">
        <p14:creationId xmlns:p14="http://schemas.microsoft.com/office/powerpoint/2010/main" val="3274685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目录：题库管理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题库浏览</a:t>
            </a:r>
          </a:p>
        </p:txBody>
      </p:sp>
    </p:spTree>
    <p:extLst>
      <p:ext uri="{BB962C8B-B14F-4D97-AF65-F5344CB8AC3E}">
        <p14:creationId xmlns:p14="http://schemas.microsoft.com/office/powerpoint/2010/main" val="422860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教师管理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班级详情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教师管理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FB357C-4978-4567-AC9C-3BD95FDA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890"/>
            <a:ext cx="6955995" cy="60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班级详情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    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1FE905-3CD7-4423-8DED-C225531E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374"/>
            <a:ext cx="9660873" cy="6207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EEB2A2-BB36-4E66-AC33-E1AFB82C0667}"/>
              </a:ext>
            </a:extLst>
          </p:cNvPr>
          <p:cNvSpPr/>
          <p:nvPr/>
        </p:nvSpPr>
        <p:spPr>
          <a:xfrm>
            <a:off x="1476375" y="1971675"/>
            <a:ext cx="981075" cy="295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学生管理</a:t>
            </a:r>
          </a:p>
        </p:txBody>
      </p:sp>
    </p:spTree>
    <p:extLst>
      <p:ext uri="{BB962C8B-B14F-4D97-AF65-F5344CB8AC3E}">
        <p14:creationId xmlns:p14="http://schemas.microsoft.com/office/powerpoint/2010/main" val="92813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29BC1A-66BD-419E-833B-BC5FCA04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1500"/>
            <a:ext cx="9213577" cy="6266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编辑班级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班级详情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编辑班级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9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添加学生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班级详情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添加学生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8C76E-A185-4AF7-B1D1-7DD8D15B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876"/>
            <a:ext cx="9491399" cy="60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目录：学校管理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测验类型配置</a:t>
            </a:r>
          </a:p>
        </p:txBody>
      </p:sp>
    </p:spTree>
    <p:extLst>
      <p:ext uri="{BB962C8B-B14F-4D97-AF65-F5344CB8AC3E}">
        <p14:creationId xmlns:p14="http://schemas.microsoft.com/office/powerpoint/2010/main" val="344773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测验类型配置、测验类型配置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添加、测验类型配置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删除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测验类型配置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21D424-00E6-4205-B0AC-E612E9FD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117026"/>
            <a:ext cx="4543425" cy="27659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E84374-943E-4D57-AB7E-53925E32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678502"/>
            <a:ext cx="6385843" cy="3341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DD035C-D2ED-4620-B2C2-CE08E105C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99" y="4117026"/>
            <a:ext cx="4804699" cy="28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9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试卷预览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试卷预览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3F2895-D4EF-4601-9527-ED4CE8AB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7084"/>
            <a:ext cx="8513924" cy="62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1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目录：学校管理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结业升级</a:t>
            </a:r>
          </a:p>
        </p:txBody>
      </p:sp>
    </p:spTree>
    <p:extLst>
      <p:ext uri="{BB962C8B-B14F-4D97-AF65-F5344CB8AC3E}">
        <p14:creationId xmlns:p14="http://schemas.microsoft.com/office/powerpoint/2010/main" val="243988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结业升级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结业升班管理、结业升班管理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结业、结业升班管理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升班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结业升班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5A6C6-9278-4D96-AA13-5D04B304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52475"/>
            <a:ext cx="4495800" cy="24705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DE39F6-698A-4DD4-A6BC-C0AB73E7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15" y="752475"/>
            <a:ext cx="4608873" cy="2642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5BAA98-8DC5-4895-B2AA-5D9746DAA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5" y="3451523"/>
            <a:ext cx="4923805" cy="29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17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目录：学校管理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学生管理</a:t>
            </a:r>
          </a:p>
        </p:txBody>
      </p:sp>
    </p:spTree>
    <p:extLst>
      <p:ext uri="{BB962C8B-B14F-4D97-AF65-F5344CB8AC3E}">
        <p14:creationId xmlns:p14="http://schemas.microsoft.com/office/powerpoint/2010/main" val="314862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学生管理总页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精确搜索、学生管理总页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高级筛选、学生管理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分配班级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1B115C-7857-4826-B525-C2D402EA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903"/>
            <a:ext cx="9919595" cy="56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学生管理总页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精确搜索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精确搜索时为查找关键字。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F1CD40-E29D-4C0D-ACBB-1406BB50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903"/>
            <a:ext cx="9919595" cy="5680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CBA73A-E65D-4A9C-96EE-19EDD63F0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31"/>
          <a:stretch/>
        </p:blipFill>
        <p:spPr>
          <a:xfrm>
            <a:off x="7925093" y="1476408"/>
            <a:ext cx="3704932" cy="53333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E5EE3C-30AB-4F35-B31A-B4728742C57B}"/>
              </a:ext>
            </a:extLst>
          </p:cNvPr>
          <p:cNvSpPr/>
          <p:nvPr/>
        </p:nvSpPr>
        <p:spPr>
          <a:xfrm>
            <a:off x="5562601" y="2267614"/>
            <a:ext cx="3114674" cy="2506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158DA13-3645-43BB-AE88-389F81A0F08F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rot="5400000" flipH="1" flipV="1">
            <a:off x="7260246" y="1602768"/>
            <a:ext cx="524539" cy="8051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08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学生管理总页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精确搜索、学生管理总页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高级搜索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精确搜索和高级搜索的按钮宽度不统一。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65DAF0-6FCF-44AC-9A8C-C8A92993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346"/>
            <a:ext cx="5467349" cy="31309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70F2E0-9938-46E6-B58A-2EF8B8B0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80786"/>
            <a:ext cx="5467350" cy="31640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49BE663-CE46-4A10-A6F8-986CDD94486C}"/>
              </a:ext>
            </a:extLst>
          </p:cNvPr>
          <p:cNvSpPr/>
          <p:nvPr/>
        </p:nvSpPr>
        <p:spPr>
          <a:xfrm>
            <a:off x="152401" y="3210589"/>
            <a:ext cx="3629024" cy="2506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67A60-8435-489B-9E60-67E96E7B5745}"/>
              </a:ext>
            </a:extLst>
          </p:cNvPr>
          <p:cNvSpPr/>
          <p:nvPr/>
        </p:nvSpPr>
        <p:spPr>
          <a:xfrm>
            <a:off x="152401" y="6300825"/>
            <a:ext cx="3057524" cy="2506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8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编辑学生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编辑学生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4833BA-7282-4370-980C-F8033F36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8" y="657696"/>
            <a:ext cx="9986278" cy="61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0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添加学生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学生管理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添加学生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29259B-5535-4605-9C0E-BD759CC5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536"/>
            <a:ext cx="10295826" cy="60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目录：学校管理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学校套题库管理</a:t>
            </a:r>
          </a:p>
        </p:txBody>
      </p:sp>
    </p:spTree>
    <p:extLst>
      <p:ext uri="{BB962C8B-B14F-4D97-AF65-F5344CB8AC3E}">
        <p14:creationId xmlns:p14="http://schemas.microsoft.com/office/powerpoint/2010/main" val="4287036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0"/>
            <a:ext cx="12192001" cy="5810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图片路径：学校管理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学校套题库管理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学校套题库管理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删除、学校套题库管理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添加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地址栏：学校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学校套题库管理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CA8E8-3E6C-44A8-B868-747D29A0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5688682" cy="3667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F4485B-E520-4022-A971-99EC8D7BB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28" y="581024"/>
            <a:ext cx="5937981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试卷管理下的页面都存在此问题：高级搜索对应筛选栏，精确搜索对应下图的关键词搜索。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1733CE-B654-408A-A204-8358DAA2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200"/>
            <a:ext cx="9044660" cy="61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下载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新建试卷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改为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下载试卷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134D88-85EE-4746-BA0E-19099615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698"/>
            <a:ext cx="7742296" cy="62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485F52-C164-4228-9354-372B5060B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" t="817"/>
          <a:stretch/>
        </p:blipFill>
        <p:spPr>
          <a:xfrm>
            <a:off x="-1" y="849664"/>
            <a:ext cx="7125206" cy="60083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下载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省份、试题出处的下拉框内文字改为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请选择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就行。</a:t>
            </a:r>
          </a:p>
        </p:txBody>
      </p:sp>
    </p:spTree>
    <p:extLst>
      <p:ext uri="{BB962C8B-B14F-4D97-AF65-F5344CB8AC3E}">
        <p14:creationId xmlns:p14="http://schemas.microsoft.com/office/powerpoint/2010/main" val="167865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60A34D0-965D-4D69-8FD3-0AE634FD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78" y="657446"/>
            <a:ext cx="5888822" cy="44748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保存私人试卷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弹窗的背景页面应该是右图，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来源：平台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的界面。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7FC8BA-D62C-46A7-A14C-762DA344E112}"/>
              </a:ext>
            </a:extLst>
          </p:cNvPr>
          <p:cNvSpPr/>
          <p:nvPr/>
        </p:nvSpPr>
        <p:spPr>
          <a:xfrm>
            <a:off x="6381750" y="4747259"/>
            <a:ext cx="825809" cy="2152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FDE4E4-C5E8-49BD-B365-17C8B6CF4880}"/>
              </a:ext>
            </a:extLst>
          </p:cNvPr>
          <p:cNvGrpSpPr/>
          <p:nvPr/>
        </p:nvGrpSpPr>
        <p:grpSpPr>
          <a:xfrm>
            <a:off x="0" y="657446"/>
            <a:ext cx="6181969" cy="4783167"/>
            <a:chOff x="0" y="657446"/>
            <a:chExt cx="8013860" cy="620055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123D8AA-FA74-40D5-B365-58BAE65E3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7446"/>
              <a:ext cx="8013860" cy="62005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E9F86F-81D7-4531-993A-E8DC616667B5}"/>
                </a:ext>
              </a:extLst>
            </p:cNvPr>
            <p:cNvSpPr/>
            <p:nvPr/>
          </p:nvSpPr>
          <p:spPr>
            <a:xfrm>
              <a:off x="2977869" y="4175490"/>
              <a:ext cx="1060058" cy="2994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1DE120A-DE13-460D-9596-B3C55A8DE3D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3114896" y="3486782"/>
            <a:ext cx="3266854" cy="1368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0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AD1EE2-F4CC-4FCB-965D-00E8C94B1EDE}"/>
              </a:ext>
            </a:extLst>
          </p:cNvPr>
          <p:cNvSpPr/>
          <p:nvPr/>
        </p:nvSpPr>
        <p:spPr>
          <a:xfrm>
            <a:off x="0" y="1043872"/>
            <a:ext cx="4863313" cy="534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目录：题库管理</a:t>
            </a:r>
            <a:r>
              <a:rPr lang="en-US" altLang="zh-CN" dirty="0">
                <a:solidFill>
                  <a:schemeClr val="tx1"/>
                </a:solidFill>
              </a:rPr>
              <a:t>171025\</a:t>
            </a:r>
            <a:r>
              <a:rPr lang="zh-CN" altLang="en-US" dirty="0">
                <a:solidFill>
                  <a:schemeClr val="tx1"/>
                </a:solidFill>
              </a:rPr>
              <a:t>试题管理</a:t>
            </a:r>
          </a:p>
        </p:txBody>
      </p:sp>
    </p:spTree>
    <p:extLst>
      <p:ext uri="{BB962C8B-B14F-4D97-AF65-F5344CB8AC3E}">
        <p14:creationId xmlns:p14="http://schemas.microsoft.com/office/powerpoint/2010/main" val="199258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D12D78-4B33-4C1E-8B98-2194CD0A46F5}"/>
              </a:ext>
            </a:extLst>
          </p:cNvPr>
          <p:cNvSpPr/>
          <p:nvPr/>
        </p:nvSpPr>
        <p:spPr>
          <a:xfrm>
            <a:off x="-1" y="-1"/>
            <a:ext cx="12192001" cy="590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图片路径：题库管理</a:t>
            </a:r>
            <a:r>
              <a:rPr lang="en-US" altLang="zh-CN" sz="1400" dirty="0">
                <a:solidFill>
                  <a:schemeClr val="tx1"/>
                </a:solidFill>
              </a:rPr>
              <a:t>171025\</a:t>
            </a:r>
            <a:r>
              <a:rPr lang="zh-CN" altLang="en-US" sz="1400" dirty="0">
                <a:solidFill>
                  <a:schemeClr val="tx1"/>
                </a:solidFill>
              </a:rPr>
              <a:t>试题管理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地址栏：题库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试题管理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25CAC3-14D1-4C6C-9A95-A6019C24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32"/>
            <a:ext cx="7824268" cy="62382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1EE0381-7135-4B9D-9696-8F256B163356}"/>
              </a:ext>
            </a:extLst>
          </p:cNvPr>
          <p:cNvSpPr/>
          <p:nvPr/>
        </p:nvSpPr>
        <p:spPr>
          <a:xfrm>
            <a:off x="310896" y="1600200"/>
            <a:ext cx="7351776" cy="4690872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待修改</a:t>
            </a:r>
          </a:p>
        </p:txBody>
      </p:sp>
    </p:spTree>
    <p:extLst>
      <p:ext uri="{BB962C8B-B14F-4D97-AF65-F5344CB8AC3E}">
        <p14:creationId xmlns:p14="http://schemas.microsoft.com/office/powerpoint/2010/main" val="242351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933</Words>
  <Application>Microsoft Office PowerPoint</Application>
  <PresentationFormat>宽屏</PresentationFormat>
  <Paragraphs>79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142</cp:revision>
  <dcterms:created xsi:type="dcterms:W3CDTF">2017-10-25T03:30:13Z</dcterms:created>
  <dcterms:modified xsi:type="dcterms:W3CDTF">2017-10-25T13:29:11Z</dcterms:modified>
</cp:coreProperties>
</file>