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6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A2A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41" autoAdjust="0"/>
    <p:restoredTop sz="96834" autoAdjust="0"/>
  </p:normalViewPr>
  <p:slideViewPr>
    <p:cSldViewPr snapToGrid="0">
      <p:cViewPr varScale="1">
        <p:scale>
          <a:sx n="113" d="100"/>
          <a:sy n="113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507B9-6BAD-4CA6-A98E-35011F6D2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6DA6DB-B8BD-42FE-B8C5-59B7F9452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9960FC-6B1D-426D-B76A-444C96B83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005-9524-4B9D-8E11-AF9B0BCA8A97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A72E36-7721-459A-BA03-7BAF8A474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6EFF32-997D-44FB-BDD4-404BF436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6260A-8711-4DAB-9568-3669EDF10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41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ED201-8ED0-4A3F-ACEF-93093F1E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E96CAD-37CE-4C03-8488-FE94ACB43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BF1D9-A1E1-4D9E-B664-B1243604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005-9524-4B9D-8E11-AF9B0BCA8A97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A4426E-DDC9-4B12-8448-A4C6D689C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8C74B-D3BF-49B0-A6C1-4B899C902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6260A-8711-4DAB-9568-3669EDF10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62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C15EA2-31A4-4B30-A16A-A9704451B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E4854E-9A2D-4EB7-A2CC-4FBD5F280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7B50A9-FAF3-4F42-B540-DC1A763CA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005-9524-4B9D-8E11-AF9B0BCA8A97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171AA-B1F9-4AB7-8661-5158DBEB2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E2C47F-F7AE-4945-9632-CA04AEEB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6260A-8711-4DAB-9568-3669EDF10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61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B1B95-41AB-47DE-83F5-8D8B565E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97D5BF-DCDE-4F89-93C5-8C1C969EB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400A04-3AD3-4415-BC90-CD7E4EFE6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005-9524-4B9D-8E11-AF9B0BCA8A97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58AEE9-50C2-4D1D-834B-07B1638F1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20732D-CD44-4A0E-9EAB-AF73FC53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6260A-8711-4DAB-9568-3669EDF10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27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523DF-1E43-4F3D-8CDB-B57B9A04F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24BF58-1B5D-4D4E-977C-BA8D43A1B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224ED8-A1EC-4354-B3E0-B8211FF2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005-9524-4B9D-8E11-AF9B0BCA8A97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E956EA-7578-4999-96A9-9E6EC9957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3E5D8E-29BE-4A8E-B640-5E6133A43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6260A-8711-4DAB-9568-3669EDF10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F6F83-A590-49A8-88FD-19F0AB50D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DA3E12-F653-4009-96FF-552966900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5EE892-EA0A-46EE-8AFD-B729E43C8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A8DCC2-BE29-4276-917A-849154B86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005-9524-4B9D-8E11-AF9B0BCA8A97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5653AD-8DE8-44CB-9B04-6AF9E07A5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969938-1245-481F-B745-518AD3E6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6260A-8711-4DAB-9568-3669EDF10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893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7CEA4-0C95-4E5C-BB00-D2BAD2EDF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1E6066-80DE-4227-A06E-E32EF0DDB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A63255-A3FF-49D4-AD5A-B538F71B1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027C3A-D6AF-438A-AE09-C38B4F715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960572-6806-44D2-9138-6AC946DC7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7D3141-26BE-46C7-A8FE-FD899026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005-9524-4B9D-8E11-AF9B0BCA8A97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221DFC-7C7D-47E1-85D6-9E123ABFC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DFECE8-DD41-4327-AB8B-E652AAF7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6260A-8711-4DAB-9568-3669EDF10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08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A3240-0961-4122-A9FD-BCC033F5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8274B7-84AE-498E-845E-F6E34384E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005-9524-4B9D-8E11-AF9B0BCA8A97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B03B01-B4DF-4AC5-AB61-6F4770F3B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3BF3FD-CEE7-4830-A6B6-4721A2E6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6260A-8711-4DAB-9568-3669EDF10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99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942AF6-9830-4147-BEBB-77ACFF28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005-9524-4B9D-8E11-AF9B0BCA8A97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CFA846-540D-428B-8C90-D3CCE4A83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649A33-EF4B-482C-AF27-2B75CABA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6260A-8711-4DAB-9568-3669EDF10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31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DBDAC-AC43-44FB-9161-22CB84A06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D38B9B-3C34-4941-AFAE-900BC58D3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3DF6E9-39CD-4559-8669-2A32C0AE2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0069C6-C71C-43EE-8075-D9B4FF4A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005-9524-4B9D-8E11-AF9B0BCA8A97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5D7F56-9A7B-4C8D-A117-FEE523F0A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3BA2FC-8232-4D56-9A43-83E4019F6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6260A-8711-4DAB-9568-3669EDF10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787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97E4A-8936-4104-B5CA-586A353D4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719469-9389-4FFF-8D61-C334E19C5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EAF10C-6D64-4B01-BBA0-3E78A7445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2E7600-BECB-4DA0-AB96-540EF6CE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1005-9524-4B9D-8E11-AF9B0BCA8A97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396FE5-8B26-4446-9B65-C72894E5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D105E7-1CFD-4238-8A16-532200301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6260A-8711-4DAB-9568-3669EDF10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03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2327FF-6643-4AD1-9872-7C3345495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5CFC12-84EE-4EA4-9710-299F30B24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13CA98-C69E-4BF0-BBEC-E0E875151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C1005-9524-4B9D-8E11-AF9B0BCA8A97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2BBBA7-EB2F-4518-872A-E89E21DC6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DFAC27-6B70-4F6C-9AD7-F855F2A9F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6260A-8711-4DAB-9568-3669EDF10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66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1CB882D-9428-45C4-BDEC-F3371C6DC95D}"/>
              </a:ext>
            </a:extLst>
          </p:cNvPr>
          <p:cNvGrpSpPr/>
          <p:nvPr/>
        </p:nvGrpSpPr>
        <p:grpSpPr>
          <a:xfrm>
            <a:off x="-1" y="1385868"/>
            <a:ext cx="7540087" cy="5472131"/>
            <a:chOff x="-1" y="1385868"/>
            <a:chExt cx="7540087" cy="547213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3B9C24B-BE35-4E35-A9F2-5A28F2727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1385868"/>
              <a:ext cx="7540087" cy="5472131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EDF61E6-7F1F-418F-B9FA-86680316E466}"/>
                </a:ext>
              </a:extLst>
            </p:cNvPr>
            <p:cNvSpPr/>
            <p:nvPr/>
          </p:nvSpPr>
          <p:spPr>
            <a:xfrm>
              <a:off x="451388" y="2825204"/>
              <a:ext cx="404606" cy="1565361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EBD112E-818D-4539-941F-8178F92B12BC}"/>
                </a:ext>
              </a:extLst>
            </p:cNvPr>
            <p:cNvSpPr/>
            <p:nvPr/>
          </p:nvSpPr>
          <p:spPr>
            <a:xfrm>
              <a:off x="1956706" y="4846320"/>
              <a:ext cx="778622" cy="236972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A0C276F-A933-46C7-8655-EDAC069A5C7C}"/>
                </a:ext>
              </a:extLst>
            </p:cNvPr>
            <p:cNvSpPr/>
            <p:nvPr/>
          </p:nvSpPr>
          <p:spPr>
            <a:xfrm>
              <a:off x="1699011" y="2825204"/>
              <a:ext cx="4203468" cy="1730171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AE2950C-43F3-43B7-8C35-66FB4A291565}"/>
                </a:ext>
              </a:extLst>
            </p:cNvPr>
            <p:cNvSpPr/>
            <p:nvPr/>
          </p:nvSpPr>
          <p:spPr>
            <a:xfrm>
              <a:off x="254788" y="2696356"/>
              <a:ext cx="257695" cy="25769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9BD0365-2FD1-4609-9950-610934F93B0E}"/>
                </a:ext>
              </a:extLst>
            </p:cNvPr>
            <p:cNvSpPr/>
            <p:nvPr/>
          </p:nvSpPr>
          <p:spPr>
            <a:xfrm>
              <a:off x="1827858" y="4648980"/>
              <a:ext cx="257695" cy="25769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8A45B09-272E-42ED-909B-E43EA9C7420C}"/>
                </a:ext>
              </a:extLst>
            </p:cNvPr>
            <p:cNvSpPr/>
            <p:nvPr/>
          </p:nvSpPr>
          <p:spPr>
            <a:xfrm>
              <a:off x="1699011" y="2829824"/>
              <a:ext cx="257695" cy="25769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20FB2FEB-FCD7-48F4-8D86-A07B2BB1C604}"/>
              </a:ext>
            </a:extLst>
          </p:cNvPr>
          <p:cNvSpPr/>
          <p:nvPr/>
        </p:nvSpPr>
        <p:spPr>
          <a:xfrm>
            <a:off x="-1" y="-1"/>
            <a:ext cx="12192001" cy="10504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chemeClr val="tx1"/>
                </a:solidFill>
              </a:rPr>
              <a:t>统一删除操作标准</a:t>
            </a:r>
            <a:r>
              <a:rPr lang="en-US" altLang="zh-CN" sz="1400" dirty="0">
                <a:solidFill>
                  <a:schemeClr val="tx1"/>
                </a:solidFill>
              </a:rPr>
              <a:t>——</a:t>
            </a:r>
            <a:r>
              <a:rPr lang="zh-CN" altLang="en-US" sz="1400" dirty="0">
                <a:solidFill>
                  <a:schemeClr val="tx1"/>
                </a:solidFill>
              </a:rPr>
              <a:t>参照</a:t>
            </a:r>
            <a:r>
              <a:rPr lang="en-US" altLang="zh-CN" sz="1400" dirty="0">
                <a:solidFill>
                  <a:schemeClr val="tx1"/>
                </a:solidFill>
              </a:rPr>
              <a:t>【</a:t>
            </a:r>
            <a:r>
              <a:rPr lang="zh-CN" altLang="en-US" sz="1400" dirty="0">
                <a:solidFill>
                  <a:schemeClr val="tx1"/>
                </a:solidFill>
              </a:rPr>
              <a:t>学校管理\测验类型配置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 dirty="0">
                <a:solidFill>
                  <a:schemeClr val="tx1"/>
                </a:solidFill>
              </a:rPr>
              <a:t>删除</a:t>
            </a:r>
            <a:r>
              <a:rPr lang="en-US" altLang="zh-CN" sz="1400" dirty="0">
                <a:solidFill>
                  <a:schemeClr val="tx1"/>
                </a:solidFill>
              </a:rPr>
              <a:t>】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1</a:t>
            </a:r>
            <a:r>
              <a:rPr lang="zh-CN" altLang="en-US" sz="1400" dirty="0">
                <a:solidFill>
                  <a:schemeClr val="tx1"/>
                </a:solidFill>
              </a:rPr>
              <a:t>：对象选择框常显；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2</a:t>
            </a:r>
            <a:r>
              <a:rPr lang="zh-CN" altLang="en-US" sz="1400" dirty="0">
                <a:solidFill>
                  <a:schemeClr val="tx1"/>
                </a:solidFill>
              </a:rPr>
              <a:t>：点击</a:t>
            </a:r>
            <a:r>
              <a:rPr lang="zh-CN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删除</a:t>
            </a:r>
            <a:r>
              <a:rPr lang="zh-CN" altLang="en-US" sz="1400" dirty="0">
                <a:solidFill>
                  <a:schemeClr val="tx1"/>
                </a:solidFill>
              </a:rPr>
              <a:t>按钮；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3</a:t>
            </a:r>
            <a:r>
              <a:rPr lang="zh-CN" altLang="en-US" sz="1400" dirty="0">
                <a:solidFill>
                  <a:schemeClr val="tx1"/>
                </a:solidFill>
              </a:rPr>
              <a:t>：弹出确认删除的提示框； 选择复数对象时，增加</a:t>
            </a:r>
            <a:r>
              <a:rPr lang="zh-CN" altLang="en-US" sz="1400" dirty="0">
                <a:solidFill>
                  <a:srgbClr val="FF0000"/>
                </a:solidFill>
              </a:rPr>
              <a:t>红字提示</a:t>
            </a:r>
            <a:r>
              <a:rPr lang="zh-CN" altLang="en-US" sz="1400" dirty="0">
                <a:solidFill>
                  <a:schemeClr val="tx1"/>
                </a:solidFill>
              </a:rPr>
              <a:t>，如右图 ；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4DF05C3-F572-485B-BA99-49D3ADCC9177}"/>
              </a:ext>
            </a:extLst>
          </p:cNvPr>
          <p:cNvGrpSpPr/>
          <p:nvPr/>
        </p:nvGrpSpPr>
        <p:grpSpPr>
          <a:xfrm>
            <a:off x="7730338" y="2779420"/>
            <a:ext cx="4412868" cy="1899891"/>
            <a:chOff x="6441398" y="2347432"/>
            <a:chExt cx="6238095" cy="2685714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84CF5F3E-1779-4ED1-9E96-D05576E81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41398" y="2347432"/>
              <a:ext cx="6238095" cy="268571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F52285B-6805-4193-AAE6-3F5B436A8114}"/>
                </a:ext>
              </a:extLst>
            </p:cNvPr>
            <p:cNvSpPr/>
            <p:nvPr/>
          </p:nvSpPr>
          <p:spPr>
            <a:xfrm>
              <a:off x="8279412" y="3819080"/>
              <a:ext cx="2658273" cy="2485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00" b="1" dirty="0">
                  <a:solidFill>
                    <a:srgbClr val="FF0000"/>
                  </a:solidFill>
                </a:rPr>
                <a:t>*</a:t>
              </a:r>
              <a:r>
                <a:rPr lang="zh-CN" altLang="en-US" sz="1000" b="1" dirty="0">
                  <a:solidFill>
                    <a:srgbClr val="FF0000"/>
                  </a:solidFill>
                </a:rPr>
                <a:t>注意：您已选择多个对象</a:t>
              </a: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FC774B5C-4DC5-4B74-AE2D-9B61DD891207}"/>
              </a:ext>
            </a:extLst>
          </p:cNvPr>
          <p:cNvSpPr/>
          <p:nvPr/>
        </p:nvSpPr>
        <p:spPr>
          <a:xfrm>
            <a:off x="7629249" y="2327024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选择复数对象时，增加</a:t>
            </a:r>
            <a:r>
              <a:rPr lang="zh-CN" altLang="en-US" dirty="0">
                <a:solidFill>
                  <a:srgbClr val="FF0000"/>
                </a:solidFill>
              </a:rPr>
              <a:t>红字提示：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94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1CB882D-9428-45C4-BDEC-F3371C6DC95D}"/>
              </a:ext>
            </a:extLst>
          </p:cNvPr>
          <p:cNvGrpSpPr/>
          <p:nvPr/>
        </p:nvGrpSpPr>
        <p:grpSpPr>
          <a:xfrm>
            <a:off x="-1" y="1385868"/>
            <a:ext cx="7540087" cy="5472131"/>
            <a:chOff x="-1" y="1385868"/>
            <a:chExt cx="7540087" cy="547213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3B9C24B-BE35-4E35-A9F2-5A28F2727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1385868"/>
              <a:ext cx="7540087" cy="5472131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EDF61E6-7F1F-418F-B9FA-86680316E466}"/>
                </a:ext>
              </a:extLst>
            </p:cNvPr>
            <p:cNvSpPr/>
            <p:nvPr/>
          </p:nvSpPr>
          <p:spPr>
            <a:xfrm>
              <a:off x="451388" y="2825204"/>
              <a:ext cx="404606" cy="1565361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EBD112E-818D-4539-941F-8178F92B12BC}"/>
                </a:ext>
              </a:extLst>
            </p:cNvPr>
            <p:cNvSpPr/>
            <p:nvPr/>
          </p:nvSpPr>
          <p:spPr>
            <a:xfrm>
              <a:off x="1956706" y="4846320"/>
              <a:ext cx="778622" cy="236972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A0C276F-A933-46C7-8655-EDAC069A5C7C}"/>
                </a:ext>
              </a:extLst>
            </p:cNvPr>
            <p:cNvSpPr/>
            <p:nvPr/>
          </p:nvSpPr>
          <p:spPr>
            <a:xfrm>
              <a:off x="1699011" y="2825204"/>
              <a:ext cx="4203468" cy="1730171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 w="571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AE2950C-43F3-43B7-8C35-66FB4A291565}"/>
                </a:ext>
              </a:extLst>
            </p:cNvPr>
            <p:cNvSpPr/>
            <p:nvPr/>
          </p:nvSpPr>
          <p:spPr>
            <a:xfrm>
              <a:off x="254788" y="2696356"/>
              <a:ext cx="257695" cy="25769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9BD0365-2FD1-4609-9950-610934F93B0E}"/>
                </a:ext>
              </a:extLst>
            </p:cNvPr>
            <p:cNvSpPr/>
            <p:nvPr/>
          </p:nvSpPr>
          <p:spPr>
            <a:xfrm>
              <a:off x="1827858" y="4648980"/>
              <a:ext cx="257695" cy="25769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8A45B09-272E-42ED-909B-E43EA9C7420C}"/>
                </a:ext>
              </a:extLst>
            </p:cNvPr>
            <p:cNvSpPr/>
            <p:nvPr/>
          </p:nvSpPr>
          <p:spPr>
            <a:xfrm>
              <a:off x="1699011" y="2829824"/>
              <a:ext cx="257695" cy="25769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20FB2FEB-FCD7-48F4-8D86-A07B2BB1C604}"/>
              </a:ext>
            </a:extLst>
          </p:cNvPr>
          <p:cNvSpPr/>
          <p:nvPr/>
        </p:nvSpPr>
        <p:spPr>
          <a:xfrm>
            <a:off x="-1" y="-1"/>
            <a:ext cx="12192001" cy="10504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chemeClr val="tx1"/>
                </a:solidFill>
              </a:rPr>
              <a:t>统一删除操作标准</a:t>
            </a:r>
            <a:r>
              <a:rPr lang="en-US" altLang="zh-CN" sz="1400" dirty="0">
                <a:solidFill>
                  <a:schemeClr val="tx1"/>
                </a:solidFill>
              </a:rPr>
              <a:t>——</a:t>
            </a:r>
            <a:r>
              <a:rPr lang="zh-CN" altLang="en-US" sz="1400" dirty="0">
                <a:solidFill>
                  <a:schemeClr val="tx1"/>
                </a:solidFill>
              </a:rPr>
              <a:t>参照</a:t>
            </a:r>
            <a:r>
              <a:rPr lang="en-US" altLang="zh-CN" sz="1400" dirty="0">
                <a:solidFill>
                  <a:schemeClr val="tx1"/>
                </a:solidFill>
              </a:rPr>
              <a:t>【</a:t>
            </a:r>
            <a:r>
              <a:rPr lang="zh-CN" altLang="en-US" sz="1400" dirty="0">
                <a:solidFill>
                  <a:schemeClr val="tx1"/>
                </a:solidFill>
              </a:rPr>
              <a:t>学校管理\测验类型配置</a:t>
            </a:r>
            <a:r>
              <a:rPr lang="en-US" altLang="zh-CN" sz="1400" dirty="0">
                <a:solidFill>
                  <a:schemeClr val="tx1"/>
                </a:solidFill>
              </a:rPr>
              <a:t>\</a:t>
            </a:r>
            <a:r>
              <a:rPr lang="zh-CN" altLang="en-US" sz="1400" dirty="0">
                <a:solidFill>
                  <a:schemeClr val="tx1"/>
                </a:solidFill>
              </a:rPr>
              <a:t>删除</a:t>
            </a:r>
            <a:r>
              <a:rPr lang="en-US" altLang="zh-CN" sz="1400" dirty="0">
                <a:solidFill>
                  <a:schemeClr val="tx1"/>
                </a:solidFill>
              </a:rPr>
              <a:t>】</a:t>
            </a:r>
          </a:p>
          <a:p>
            <a:r>
              <a:rPr lang="en-US" altLang="zh-CN" sz="1400" dirty="0">
                <a:solidFill>
                  <a:schemeClr val="tx1"/>
                </a:solidFill>
              </a:rPr>
              <a:t>1</a:t>
            </a:r>
            <a:r>
              <a:rPr lang="zh-CN" altLang="en-US" sz="1400" dirty="0">
                <a:solidFill>
                  <a:schemeClr val="tx1"/>
                </a:solidFill>
              </a:rPr>
              <a:t>：对象选择框常显，点选对象后可复选；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2</a:t>
            </a:r>
            <a:r>
              <a:rPr lang="zh-CN" altLang="en-US" sz="1400" dirty="0">
                <a:solidFill>
                  <a:schemeClr val="tx1"/>
                </a:solidFill>
              </a:rPr>
              <a:t>：在复选状态下，点击</a:t>
            </a:r>
            <a:r>
              <a:rPr lang="zh-CN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编辑</a:t>
            </a:r>
            <a:r>
              <a:rPr lang="zh-CN" altLang="en-US" sz="1400" dirty="0">
                <a:solidFill>
                  <a:schemeClr val="tx1"/>
                </a:solidFill>
              </a:rPr>
              <a:t>按钮等不可批量操作的功能时；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3</a:t>
            </a:r>
            <a:r>
              <a:rPr lang="zh-CN" altLang="en-US" sz="1400" dirty="0">
                <a:solidFill>
                  <a:schemeClr val="tx1"/>
                </a:solidFill>
              </a:rPr>
              <a:t>：弹出提示框，提示“请选择一个选项进行操作”；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BCE95FB-8BB1-44A2-8CD9-2F5658E3B5BC}"/>
              </a:ext>
            </a:extLst>
          </p:cNvPr>
          <p:cNvGrpSpPr/>
          <p:nvPr/>
        </p:nvGrpSpPr>
        <p:grpSpPr>
          <a:xfrm>
            <a:off x="6441398" y="2347432"/>
            <a:ext cx="6238095" cy="2685714"/>
            <a:chOff x="7113573" y="329198"/>
            <a:chExt cx="6238095" cy="2685714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FBE7264-1AF9-4511-8321-80348DB5A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13573" y="329198"/>
              <a:ext cx="6238095" cy="268571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D18E5A0-F3D0-4D88-8FE9-1CDB53B6F9E5}"/>
                </a:ext>
              </a:extLst>
            </p:cNvPr>
            <p:cNvSpPr/>
            <p:nvPr/>
          </p:nvSpPr>
          <p:spPr>
            <a:xfrm>
              <a:off x="8751180" y="2178848"/>
              <a:ext cx="3181534" cy="570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6B0EAC5F-ACE1-4819-A8B5-1999F20DE2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051" t="73265" r="49156"/>
            <a:stretch/>
          </p:blipFill>
          <p:spPr>
            <a:xfrm>
              <a:off x="9450334" y="2254022"/>
              <a:ext cx="1609012" cy="718017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5FD10DA-9D83-48EE-BFA4-257259A3BC6F}"/>
                </a:ext>
              </a:extLst>
            </p:cNvPr>
            <p:cNvSpPr/>
            <p:nvPr/>
          </p:nvSpPr>
          <p:spPr>
            <a:xfrm>
              <a:off x="7144802" y="444030"/>
              <a:ext cx="413283" cy="162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A4215A4-E96B-4696-B5CB-69C322428D8B}"/>
                </a:ext>
              </a:extLst>
            </p:cNvPr>
            <p:cNvSpPr/>
            <p:nvPr/>
          </p:nvSpPr>
          <p:spPr>
            <a:xfrm>
              <a:off x="7151677" y="444030"/>
              <a:ext cx="504825" cy="16243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200" b="1" dirty="0">
                  <a:solidFill>
                    <a:srgbClr val="A2A2A2"/>
                  </a:solidFill>
                </a:rPr>
                <a:t>编辑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47618BF-4FE1-4537-906A-FEB6C5CBF953}"/>
                </a:ext>
              </a:extLst>
            </p:cNvPr>
            <p:cNvSpPr/>
            <p:nvPr/>
          </p:nvSpPr>
          <p:spPr>
            <a:xfrm>
              <a:off x="9012810" y="1307434"/>
              <a:ext cx="2658273" cy="6797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</a:rPr>
                <a:t>请选择一个选项进行操作。</a:t>
              </a:r>
            </a:p>
          </p:txBody>
        </p:sp>
      </p:grp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8968097-CF7D-4144-A7B9-7955BAA7DBFE}"/>
              </a:ext>
            </a:extLst>
          </p:cNvPr>
          <p:cNvCxnSpPr>
            <a:stCxn id="8" idx="3"/>
            <a:endCxn id="6" idx="1"/>
          </p:cNvCxnSpPr>
          <p:nvPr/>
        </p:nvCxnSpPr>
        <p:spPr>
          <a:xfrm flipV="1">
            <a:off x="5902479" y="3690289"/>
            <a:ext cx="538919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19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5BF112B-6CE3-441A-9352-3CD2144D4151}"/>
              </a:ext>
            </a:extLst>
          </p:cNvPr>
          <p:cNvSpPr/>
          <p:nvPr/>
        </p:nvSpPr>
        <p:spPr>
          <a:xfrm>
            <a:off x="-1" y="0"/>
            <a:ext cx="12192001" cy="711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chemeClr val="tx1"/>
                </a:solidFill>
              </a:rPr>
              <a:t>核对情况：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题库</a:t>
            </a:r>
            <a:r>
              <a:rPr lang="en-US" altLang="zh-CN" sz="1400" dirty="0">
                <a:solidFill>
                  <a:schemeClr val="tx1"/>
                </a:solidFill>
              </a:rPr>
              <a:t>/</a:t>
            </a:r>
            <a:r>
              <a:rPr lang="zh-CN" altLang="en-US" sz="1400" dirty="0">
                <a:solidFill>
                  <a:schemeClr val="tx1"/>
                </a:solidFill>
              </a:rPr>
              <a:t>试卷管理</a:t>
            </a:r>
            <a:r>
              <a:rPr lang="en-US" altLang="zh-CN" sz="1400" dirty="0">
                <a:solidFill>
                  <a:schemeClr val="tx1"/>
                </a:solidFill>
              </a:rPr>
              <a:t>/</a:t>
            </a:r>
            <a:r>
              <a:rPr lang="zh-CN" altLang="en-US" sz="1400" dirty="0">
                <a:solidFill>
                  <a:schemeClr val="tx1"/>
                </a:solidFill>
              </a:rPr>
              <a:t>删除试卷</a:t>
            </a:r>
            <a:r>
              <a:rPr lang="en-US" altLang="zh-CN" sz="1400" dirty="0">
                <a:solidFill>
                  <a:schemeClr val="tx1"/>
                </a:solidFill>
              </a:rPr>
              <a:t>——</a:t>
            </a:r>
            <a:r>
              <a:rPr lang="zh-CN" altLang="en-US" sz="1400" dirty="0">
                <a:solidFill>
                  <a:schemeClr val="tx1"/>
                </a:solidFill>
              </a:rPr>
              <a:t>增加常显的对象选择框。</a:t>
            </a:r>
            <a:endParaRPr lang="en-US" altLang="zh-CN" sz="1400" dirty="0">
              <a:solidFill>
                <a:schemeClr val="tx1"/>
              </a:solidFill>
            </a:endParaRPr>
          </a:p>
          <a:p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197D04A-8947-476F-889A-A0139CFBFB96}"/>
              </a:ext>
            </a:extLst>
          </p:cNvPr>
          <p:cNvGrpSpPr/>
          <p:nvPr/>
        </p:nvGrpSpPr>
        <p:grpSpPr>
          <a:xfrm>
            <a:off x="-2" y="718819"/>
            <a:ext cx="7600951" cy="6080762"/>
            <a:chOff x="-1" y="985519"/>
            <a:chExt cx="5554663" cy="444373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C931854-7F14-4587-A213-4E79FE5D3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985519"/>
              <a:ext cx="5554663" cy="4443731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8B00752-683B-4EED-AED5-0C3253A64D09}"/>
                </a:ext>
              </a:extLst>
            </p:cNvPr>
            <p:cNvSpPr/>
            <p:nvPr/>
          </p:nvSpPr>
          <p:spPr>
            <a:xfrm>
              <a:off x="201162" y="3400590"/>
              <a:ext cx="207652" cy="1221954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B923826E-BBE1-4004-A19C-4DC62D286C5E}"/>
              </a:ext>
            </a:extLst>
          </p:cNvPr>
          <p:cNvSpPr/>
          <p:nvPr/>
        </p:nvSpPr>
        <p:spPr>
          <a:xfrm>
            <a:off x="351143" y="4262439"/>
            <a:ext cx="132397" cy="13540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5C24ECE-03BE-4E7E-9A20-33BC615B1D2B}"/>
              </a:ext>
            </a:extLst>
          </p:cNvPr>
          <p:cNvSpPr/>
          <p:nvPr/>
        </p:nvSpPr>
        <p:spPr>
          <a:xfrm>
            <a:off x="351143" y="4576620"/>
            <a:ext cx="132397" cy="13540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89062DB-9E7A-4657-8E50-1076597B314F}"/>
              </a:ext>
            </a:extLst>
          </p:cNvPr>
          <p:cNvSpPr/>
          <p:nvPr/>
        </p:nvSpPr>
        <p:spPr>
          <a:xfrm>
            <a:off x="351143" y="4948220"/>
            <a:ext cx="132397" cy="13540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DDBE79F-42AD-4641-BD65-052541D1B234}"/>
              </a:ext>
            </a:extLst>
          </p:cNvPr>
          <p:cNvSpPr/>
          <p:nvPr/>
        </p:nvSpPr>
        <p:spPr>
          <a:xfrm>
            <a:off x="351143" y="5269493"/>
            <a:ext cx="132397" cy="13540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40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B66CEA5-BC0D-40FB-A8E9-107C40C07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90" y="809966"/>
            <a:ext cx="11247619" cy="546666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B276E85-7A02-4100-8C89-59CF0D5F1F13}"/>
              </a:ext>
            </a:extLst>
          </p:cNvPr>
          <p:cNvSpPr/>
          <p:nvPr/>
        </p:nvSpPr>
        <p:spPr>
          <a:xfrm>
            <a:off x="941958" y="4453890"/>
            <a:ext cx="3338578" cy="55626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FDF640F-DE38-4202-8606-07E98B43C1B6}"/>
              </a:ext>
            </a:extLst>
          </p:cNvPr>
          <p:cNvSpPr/>
          <p:nvPr/>
        </p:nvSpPr>
        <p:spPr>
          <a:xfrm>
            <a:off x="1133474" y="4643439"/>
            <a:ext cx="132397" cy="13540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A0D59E-ECEB-42D7-83EF-2159B6BC1006}"/>
              </a:ext>
            </a:extLst>
          </p:cNvPr>
          <p:cNvSpPr/>
          <p:nvPr/>
        </p:nvSpPr>
        <p:spPr>
          <a:xfrm>
            <a:off x="2058828" y="4643439"/>
            <a:ext cx="132397" cy="13540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78A2FEA-EE9E-43A0-A9EE-380943C083FB}"/>
              </a:ext>
            </a:extLst>
          </p:cNvPr>
          <p:cNvSpPr/>
          <p:nvPr/>
        </p:nvSpPr>
        <p:spPr>
          <a:xfrm>
            <a:off x="3168252" y="4643439"/>
            <a:ext cx="132397" cy="13540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48F025E-2E15-4D50-B1EA-CA7FFD8D97F0}"/>
              </a:ext>
            </a:extLst>
          </p:cNvPr>
          <p:cNvSpPr/>
          <p:nvPr/>
        </p:nvSpPr>
        <p:spPr>
          <a:xfrm>
            <a:off x="-1" y="0"/>
            <a:ext cx="12192001" cy="711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chemeClr val="tx1"/>
                </a:solidFill>
              </a:rPr>
              <a:t>核对情况：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题库</a:t>
            </a:r>
            <a:r>
              <a:rPr lang="en-US" altLang="zh-CN" sz="1400" dirty="0">
                <a:solidFill>
                  <a:schemeClr val="tx1"/>
                </a:solidFill>
              </a:rPr>
              <a:t>/</a:t>
            </a:r>
            <a:r>
              <a:rPr lang="zh-CN" altLang="en-US" sz="1400" dirty="0">
                <a:solidFill>
                  <a:schemeClr val="tx1"/>
                </a:solidFill>
              </a:rPr>
              <a:t>题库浏览</a:t>
            </a:r>
            <a:r>
              <a:rPr lang="en-US" altLang="zh-CN" sz="1400" dirty="0">
                <a:solidFill>
                  <a:schemeClr val="tx1"/>
                </a:solidFill>
              </a:rPr>
              <a:t>/</a:t>
            </a:r>
            <a:r>
              <a:rPr lang="zh-CN" altLang="en-US" sz="1400" dirty="0">
                <a:solidFill>
                  <a:schemeClr val="tx1"/>
                </a:solidFill>
              </a:rPr>
              <a:t>教师题库</a:t>
            </a:r>
            <a:r>
              <a:rPr lang="en-US" altLang="zh-CN" sz="1400" dirty="0">
                <a:solidFill>
                  <a:schemeClr val="tx1"/>
                </a:solidFill>
              </a:rPr>
              <a:t>/</a:t>
            </a:r>
            <a:r>
              <a:rPr lang="zh-CN" altLang="en-US" sz="1400" dirty="0">
                <a:solidFill>
                  <a:schemeClr val="tx1"/>
                </a:solidFill>
              </a:rPr>
              <a:t>我的收藏</a:t>
            </a:r>
            <a:r>
              <a:rPr lang="en-US" altLang="zh-CN" sz="1400" dirty="0">
                <a:solidFill>
                  <a:schemeClr val="tx1"/>
                </a:solidFill>
              </a:rPr>
              <a:t>——</a:t>
            </a:r>
            <a:r>
              <a:rPr lang="zh-CN" altLang="en-US" sz="1400" dirty="0">
                <a:solidFill>
                  <a:schemeClr val="tx1"/>
                </a:solidFill>
              </a:rPr>
              <a:t>增加常显的对象选择框。</a:t>
            </a:r>
            <a:endParaRPr lang="en-US" altLang="zh-CN" sz="1400" dirty="0">
              <a:solidFill>
                <a:schemeClr val="tx1"/>
              </a:solidFill>
            </a:endParaRPr>
          </a:p>
          <a:p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640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29D5B7E-3472-40D9-BD21-2DA36F87E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43760"/>
            <a:ext cx="7820024" cy="611424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762B4A6-F11A-4CFA-AA0B-3C8850DB20B7}"/>
              </a:ext>
            </a:extLst>
          </p:cNvPr>
          <p:cNvSpPr/>
          <p:nvPr/>
        </p:nvSpPr>
        <p:spPr>
          <a:xfrm>
            <a:off x="-1" y="0"/>
            <a:ext cx="12192001" cy="711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chemeClr val="tx1"/>
                </a:solidFill>
              </a:rPr>
              <a:t>核对情况：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题库</a:t>
            </a:r>
            <a:r>
              <a:rPr lang="en-US" altLang="zh-CN" sz="1400" dirty="0">
                <a:solidFill>
                  <a:schemeClr val="tx1"/>
                </a:solidFill>
              </a:rPr>
              <a:t>/</a:t>
            </a:r>
            <a:r>
              <a:rPr lang="zh-CN" altLang="en-US" sz="1400" dirty="0">
                <a:solidFill>
                  <a:schemeClr val="tx1"/>
                </a:solidFill>
              </a:rPr>
              <a:t>试题管理</a:t>
            </a:r>
            <a:r>
              <a:rPr lang="en-US" altLang="zh-CN" sz="1400" dirty="0">
                <a:solidFill>
                  <a:schemeClr val="tx1"/>
                </a:solidFill>
              </a:rPr>
              <a:t>——</a:t>
            </a:r>
            <a:r>
              <a:rPr lang="zh-CN" altLang="en-US" sz="1400" dirty="0">
                <a:solidFill>
                  <a:schemeClr val="tx1"/>
                </a:solidFill>
              </a:rPr>
              <a:t>增加常显的对象选择框。</a:t>
            </a:r>
            <a:endParaRPr lang="en-US" altLang="zh-CN" sz="1400" dirty="0">
              <a:solidFill>
                <a:schemeClr val="tx1"/>
              </a:solidFill>
            </a:endParaRPr>
          </a:p>
          <a:p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86D48E-B15C-481E-AC59-E241AB323B2E}"/>
              </a:ext>
            </a:extLst>
          </p:cNvPr>
          <p:cNvSpPr/>
          <p:nvPr/>
        </p:nvSpPr>
        <p:spPr>
          <a:xfrm>
            <a:off x="85725" y="4139564"/>
            <a:ext cx="295275" cy="2242185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66276C-B2D2-494E-85D6-55D401E75188}"/>
              </a:ext>
            </a:extLst>
          </p:cNvPr>
          <p:cNvSpPr/>
          <p:nvPr/>
        </p:nvSpPr>
        <p:spPr>
          <a:xfrm>
            <a:off x="167163" y="4209099"/>
            <a:ext cx="132397" cy="13540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5A00C2F-589E-4EDC-B030-B6AE93F61370}"/>
              </a:ext>
            </a:extLst>
          </p:cNvPr>
          <p:cNvSpPr/>
          <p:nvPr/>
        </p:nvSpPr>
        <p:spPr>
          <a:xfrm>
            <a:off x="167163" y="5364004"/>
            <a:ext cx="132397" cy="13540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438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208</Words>
  <Application>Microsoft Office PowerPoint</Application>
  <PresentationFormat>宽屏</PresentationFormat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Haier</dc:creator>
  <cp:lastModifiedBy>Haier</cp:lastModifiedBy>
  <cp:revision>51</cp:revision>
  <dcterms:created xsi:type="dcterms:W3CDTF">2017-10-25T01:20:05Z</dcterms:created>
  <dcterms:modified xsi:type="dcterms:W3CDTF">2017-10-25T08:48:00Z</dcterms:modified>
</cp:coreProperties>
</file>