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FFFF"/>
    <a:srgbClr val="F0F4F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1" autoAdjust="0"/>
    <p:restoredTop sz="96525" autoAdjust="0"/>
  </p:normalViewPr>
  <p:slideViewPr>
    <p:cSldViewPr snapToGrid="0">
      <p:cViewPr varScale="1">
        <p:scale>
          <a:sx n="119" d="100"/>
          <a:sy n="11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B995C-A268-4781-88C7-BB3565200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0A2D2-C2BA-4E84-8007-86F995F2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E6F8E-B3D5-4605-A093-4C68D564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FA2BA-024B-4C30-92E2-084FAA00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A79DC-E786-42A8-A6A5-2BB0DDA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68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2197D-16F4-4E4D-9693-D66885D2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2990E-9F4F-4B8E-BF4F-2CF8825B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C3E81-357F-48CC-A4EA-0BE1CA0F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41053-BDA7-45E1-A535-FD8A51D6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3C914-00A5-4A00-9B70-D887CE5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85DBE6-71FF-4ADB-8E73-69482714E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814FA4-586F-4FCB-94E1-E5B4A86B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DFF49-363A-4875-ADC0-3F5A966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781CC5-FCC1-4A1A-BCC9-12B6D6B1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C0251-3DBE-4A97-AD3F-87F37DE1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1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4099-5E00-4339-BAC9-F8F9359A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5F9C9-C082-4337-A08D-EA070C56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AFEDB-D31A-4624-BC40-AD633325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9AE02-8E0E-4630-8A6D-1E31A1ED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55B3C-B9DE-495F-871C-68795264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5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4B7B0-1008-4451-B5AE-BBEC1B65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CE73A2-1225-4C90-A8F7-F3781BD2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5F7CE-72E5-4F3E-86DC-1485875A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8B721-37FE-44AB-9A92-BF52B886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71468-5A1D-4121-8691-26D00309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8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5B4A0-D43A-48D2-BBC5-C0528886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4186C-F8C4-4524-B882-FDBCD1F9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F10860-1A3F-43E6-AA43-2120A8B91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6AEC8-4D0A-432E-9498-53D7DA21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70E1E-C305-4507-8B2A-7CA50BA8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B8D5B-5782-4D70-B6E6-03409906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8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E3213-A0B0-40C3-80A2-AB29AD20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CA0BD-D741-4576-9F05-3DE3A71F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B83A3-8E63-4163-9836-616B9D45A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D07A3E-E699-4B77-ADCE-5BDAA44E0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B66AE6-7B71-4EED-9605-CE435F073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FC349-E95E-4D8F-9956-14ACDC98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52978D-F0A8-4997-810A-978E0413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0159C3-AF5D-4C59-A2EE-8075468F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2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7EC41-AFC5-4120-8EEF-95B16BEF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8A223-08D7-41F2-AB58-621545C7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E2C777-3F3A-4F43-91BD-678A8D2F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B0285B-93B5-4A35-AB29-C091CC88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0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99924-5845-491C-9A3D-6D5BA48E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22E364-BC27-4119-9BD5-3C7BE274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05C29-6742-4F7E-83B3-0548B900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9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093D1-C316-4756-B033-88658BA4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944E9-AAE7-49F8-86F0-9391B4F2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00E955-C962-4193-BB40-3E1E2A89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B8001-4A6A-4111-9030-A0662613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3EBE1D-EAAD-410E-AD01-6F78125E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2BEAF-A01F-4345-A6F4-83C3F406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68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B1964-2EFA-48DF-9E86-5104F9B7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69F49C-374E-484A-8EC9-99B4FC688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CD756E-BF4C-49C8-8E33-82B64ECE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58E7CB-5512-420E-9F8E-B9FF8E1C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AC344-22B3-44C0-A7F5-FB3E8509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0AB60-6350-4DDE-AF4E-2CBEAF71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8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4C15E9-3D94-4BDE-8FE7-1BFECA20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388FF-74CF-43DF-B4D1-45F8DFA8D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C9F05-C70D-45FA-8528-24362AF6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3F43-D5EB-408B-8D9B-5246B506E105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7C1BB-3DFE-4FA4-8EAE-2B1BACFB9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5F27F-1CEB-4A96-80A5-FA6B1A1F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89AC-44AA-4958-A43A-EAF5EE284F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055C3D-296B-47D3-BAF5-D98CB47CC6FE}"/>
              </a:ext>
            </a:extLst>
          </p:cNvPr>
          <p:cNvSpPr/>
          <p:nvPr/>
        </p:nvSpPr>
        <p:spPr>
          <a:xfrm>
            <a:off x="0" y="1"/>
            <a:ext cx="12192000" cy="8998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结业升班管理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en-US" sz="1400" dirty="0">
                <a:solidFill>
                  <a:schemeClr val="tx1"/>
                </a:solidFill>
              </a:rPr>
              <a:t>升级</a:t>
            </a:r>
            <a:r>
              <a:rPr lang="en-US" altLang="zh-CN" sz="1400" dirty="0">
                <a:solidFill>
                  <a:schemeClr val="tx1"/>
                </a:solidFill>
              </a:rPr>
              <a:t>——1</a:t>
            </a:r>
            <a:r>
              <a:rPr lang="zh-CN" altLang="en-US" sz="1400" dirty="0">
                <a:solidFill>
                  <a:schemeClr val="tx1"/>
                </a:solidFill>
              </a:rPr>
              <a:t>）此处文字应该是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升班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，不是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升级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；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）弹窗需要增加小圆角。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D2B5AD-0C42-40C2-9441-E52E42EE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9" y="1480524"/>
            <a:ext cx="5295462" cy="38187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D22D0D-331B-4530-9A42-AE76EF7C0264}"/>
              </a:ext>
            </a:extLst>
          </p:cNvPr>
          <p:cNvSpPr/>
          <p:nvPr/>
        </p:nvSpPr>
        <p:spPr>
          <a:xfrm>
            <a:off x="3154056" y="2940860"/>
            <a:ext cx="223383" cy="2939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65BE5D-3A9B-4B0B-99A0-D1E1717D8C3C}"/>
              </a:ext>
            </a:extLst>
          </p:cNvPr>
          <p:cNvSpPr/>
          <p:nvPr/>
        </p:nvSpPr>
        <p:spPr>
          <a:xfrm>
            <a:off x="1402266" y="2464702"/>
            <a:ext cx="293925" cy="1939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FCF93C-E96A-4B02-A731-1FF478304FA1}"/>
              </a:ext>
            </a:extLst>
          </p:cNvPr>
          <p:cNvSpPr/>
          <p:nvPr/>
        </p:nvSpPr>
        <p:spPr>
          <a:xfrm>
            <a:off x="1049557" y="3928446"/>
            <a:ext cx="435008" cy="28216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3B21CDD-3675-4D91-B228-7271B3FC6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4" t="14267" r="44788" b="36205"/>
          <a:stretch/>
        </p:blipFill>
        <p:spPr>
          <a:xfrm>
            <a:off x="6372663" y="1480524"/>
            <a:ext cx="4980099" cy="3818712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201ED19E-6618-4044-AC29-6E6E8AADBC34}"/>
              </a:ext>
            </a:extLst>
          </p:cNvPr>
          <p:cNvSpPr/>
          <p:nvPr/>
        </p:nvSpPr>
        <p:spPr>
          <a:xfrm>
            <a:off x="7635240" y="2175142"/>
            <a:ext cx="579120" cy="5791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7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9B9501-2E73-49AC-923B-43EE9ADF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40" y="1399382"/>
            <a:ext cx="7454635" cy="54586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646856-2CA0-432E-B5CA-5835E81DEA15}"/>
              </a:ext>
            </a:extLst>
          </p:cNvPr>
          <p:cNvSpPr/>
          <p:nvPr/>
        </p:nvSpPr>
        <p:spPr>
          <a:xfrm>
            <a:off x="0" y="1"/>
            <a:ext cx="12192000" cy="8998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学生管理  分配班级</a:t>
            </a:r>
            <a:r>
              <a:rPr lang="en-US" altLang="zh-CN" sz="1400" dirty="0">
                <a:solidFill>
                  <a:schemeClr val="tx1"/>
                </a:solidFill>
              </a:rPr>
              <a:t>——1</a:t>
            </a:r>
            <a:r>
              <a:rPr lang="zh-CN" altLang="en-US" sz="1400" dirty="0">
                <a:solidFill>
                  <a:schemeClr val="tx1"/>
                </a:solidFill>
              </a:rPr>
              <a:t>）尽量统一按钮宽度。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55CD49-691E-4A92-8F4B-1E2F84EEC187}"/>
              </a:ext>
            </a:extLst>
          </p:cNvPr>
          <p:cNvSpPr/>
          <p:nvPr/>
        </p:nvSpPr>
        <p:spPr>
          <a:xfrm>
            <a:off x="1839606" y="4969685"/>
            <a:ext cx="4551669" cy="3738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65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646856-2CA0-432E-B5CA-5835E81DEA15}"/>
              </a:ext>
            </a:extLst>
          </p:cNvPr>
          <p:cNvSpPr/>
          <p:nvPr/>
        </p:nvSpPr>
        <p:spPr>
          <a:xfrm>
            <a:off x="0" y="1"/>
            <a:ext cx="12192000" cy="8998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学生管理总页  高级筛选</a:t>
            </a:r>
            <a:r>
              <a:rPr lang="en-US" altLang="zh-CN" sz="1400" dirty="0">
                <a:solidFill>
                  <a:schemeClr val="tx1"/>
                </a:solidFill>
              </a:rPr>
              <a:t>——1</a:t>
            </a:r>
            <a:r>
              <a:rPr lang="zh-CN" altLang="en-US" sz="1400" dirty="0">
                <a:solidFill>
                  <a:schemeClr val="tx1"/>
                </a:solidFill>
              </a:rPr>
              <a:t>）模块样式没统一；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）表格样式没统一；</a:t>
            </a: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）按钮宽度尽量统一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73758-5F8A-4652-A1A0-B8DD6AE1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85" y="1022476"/>
            <a:ext cx="8052331" cy="58355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1AB8B3-DF2B-4D96-9777-8CC8EC723B6C}"/>
              </a:ext>
            </a:extLst>
          </p:cNvPr>
          <p:cNvSpPr/>
          <p:nvPr/>
        </p:nvSpPr>
        <p:spPr>
          <a:xfrm>
            <a:off x="1636296" y="4969685"/>
            <a:ext cx="5165558" cy="3738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03A6BF-7E36-4326-9421-6BFEDDA8FD7C}"/>
              </a:ext>
            </a:extLst>
          </p:cNvPr>
          <p:cNvSpPr/>
          <p:nvPr/>
        </p:nvSpPr>
        <p:spPr>
          <a:xfrm>
            <a:off x="1692443" y="2082107"/>
            <a:ext cx="7427494" cy="36431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A9CAC2-1836-42FF-BADB-8CB01E0FF344}"/>
              </a:ext>
            </a:extLst>
          </p:cNvPr>
          <p:cNvSpPr/>
          <p:nvPr/>
        </p:nvSpPr>
        <p:spPr>
          <a:xfrm>
            <a:off x="1692443" y="2559203"/>
            <a:ext cx="7427494" cy="173205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6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9B4BC5-701A-469F-B24A-853F7EB8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2" y="1117528"/>
            <a:ext cx="8944101" cy="57404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570F61-51C0-4F69-8599-14E38F5867B9}"/>
              </a:ext>
            </a:extLst>
          </p:cNvPr>
          <p:cNvSpPr/>
          <p:nvPr/>
        </p:nvSpPr>
        <p:spPr>
          <a:xfrm>
            <a:off x="0" y="1"/>
            <a:ext cx="12192000" cy="8998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学校套题管理</a:t>
            </a:r>
            <a:r>
              <a:rPr lang="en-US" altLang="zh-CN" sz="1400" dirty="0">
                <a:solidFill>
                  <a:schemeClr val="tx1"/>
                </a:solidFill>
              </a:rPr>
              <a:t>——1</a:t>
            </a:r>
            <a:r>
              <a:rPr lang="zh-CN" altLang="en-US" sz="1400" dirty="0">
                <a:solidFill>
                  <a:schemeClr val="tx1"/>
                </a:solidFill>
              </a:rPr>
              <a:t>）科目栏缺少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添加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按钮。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）地址栏错误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7493625-6998-4412-980E-B5946E98FD11}"/>
              </a:ext>
            </a:extLst>
          </p:cNvPr>
          <p:cNvSpPr/>
          <p:nvPr/>
        </p:nvSpPr>
        <p:spPr>
          <a:xfrm>
            <a:off x="7603957" y="3613924"/>
            <a:ext cx="577517" cy="2843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064D18-E3D8-4955-AD5C-8C93E75872FE}"/>
              </a:ext>
            </a:extLst>
          </p:cNvPr>
          <p:cNvSpPr/>
          <p:nvPr/>
        </p:nvSpPr>
        <p:spPr>
          <a:xfrm>
            <a:off x="1090862" y="1769081"/>
            <a:ext cx="2253917" cy="2843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7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1570F61-51C0-4F69-8599-14E38F5867B9}"/>
              </a:ext>
            </a:extLst>
          </p:cNvPr>
          <p:cNvSpPr/>
          <p:nvPr/>
        </p:nvSpPr>
        <p:spPr>
          <a:xfrm>
            <a:off x="0" y="1"/>
            <a:ext cx="12192000" cy="8998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学校套题管理  编辑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此页为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编辑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弹窗，笔误写成了添加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04BF5C-554E-4D72-A2C3-BDE6A90D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73" y="1041972"/>
            <a:ext cx="5354895" cy="58160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8F66810-B224-45C8-AA3F-D8B629860819}"/>
              </a:ext>
            </a:extLst>
          </p:cNvPr>
          <p:cNvSpPr/>
          <p:nvPr/>
        </p:nvSpPr>
        <p:spPr>
          <a:xfrm>
            <a:off x="4154906" y="3573818"/>
            <a:ext cx="336884" cy="2682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422D33-4875-4005-A602-CD6139B923EF}"/>
              </a:ext>
            </a:extLst>
          </p:cNvPr>
          <p:cNvSpPr/>
          <p:nvPr/>
        </p:nvSpPr>
        <p:spPr>
          <a:xfrm>
            <a:off x="5189622" y="4496239"/>
            <a:ext cx="336884" cy="2682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A3542C-F3F0-4D18-9455-044CB2782451}"/>
              </a:ext>
            </a:extLst>
          </p:cNvPr>
          <p:cNvSpPr/>
          <p:nvPr/>
        </p:nvSpPr>
        <p:spPr>
          <a:xfrm>
            <a:off x="3553327" y="907838"/>
            <a:ext cx="336884" cy="4316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5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1570F61-51C0-4F69-8599-14E38F5867B9}"/>
              </a:ext>
            </a:extLst>
          </p:cNvPr>
          <p:cNvSpPr/>
          <p:nvPr/>
        </p:nvSpPr>
        <p:spPr>
          <a:xfrm>
            <a:off x="0" y="1"/>
            <a:ext cx="12192000" cy="89988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</a:rPr>
              <a:t>测验类型配置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地址栏错误，应该是学校管理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F66810-B224-45C8-AA3F-D8B629860819}"/>
              </a:ext>
            </a:extLst>
          </p:cNvPr>
          <p:cNvSpPr/>
          <p:nvPr/>
        </p:nvSpPr>
        <p:spPr>
          <a:xfrm>
            <a:off x="4154906" y="3573818"/>
            <a:ext cx="336884" cy="2682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422D33-4875-4005-A602-CD6139B923EF}"/>
              </a:ext>
            </a:extLst>
          </p:cNvPr>
          <p:cNvSpPr/>
          <p:nvPr/>
        </p:nvSpPr>
        <p:spPr>
          <a:xfrm>
            <a:off x="5189622" y="4496239"/>
            <a:ext cx="336884" cy="2682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10ED45-08E1-44E2-B2F8-D76DDFCA7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62" y="1765442"/>
            <a:ext cx="7022559" cy="509255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A3542C-F3F0-4D18-9455-044CB2782451}"/>
              </a:ext>
            </a:extLst>
          </p:cNvPr>
          <p:cNvSpPr/>
          <p:nvPr/>
        </p:nvSpPr>
        <p:spPr>
          <a:xfrm>
            <a:off x="1596190" y="2237954"/>
            <a:ext cx="1860884" cy="3127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7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121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35</cp:revision>
  <dcterms:created xsi:type="dcterms:W3CDTF">2017-10-17T02:50:22Z</dcterms:created>
  <dcterms:modified xsi:type="dcterms:W3CDTF">2017-10-18T06:47:03Z</dcterms:modified>
</cp:coreProperties>
</file>