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1" r:id="rId4"/>
    <p:sldId id="260" r:id="rId5"/>
    <p:sldId id="263" r:id="rId6"/>
    <p:sldId id="266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6FA3B-010C-455F-B0E8-35B9E657B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1D9BED-2F28-4776-9710-BB79A1D59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BDC90-D10D-44D4-9713-36430AB1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1EE1-132F-4C11-BE2A-1144FC359E76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BB82F-8F7C-4EBF-AE12-09F368E0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CA4C6-69A4-46E5-ADB3-1A6D0FAD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B40A-801C-4CC6-BB0F-B800E41A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81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A85B9-93A4-46D5-BEEC-A872A0A1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37E87-F780-4570-AA29-28CC8CC0C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058B7-1D86-4C82-8EDE-6AFA7B43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1EE1-132F-4C11-BE2A-1144FC359E76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27CBF-DD53-43E6-AAB5-2DB5421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09326-4E34-4E99-8C77-854E0FFB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B40A-801C-4CC6-BB0F-B800E41A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3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161CED-F0BB-4F49-9064-7F3301B39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97885D-B61D-4347-BFB0-781D62B80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2FB67-9531-47DD-99C0-DF63007D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1EE1-132F-4C11-BE2A-1144FC359E76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651C6-0AEC-4076-9D7A-10611BD2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30945-736E-4FE8-B43C-57862CC4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B40A-801C-4CC6-BB0F-B800E41A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6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4B853-0235-40F4-9C36-01D35091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E38C9-B6B5-4879-8F70-1B14BD5AB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AB10E-9DC5-4F56-9DB7-484D33F6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1EE1-132F-4C11-BE2A-1144FC359E76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F21B0-2824-445A-96B9-11C834E0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54CAA-C8A9-4C1D-A2AE-2AD55FF2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B40A-801C-4CC6-BB0F-B800E41A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2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6905B-7029-4EE6-BEFC-A7B4E4E3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54E9F6-7994-4331-8122-E159F02FC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F78C7-5EA8-499A-B9FF-D54813D4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1EE1-132F-4C11-BE2A-1144FC359E76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ADCB6-BAF1-48B2-8C6D-5A2D093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29160-09D9-4429-8D4B-A4ED7FD4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B40A-801C-4CC6-BB0F-B800E41A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1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54C18-2B83-4387-B346-C524D1E7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D7B93-6083-4FA3-8BCC-82B3294F6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BC095-5063-4A3A-9FC2-177A3D1F2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B5478-35A0-4357-8136-A480EF3B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1EE1-132F-4C11-BE2A-1144FC359E76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FD636-3EC1-4F64-95A4-C2122C78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59E034-5081-41EE-A1D1-9353FAED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B40A-801C-4CC6-BB0F-B800E41A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8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881D8-3301-4B7E-855F-6F507FD5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9D263D-F726-44F3-8F53-3EA3A0D62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931CF0-3081-462C-9B02-F14B92E23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A44A24-C698-4CD2-BB9B-2213B9E9F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7D7F9B-E7EC-4304-A1F8-D800589BF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F3EE43-024F-4757-A13D-9D113C7D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1EE1-132F-4C11-BE2A-1144FC359E76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6232DB-40B0-4E5E-BC1B-CEA34B86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D6D539-B7ED-4DFF-ABC4-EE9F26DC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B40A-801C-4CC6-BB0F-B800E41A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2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47698-BC75-402D-A418-6D52DC2A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BD24D7-F075-4250-9BBA-42CFEAAB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1EE1-132F-4C11-BE2A-1144FC359E76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891259-EDEA-4BEA-A47D-7089146E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6CB769-86ED-42C2-A5D5-D535EBC4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B40A-801C-4CC6-BB0F-B800E41A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3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1C16A9-E798-45DE-80A7-53F5066C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1EE1-132F-4C11-BE2A-1144FC359E76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885C56-5E9E-4A58-ADA9-374009A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7EA9C0-A703-4115-8D33-517D02B6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B40A-801C-4CC6-BB0F-B800E41A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C727E-4121-4C18-9D92-FCDC71A6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D6A94-C74F-4745-9FD3-EEE5AFE64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620495-2A76-4CD2-B25B-287507CD3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D1C64A-E1D5-4ED6-8572-FC4ABDFE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1EE1-132F-4C11-BE2A-1144FC359E76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59B852-6274-4050-A3B2-EAB8C3CB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AE6718-EAB1-4652-8DEA-3E1E38FE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B40A-801C-4CC6-BB0F-B800E41A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02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E92CD-4F7C-47FE-8C8A-F1756082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5EC7CB-98BB-470C-BBA8-8610D15F1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C28D18-CCD5-4976-BA12-0CF64814F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FF3289-5357-4740-B9AB-F5A078AC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1EE1-132F-4C11-BE2A-1144FC359E76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F60F2B-B14D-4C94-B9BB-2F020139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62E4FE-9AA7-476C-9EE2-17D19814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B40A-801C-4CC6-BB0F-B800E41A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2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A5FF96-A1DB-4289-82A2-035B9224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845D1-570D-4E01-9FA7-18F6C49C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82647-55B0-4F72-B233-C703AC1C7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81EE1-132F-4C11-BE2A-1144FC359E76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4D3FD-A93F-4107-92D6-673F092B0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98A0D-43FC-46AF-BAA4-99E72E8C5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8B40A-801C-4CC6-BB0F-B800E41A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9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DB8194-BBA0-4646-A5B3-13137CBB4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009" y="2071867"/>
            <a:ext cx="5247849" cy="23893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1FBE48-6F76-4C17-A1D3-49886ECD7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08" y="2071867"/>
            <a:ext cx="5264353" cy="238938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3C6D07E-4FD5-4BF1-878E-33D2C82DDBD7}"/>
              </a:ext>
            </a:extLst>
          </p:cNvPr>
          <p:cNvSpPr/>
          <p:nvPr/>
        </p:nvSpPr>
        <p:spPr>
          <a:xfrm>
            <a:off x="0" y="0"/>
            <a:ext cx="12192000" cy="11768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统一性说明</a:t>
            </a:r>
            <a:r>
              <a:rPr lang="en-US" altLang="zh-CN" sz="1400" dirty="0">
                <a:solidFill>
                  <a:schemeClr val="tx1"/>
                </a:solidFill>
              </a:rPr>
              <a:t>——</a:t>
            </a:r>
            <a:r>
              <a:rPr lang="zh-CN" altLang="en-US" sz="1400" dirty="0">
                <a:solidFill>
                  <a:schemeClr val="tx1"/>
                </a:solidFill>
              </a:rPr>
              <a:t>弹窗：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）整体样式选择左侧版本，同时把弹窗名称字体用黑色或深灰色（下图中为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添加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）；此处用户对弹窗内容有较大预期，可弱化弹窗名称。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）弹窗的底色白色色块也需要增加微小的圆角，使得风格整体协调避免过于尖锐。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389C1BF-6585-4478-B87B-EBAE3551A8CF}"/>
              </a:ext>
            </a:extLst>
          </p:cNvPr>
          <p:cNvSpPr/>
          <p:nvPr/>
        </p:nvSpPr>
        <p:spPr>
          <a:xfrm>
            <a:off x="533400" y="423265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30464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83DCEE-E04B-4676-81E6-1E56AB8DCFCB}"/>
              </a:ext>
            </a:extLst>
          </p:cNvPr>
          <p:cNvSpPr/>
          <p:nvPr/>
        </p:nvSpPr>
        <p:spPr>
          <a:xfrm>
            <a:off x="0" y="1"/>
            <a:ext cx="12192000" cy="9334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统一性说明</a:t>
            </a:r>
            <a:r>
              <a:rPr lang="en-US" altLang="zh-CN" sz="1400" dirty="0">
                <a:solidFill>
                  <a:schemeClr val="tx1"/>
                </a:solidFill>
              </a:rPr>
              <a:t>——</a:t>
            </a:r>
            <a:r>
              <a:rPr lang="zh-CN" altLang="en-US" sz="1400" dirty="0">
                <a:solidFill>
                  <a:schemeClr val="tx1"/>
                </a:solidFill>
              </a:rPr>
              <a:t>功能模块：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选用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右侧风格</a:t>
            </a:r>
            <a:r>
              <a:rPr lang="zh-CN" altLang="en-US" sz="1400" dirty="0">
                <a:solidFill>
                  <a:schemeClr val="tx1"/>
                </a:solidFill>
              </a:rPr>
              <a:t>，模块名称采用黑色字体，同时统一搜索框样式、查询按钮大小、查询按钮字体等信息。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A8BA5F-4CEF-469B-9A64-54CD65A4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3040"/>
            <a:ext cx="5848350" cy="38671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D48494-D96D-440A-8BC2-12BCEBF3B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181" y="1013040"/>
            <a:ext cx="5673119" cy="385081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5183A7F-FB64-4416-AF90-83221AC7461A}"/>
              </a:ext>
            </a:extLst>
          </p:cNvPr>
          <p:cNvSpPr/>
          <p:nvPr/>
        </p:nvSpPr>
        <p:spPr>
          <a:xfrm>
            <a:off x="218016" y="1778001"/>
            <a:ext cx="5480051" cy="2285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A7C9EF-5506-44C5-8D49-1FFD00ED7024}"/>
              </a:ext>
            </a:extLst>
          </p:cNvPr>
          <p:cNvSpPr/>
          <p:nvPr/>
        </p:nvSpPr>
        <p:spPr>
          <a:xfrm>
            <a:off x="6190797" y="1676401"/>
            <a:ext cx="5340803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9531CAF-8799-4096-9E03-88E93481BBF7}"/>
              </a:ext>
            </a:extLst>
          </p:cNvPr>
          <p:cNvSpPr/>
          <p:nvPr/>
        </p:nvSpPr>
        <p:spPr>
          <a:xfrm>
            <a:off x="11192933" y="468206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27098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6C5A19-E3E5-48F7-AB64-9C193B01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286"/>
            <a:ext cx="6121400" cy="33623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27F83A-7472-4737-9620-F4FC0EDA0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65" y="1604286"/>
            <a:ext cx="5993136" cy="475492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B986944-3BC5-47E2-B7E1-1ADDA968AD4C}"/>
              </a:ext>
            </a:extLst>
          </p:cNvPr>
          <p:cNvSpPr/>
          <p:nvPr/>
        </p:nvSpPr>
        <p:spPr>
          <a:xfrm>
            <a:off x="0" y="1"/>
            <a:ext cx="12192000" cy="9334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统一性说明</a:t>
            </a:r>
            <a:r>
              <a:rPr lang="en-US" altLang="zh-CN" sz="1400" dirty="0">
                <a:solidFill>
                  <a:schemeClr val="tx1"/>
                </a:solidFill>
              </a:rPr>
              <a:t>——</a:t>
            </a:r>
            <a:r>
              <a:rPr lang="zh-CN" altLang="en-US" sz="1400" dirty="0">
                <a:solidFill>
                  <a:schemeClr val="tx1"/>
                </a:solidFill>
              </a:rPr>
              <a:t>表格：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表格样式选择右侧风格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589F42A-6C33-4390-823A-158F36FF65F8}"/>
              </a:ext>
            </a:extLst>
          </p:cNvPr>
          <p:cNvSpPr/>
          <p:nvPr/>
        </p:nvSpPr>
        <p:spPr>
          <a:xfrm>
            <a:off x="279400" y="2751667"/>
            <a:ext cx="5630334" cy="1371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6FEC02-506C-47BB-8C61-254BE34F1FB7}"/>
              </a:ext>
            </a:extLst>
          </p:cNvPr>
          <p:cNvSpPr/>
          <p:nvPr/>
        </p:nvSpPr>
        <p:spPr>
          <a:xfrm>
            <a:off x="6409267" y="4004733"/>
            <a:ext cx="5571065" cy="1930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5A14B13-C89A-47C0-9F6A-B9C2C12F9824}"/>
              </a:ext>
            </a:extLst>
          </p:cNvPr>
          <p:cNvSpPr/>
          <p:nvPr/>
        </p:nvSpPr>
        <p:spPr>
          <a:xfrm>
            <a:off x="11658600" y="613061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21873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98F308-7452-4DB9-B864-DE98BBBCF8E1}"/>
              </a:ext>
            </a:extLst>
          </p:cNvPr>
          <p:cNvSpPr/>
          <p:nvPr/>
        </p:nvSpPr>
        <p:spPr>
          <a:xfrm>
            <a:off x="0" y="1"/>
            <a:ext cx="12192000" cy="444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P1</a:t>
            </a:r>
            <a:r>
              <a:rPr lang="zh-CN" altLang="en-US" sz="1400" dirty="0">
                <a:solidFill>
                  <a:schemeClr val="tx1"/>
                </a:solidFill>
              </a:rPr>
              <a:t>：结业升班管理</a:t>
            </a:r>
            <a:r>
              <a:rPr lang="en-US" altLang="zh-CN" sz="1400" dirty="0">
                <a:solidFill>
                  <a:schemeClr val="tx1"/>
                </a:solidFill>
              </a:rPr>
              <a:t>——</a:t>
            </a:r>
            <a:r>
              <a:rPr lang="zh-CN" altLang="en-US" sz="1400" dirty="0">
                <a:solidFill>
                  <a:schemeClr val="tx1"/>
                </a:solidFill>
              </a:rPr>
              <a:t>统一按钮宽度；统一下拉单和搜索框底色。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7F743F8-4E8C-4595-B0C1-022AB2891C31}"/>
              </a:ext>
            </a:extLst>
          </p:cNvPr>
          <p:cNvGrpSpPr/>
          <p:nvPr/>
        </p:nvGrpSpPr>
        <p:grpSpPr>
          <a:xfrm>
            <a:off x="0" y="933580"/>
            <a:ext cx="5953125" cy="3638420"/>
            <a:chOff x="0" y="933580"/>
            <a:chExt cx="7832503" cy="478705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6B36A10-BAD3-4482-AF0F-C2443C550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5326"/>
            <a:stretch/>
          </p:blipFill>
          <p:spPr>
            <a:xfrm>
              <a:off x="0" y="933580"/>
              <a:ext cx="7832503" cy="478705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8AC952A-24FA-488C-A44E-BF1ABD49E6AB}"/>
                </a:ext>
              </a:extLst>
            </p:cNvPr>
            <p:cNvSpPr/>
            <p:nvPr/>
          </p:nvSpPr>
          <p:spPr>
            <a:xfrm>
              <a:off x="296333" y="4416424"/>
              <a:ext cx="999067" cy="401109"/>
            </a:xfrm>
            <a:prstGeom prst="rect">
              <a:avLst/>
            </a:prstGeom>
            <a:solidFill>
              <a:srgbClr val="FFAC9B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3323A76-48D6-4CC6-BDD6-76C44CAA31F8}"/>
                </a:ext>
              </a:extLst>
            </p:cNvPr>
            <p:cNvSpPr/>
            <p:nvPr/>
          </p:nvSpPr>
          <p:spPr>
            <a:xfrm>
              <a:off x="296333" y="4887854"/>
              <a:ext cx="1837267" cy="444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/>
                  </a:solidFill>
                </a:rPr>
                <a:t>统一按钮宽度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F84B080-69D4-49AB-AE6F-18E780278BC9}"/>
                </a:ext>
              </a:extLst>
            </p:cNvPr>
            <p:cNvSpPr/>
            <p:nvPr/>
          </p:nvSpPr>
          <p:spPr>
            <a:xfrm>
              <a:off x="1401231" y="4416424"/>
              <a:ext cx="732369" cy="401109"/>
            </a:xfrm>
            <a:prstGeom prst="rect">
              <a:avLst/>
            </a:prstGeom>
            <a:solidFill>
              <a:srgbClr val="FFAC9B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16F0DA4-9F1D-43AA-848A-4E25561F97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03" r="13451" b="21081"/>
          <a:stretch/>
        </p:blipFill>
        <p:spPr>
          <a:xfrm>
            <a:off x="6248401" y="933580"/>
            <a:ext cx="5857874" cy="62383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5FDC0FA-DD09-46E4-BDB4-B807E3333502}"/>
              </a:ext>
            </a:extLst>
          </p:cNvPr>
          <p:cNvSpPr/>
          <p:nvPr/>
        </p:nvSpPr>
        <p:spPr>
          <a:xfrm>
            <a:off x="6248401" y="1645144"/>
            <a:ext cx="5857874" cy="488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下拉选单的底色应与搜索框的底色相同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7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98F308-7452-4DB9-B864-DE98BBBCF8E1}"/>
              </a:ext>
            </a:extLst>
          </p:cNvPr>
          <p:cNvSpPr/>
          <p:nvPr/>
        </p:nvSpPr>
        <p:spPr>
          <a:xfrm>
            <a:off x="0" y="1"/>
            <a:ext cx="12192000" cy="444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P1</a:t>
            </a:r>
            <a:r>
              <a:rPr lang="zh-CN" altLang="en-US" sz="1400" dirty="0">
                <a:solidFill>
                  <a:schemeClr val="tx1"/>
                </a:solidFill>
              </a:rPr>
              <a:t>：导航栏的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作业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统一为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测验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，包含三个子选项：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考试</a:t>
            </a:r>
            <a:r>
              <a:rPr lang="en-US" altLang="zh-CN" sz="1400" dirty="0">
                <a:solidFill>
                  <a:schemeClr val="tx1"/>
                </a:solidFill>
              </a:rPr>
              <a:t>】【</a:t>
            </a:r>
            <a:r>
              <a:rPr lang="zh-CN" altLang="en-US" sz="1400" dirty="0">
                <a:solidFill>
                  <a:schemeClr val="tx1"/>
                </a:solidFill>
              </a:rPr>
              <a:t>作业</a:t>
            </a:r>
            <a:r>
              <a:rPr lang="en-US" altLang="zh-CN" sz="1400" dirty="0">
                <a:solidFill>
                  <a:schemeClr val="tx1"/>
                </a:solidFill>
              </a:rPr>
              <a:t>】【</a:t>
            </a:r>
            <a:r>
              <a:rPr lang="zh-CN" altLang="en-US" sz="1400" dirty="0">
                <a:solidFill>
                  <a:schemeClr val="tx1"/>
                </a:solidFill>
              </a:rPr>
              <a:t>套题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。（此处为原型笔误）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92C83B-AAF6-4F6E-BC37-1C81C5CA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740665"/>
            <a:ext cx="8906933" cy="15382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631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7DEC423-A3D0-4195-8538-52EDAEC1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4" y="915204"/>
            <a:ext cx="7905485" cy="510478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17ADCCCD-2AD7-462A-88A5-2116D4055611}"/>
              </a:ext>
            </a:extLst>
          </p:cNvPr>
          <p:cNvGrpSpPr/>
          <p:nvPr/>
        </p:nvGrpSpPr>
        <p:grpSpPr>
          <a:xfrm>
            <a:off x="8851900" y="915201"/>
            <a:ext cx="3103037" cy="2707801"/>
            <a:chOff x="1981201" y="2802467"/>
            <a:chExt cx="2387601" cy="187899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A1359DC-BEEA-4E32-B897-54FBA754B3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716" t="15087" r="16831" b="44024"/>
            <a:stretch/>
          </p:blipFill>
          <p:spPr>
            <a:xfrm>
              <a:off x="1981201" y="2802467"/>
              <a:ext cx="2387600" cy="15578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1D2CE35-E017-4DC6-B26A-39BA205E8C5F}"/>
                </a:ext>
              </a:extLst>
            </p:cNvPr>
            <p:cNvSpPr/>
            <p:nvPr/>
          </p:nvSpPr>
          <p:spPr>
            <a:xfrm>
              <a:off x="1981202" y="4360334"/>
              <a:ext cx="2387600" cy="321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/>
                  </a:solidFill>
                </a:rPr>
                <a:t>添加弹框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05BA810-A403-41A7-A8CF-372ACBF37F0A}"/>
              </a:ext>
            </a:extLst>
          </p:cNvPr>
          <p:cNvGrpSpPr/>
          <p:nvPr/>
        </p:nvGrpSpPr>
        <p:grpSpPr>
          <a:xfrm>
            <a:off x="8851900" y="3791279"/>
            <a:ext cx="3103036" cy="2624024"/>
            <a:chOff x="4597398" y="2796958"/>
            <a:chExt cx="2429935" cy="185314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4591EAF-5368-4E74-8E59-F3823E67C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5427" t="20863" r="23767" b="40247"/>
            <a:stretch/>
          </p:blipFill>
          <p:spPr>
            <a:xfrm>
              <a:off x="4597399" y="2796958"/>
              <a:ext cx="2429934" cy="15633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58AC99-72FC-4659-92AA-A27246B15522}"/>
                </a:ext>
              </a:extLst>
            </p:cNvPr>
            <p:cNvSpPr/>
            <p:nvPr/>
          </p:nvSpPr>
          <p:spPr>
            <a:xfrm>
              <a:off x="4597398" y="4360334"/>
              <a:ext cx="2387600" cy="2897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/>
                  </a:solidFill>
                </a:rPr>
                <a:t>编辑弹框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ED157F1-C514-4405-ABAA-7617F653CAC9}"/>
              </a:ext>
            </a:extLst>
          </p:cNvPr>
          <p:cNvSpPr/>
          <p:nvPr/>
        </p:nvSpPr>
        <p:spPr>
          <a:xfrm>
            <a:off x="0" y="1"/>
            <a:ext cx="12192000" cy="444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P1</a:t>
            </a:r>
            <a:r>
              <a:rPr lang="zh-CN" altLang="en-US" sz="1400" dirty="0">
                <a:solidFill>
                  <a:schemeClr val="tx1"/>
                </a:solidFill>
              </a:rPr>
              <a:t>：导航栏的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学校管理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作业类型配置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改为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测验类型配置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；且点击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添加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编辑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后的弹窗统一为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添加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弹窗。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1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22B18FD-FE38-4A31-B160-0B5399735D74}"/>
              </a:ext>
            </a:extLst>
          </p:cNvPr>
          <p:cNvGrpSpPr/>
          <p:nvPr/>
        </p:nvGrpSpPr>
        <p:grpSpPr>
          <a:xfrm>
            <a:off x="152755" y="641401"/>
            <a:ext cx="5409846" cy="3331439"/>
            <a:chOff x="152754" y="1574851"/>
            <a:chExt cx="8042979" cy="495295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F53CAC1-1DB1-430C-B9A2-716103C00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4097"/>
            <a:stretch/>
          </p:blipFill>
          <p:spPr>
            <a:xfrm>
              <a:off x="152754" y="1574851"/>
              <a:ext cx="8042979" cy="495295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42B9761-C182-4E9E-9925-C6094AC07676}"/>
                </a:ext>
              </a:extLst>
            </p:cNvPr>
            <p:cNvSpPr/>
            <p:nvPr/>
          </p:nvSpPr>
          <p:spPr>
            <a:xfrm>
              <a:off x="592667" y="3829629"/>
              <a:ext cx="7281333" cy="1284238"/>
            </a:xfrm>
            <a:prstGeom prst="rect">
              <a:avLst/>
            </a:prstGeom>
            <a:solidFill>
              <a:srgbClr val="FFAC9B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517CAC7E-4D37-476F-A3E6-DE92FCA1C4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25"/>
          <a:stretch/>
        </p:blipFill>
        <p:spPr>
          <a:xfrm>
            <a:off x="5642091" y="641401"/>
            <a:ext cx="6414442" cy="230312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236002-46B0-44A1-A26C-639CEE7AAB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77" b="72393"/>
          <a:stretch/>
        </p:blipFill>
        <p:spPr>
          <a:xfrm>
            <a:off x="5642091" y="4257069"/>
            <a:ext cx="6414442" cy="237528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412C3A7-891A-4357-9B17-23F168837309}"/>
              </a:ext>
            </a:extLst>
          </p:cNvPr>
          <p:cNvSpPr/>
          <p:nvPr/>
        </p:nvSpPr>
        <p:spPr>
          <a:xfrm>
            <a:off x="0" y="1"/>
            <a:ext cx="12192000" cy="444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P1</a:t>
            </a:r>
            <a:r>
              <a:rPr lang="zh-CN" altLang="en-US" sz="1400" dirty="0">
                <a:solidFill>
                  <a:schemeClr val="tx1"/>
                </a:solidFill>
              </a:rPr>
              <a:t>：此处需根据原型说明补完功能界面，套题结构为可展开的树形图。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DA8914D-B5B4-4853-A6C5-5A3D0A42A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768" y="2944521"/>
            <a:ext cx="6545088" cy="631677"/>
          </a:xfrm>
          <a:prstGeom prst="rect">
            <a:avLst/>
          </a:prstGeom>
        </p:spPr>
      </p:pic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8215E48-4217-43DD-A9BF-8E1074AC8EF9}"/>
              </a:ext>
            </a:extLst>
          </p:cNvPr>
          <p:cNvCxnSpPr>
            <a:stCxn id="9" idx="1"/>
            <a:endCxn id="4" idx="2"/>
          </p:cNvCxnSpPr>
          <p:nvPr/>
        </p:nvCxnSpPr>
        <p:spPr>
          <a:xfrm rot="10800000">
            <a:off x="2857679" y="3972841"/>
            <a:ext cx="2784413" cy="1471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AAF8095-3BF2-40D1-A650-6CC80DC12CE3}"/>
              </a:ext>
            </a:extLst>
          </p:cNvPr>
          <p:cNvSpPr/>
          <p:nvPr/>
        </p:nvSpPr>
        <p:spPr>
          <a:xfrm>
            <a:off x="597958" y="5580952"/>
            <a:ext cx="4859867" cy="724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仅作结构功能示意，不做</a:t>
            </a:r>
            <a:r>
              <a:rPr lang="en-US" altLang="zh-CN" sz="1400" dirty="0">
                <a:solidFill>
                  <a:schemeClr val="tx1"/>
                </a:solidFill>
              </a:rPr>
              <a:t>UI</a:t>
            </a:r>
            <a:r>
              <a:rPr lang="zh-CN" altLang="en-US" sz="1400" dirty="0">
                <a:solidFill>
                  <a:schemeClr val="tx1"/>
                </a:solidFill>
              </a:rPr>
              <a:t>建议。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应该包含展开、折叠；添加、编辑、删除；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0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278</Words>
  <Application>Microsoft Office PowerPoint</Application>
  <PresentationFormat>宽屏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58</cp:revision>
  <dcterms:created xsi:type="dcterms:W3CDTF">2017-10-16T01:50:30Z</dcterms:created>
  <dcterms:modified xsi:type="dcterms:W3CDTF">2017-10-16T08:12:14Z</dcterms:modified>
</cp:coreProperties>
</file>