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276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69E82-EB5C-4142-A7A8-4690983A8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991AF-8AEC-456F-AEAD-9A340E3E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B88F-9512-412D-ABC5-1BA8322E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9BAA8-CFF8-45AB-BC84-4B61D39B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2553C-CF8B-4569-87A5-7408FB42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6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0365-D2EE-4C12-A1E6-2697C41D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092F0-D6A5-4FB5-A9B7-026EF8E8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A8F1D-ECF4-4144-B208-11A179E1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962E5-53F0-4B19-9BB5-363E1CA8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268D3-96B0-4ABE-96C1-3FEBBBBF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6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6F422E-F509-4A12-82C2-57FE11098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F5E28-0B06-4219-95DE-2FA46AA0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094B3-B1DB-4851-9071-B08E8192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05A4C-6A98-4FB8-A5F9-F1581FAA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08B26-79D7-4326-B979-FAED43C7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0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2D50A-F842-4268-A143-06C92949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DBE15-1E88-451B-ADE6-BB2D6CFA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7279B-97BE-48F5-85CA-B9DE20F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44E2E-D45A-47E2-9852-0D39536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AFB20-1189-4C3E-B07E-B024D7EC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7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4520-73E2-47F1-B07E-7377744D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17949-7BE9-4DB2-AAAB-30E7F9AB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9196F-A441-41D2-9DB4-6E4273B1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B128A-810A-4E1D-9CA6-44A47E8A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7F66F-A2A3-4A4C-ACC6-94E6848C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B78C6-FEA9-4AEC-89F3-DFA95698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58DB-53F8-4413-A017-CA44DA1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881B0-F9A8-49B6-B968-6577378BC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98387-EE58-4D3C-B81C-F6B06F0E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43379-0475-457D-9084-548D6D8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BCC48-B827-4956-8F92-834770F8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7DD4-35E7-4E4D-BC18-4D49D3E3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E8A36-D641-495D-A102-888F185B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883722-17E5-4538-AEC7-E4D6CC5F6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21993-3BF9-44A7-B5E3-FCCBB1123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ECFD6B-A33F-4106-AE38-4595DA47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ECBF3-DFD3-4DC7-86F9-62BD1D5D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4E276-E1B5-4B99-B485-DD8A4087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52B3FA-A59D-420D-BA73-DBD834EE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2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8D87F-0A7F-4F1D-A3A3-BCEF827F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30E738-2C11-4760-B180-4C23C5A0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B9851B-A5C9-46FB-AAC1-69A5297B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52EF9-5F50-4316-B81A-3A21F2AA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4E9A16-F390-4F75-97AF-E366E914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FB059-802F-40CB-A12E-08980310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AAC65E-CA40-4E5D-90DE-02121365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D3BE5-20B8-4CFF-9734-4EBFFABF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303A2-B840-4C74-B4E8-FB25D84B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FC0A0-F1AB-404A-BF17-C4CBDD54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CBC0C-4664-4EF2-9FDF-C9306C44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E899C-55FF-4442-80F5-B7CDB2F1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36784-1C6B-4791-B401-E71B724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9E92-C5CC-4AB7-8A21-B88CAB01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EE5773-D0CF-4667-B989-68FCCF820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4B75C-B656-4F7D-B7A0-E6086FFC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D5656-A212-4BAF-916A-BB13FC8A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9F21A-D5E9-458F-8BA6-846A0E7F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14FDD-F3C2-474E-BEAB-9E34023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F95FEB-0EF3-4A26-A0F1-4F8C5FAF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242B5-0E01-4BB1-B0D1-EC294E57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ED6C5-7CCF-444F-B663-8D7CF52C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8676-96F4-4141-861F-F7FC39BC099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CED8C-9BCE-4B01-921B-0DA701B08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82791-5A9A-46B7-81AD-5481342E4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30D691-D414-4E23-9E9A-F9D9CD4F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32"/>
            <a:ext cx="7821084" cy="62568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C9AC04-85D2-4F3B-8B0F-F6615857D1A1}"/>
              </a:ext>
            </a:extLst>
          </p:cNvPr>
          <p:cNvSpPr/>
          <p:nvPr/>
        </p:nvSpPr>
        <p:spPr>
          <a:xfrm>
            <a:off x="0" y="0"/>
            <a:ext cx="12192000" cy="601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试卷管理</a:t>
            </a:r>
            <a:r>
              <a:rPr lang="en-US" altLang="zh-CN" sz="1200" dirty="0">
                <a:solidFill>
                  <a:schemeClr val="tx1"/>
                </a:solidFill>
              </a:rPr>
              <a:t>——1</a:t>
            </a:r>
            <a:r>
              <a:rPr lang="zh-CN" altLang="en-US" sz="1200" dirty="0">
                <a:solidFill>
                  <a:schemeClr val="tx1"/>
                </a:solidFill>
              </a:rPr>
              <a:t>）文字错误；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）调整</a:t>
            </a:r>
            <a:r>
              <a:rPr lang="en-US" altLang="zh-CN" sz="1200" dirty="0">
                <a:solidFill>
                  <a:schemeClr val="tx1"/>
                </a:solidFill>
              </a:rPr>
              <a:t>【</a:t>
            </a:r>
            <a:r>
              <a:rPr lang="zh-CN" altLang="en-US" sz="1200" dirty="0">
                <a:solidFill>
                  <a:schemeClr val="tx1"/>
                </a:solidFill>
              </a:rPr>
              <a:t>查询</a:t>
            </a:r>
            <a:r>
              <a:rPr lang="en-US" altLang="zh-CN" sz="1200" dirty="0">
                <a:solidFill>
                  <a:schemeClr val="tx1"/>
                </a:solidFill>
              </a:rPr>
              <a:t>】</a:t>
            </a:r>
            <a:r>
              <a:rPr lang="zh-CN" altLang="en-US" sz="1200" dirty="0">
                <a:solidFill>
                  <a:schemeClr val="tx1"/>
                </a:solidFill>
              </a:rPr>
              <a:t>两个字的位置上移一行，减少空白。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B6803C-C115-4412-BFEA-E0EDCA740E29}"/>
              </a:ext>
            </a:extLst>
          </p:cNvPr>
          <p:cNvSpPr/>
          <p:nvPr/>
        </p:nvSpPr>
        <p:spPr>
          <a:xfrm>
            <a:off x="4175760" y="3916680"/>
            <a:ext cx="3192780" cy="2667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22B2E5-5071-47B0-9927-535DB02723DA}"/>
              </a:ext>
            </a:extLst>
          </p:cNvPr>
          <p:cNvSpPr/>
          <p:nvPr/>
        </p:nvSpPr>
        <p:spPr>
          <a:xfrm>
            <a:off x="3564255" y="3188546"/>
            <a:ext cx="692573" cy="1896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C2D6FB-6AFE-4153-B374-D01E3FD03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8" b="59009"/>
          <a:stretch/>
        </p:blipFill>
        <p:spPr>
          <a:xfrm>
            <a:off x="8086302" y="1066163"/>
            <a:ext cx="3873207" cy="1361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A66E47-C0B1-487C-B4AF-0D81D63DC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64" t="41539" r="42753" b="54540"/>
          <a:stretch/>
        </p:blipFill>
        <p:spPr>
          <a:xfrm>
            <a:off x="9936653" y="2289861"/>
            <a:ext cx="430252" cy="10236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BAF504B-F951-4751-AAD2-A10F146CB67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256828" y="1746672"/>
            <a:ext cx="3829474" cy="153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4C9AC04-85D2-4F3B-8B0F-F6615857D1A1}"/>
              </a:ext>
            </a:extLst>
          </p:cNvPr>
          <p:cNvSpPr/>
          <p:nvPr/>
        </p:nvSpPr>
        <p:spPr>
          <a:xfrm>
            <a:off x="0" y="0"/>
            <a:ext cx="12192000" cy="601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试卷管理</a:t>
            </a:r>
            <a:r>
              <a:rPr lang="en-US" altLang="zh-CN" sz="1200" dirty="0">
                <a:solidFill>
                  <a:schemeClr val="tx1"/>
                </a:solidFill>
              </a:rPr>
              <a:t>——1</a:t>
            </a:r>
            <a:r>
              <a:rPr lang="zh-CN" altLang="en-US" sz="1200" dirty="0">
                <a:solidFill>
                  <a:schemeClr val="tx1"/>
                </a:solidFill>
              </a:rPr>
              <a:t>）文字错误；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）尽可能将省份、年级、年份、试题出处  放到一行，避免右侧大量空白。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5A1B0E-606B-4D2F-8FDE-3970CF10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186"/>
            <a:ext cx="7418623" cy="62178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0F18384-F1D0-4533-9CDB-25AC09D2C1C8}"/>
              </a:ext>
            </a:extLst>
          </p:cNvPr>
          <p:cNvSpPr/>
          <p:nvPr/>
        </p:nvSpPr>
        <p:spPr>
          <a:xfrm>
            <a:off x="882145" y="2587413"/>
            <a:ext cx="1769745" cy="2489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CB49EA-5061-4490-8CC3-8DF1D4F940C8}"/>
              </a:ext>
            </a:extLst>
          </p:cNvPr>
          <p:cNvSpPr/>
          <p:nvPr/>
        </p:nvSpPr>
        <p:spPr>
          <a:xfrm>
            <a:off x="882145" y="3315546"/>
            <a:ext cx="1769745" cy="2489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737108-DA53-4D65-B219-43566B3B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533"/>
            <a:ext cx="7789333" cy="62314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FB8621F-C1CC-491B-B143-09C6AB08DA83}"/>
              </a:ext>
            </a:extLst>
          </p:cNvPr>
          <p:cNvSpPr/>
          <p:nvPr/>
        </p:nvSpPr>
        <p:spPr>
          <a:xfrm>
            <a:off x="0" y="0"/>
            <a:ext cx="12192000" cy="601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我的收藏</a:t>
            </a:r>
            <a:r>
              <a:rPr lang="en-US" altLang="zh-CN" sz="1200" dirty="0">
                <a:solidFill>
                  <a:schemeClr val="tx1"/>
                </a:solidFill>
              </a:rPr>
              <a:t>——1</a:t>
            </a:r>
            <a:r>
              <a:rPr lang="zh-CN" altLang="en-US" sz="1200" dirty="0">
                <a:solidFill>
                  <a:schemeClr val="tx1"/>
                </a:solidFill>
              </a:rPr>
              <a:t>）调整文件夹图标，现图标太重；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  <a:r>
              <a:rPr lang="en-US" altLang="zh-CN" sz="1200" dirty="0">
                <a:solidFill>
                  <a:schemeClr val="tx1"/>
                </a:solidFill>
              </a:rPr>
              <a:t>【</a:t>
            </a:r>
            <a:r>
              <a:rPr lang="zh-CN" altLang="en-US" sz="1200" dirty="0">
                <a:solidFill>
                  <a:schemeClr val="tx1"/>
                </a:solidFill>
              </a:rPr>
              <a:t>创建</a:t>
            </a:r>
            <a:r>
              <a:rPr lang="en-US" altLang="zh-CN" sz="1200" dirty="0">
                <a:solidFill>
                  <a:schemeClr val="tx1"/>
                </a:solidFill>
              </a:rPr>
              <a:t>】</a:t>
            </a:r>
            <a:r>
              <a:rPr lang="zh-CN" altLang="en-US" sz="1200" dirty="0">
                <a:solidFill>
                  <a:schemeClr val="tx1"/>
                </a:solidFill>
              </a:rPr>
              <a:t>按钮的颜色有误；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6535BA-873C-468C-B4DC-BF2D642EDBB8}"/>
              </a:ext>
            </a:extLst>
          </p:cNvPr>
          <p:cNvSpPr/>
          <p:nvPr/>
        </p:nvSpPr>
        <p:spPr>
          <a:xfrm>
            <a:off x="372533" y="2667000"/>
            <a:ext cx="2279357" cy="7111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B8621F-C1CC-491B-B143-09C6AB08DA83}"/>
              </a:ext>
            </a:extLst>
          </p:cNvPr>
          <p:cNvSpPr/>
          <p:nvPr/>
        </p:nvSpPr>
        <p:spPr>
          <a:xfrm>
            <a:off x="0" y="0"/>
            <a:ext cx="12192000" cy="601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题库</a:t>
            </a:r>
            <a:r>
              <a:rPr lang="en-US" altLang="zh-CN" sz="1200" dirty="0">
                <a:solidFill>
                  <a:schemeClr val="tx1"/>
                </a:solidFill>
              </a:rPr>
              <a:t>——1</a:t>
            </a:r>
            <a:r>
              <a:rPr lang="zh-CN" altLang="en-US" sz="1200" dirty="0">
                <a:solidFill>
                  <a:schemeClr val="tx1"/>
                </a:solidFill>
              </a:rPr>
              <a:t>）所有排序选项需增加上下箭头，表明目前是升序还是降序。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）对比原型，缺少较多筛选项目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05BC9A-8ACF-4275-86B4-A15C37E2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386"/>
            <a:ext cx="7774517" cy="62196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03D13C0-3193-4540-B90E-17FF25594E2A}"/>
              </a:ext>
            </a:extLst>
          </p:cNvPr>
          <p:cNvSpPr/>
          <p:nvPr/>
        </p:nvSpPr>
        <p:spPr>
          <a:xfrm>
            <a:off x="372533" y="2667001"/>
            <a:ext cx="3423180" cy="2095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D4B51D-DAD4-4EFC-A433-D1AFA129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585" y="638386"/>
            <a:ext cx="3666667" cy="580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CFDEF39-9ADD-45DA-97E8-1DCCFAE742F0}"/>
              </a:ext>
            </a:extLst>
          </p:cNvPr>
          <p:cNvSpPr/>
          <p:nvPr/>
        </p:nvSpPr>
        <p:spPr>
          <a:xfrm>
            <a:off x="7930584" y="1794254"/>
            <a:ext cx="3448615" cy="45635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B8621F-C1CC-491B-B143-09C6AB08DA83}"/>
              </a:ext>
            </a:extLst>
          </p:cNvPr>
          <p:cNvSpPr/>
          <p:nvPr/>
        </p:nvSpPr>
        <p:spPr>
          <a:xfrm>
            <a:off x="0" y="0"/>
            <a:ext cx="12192000" cy="601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教师题库</a:t>
            </a:r>
            <a:r>
              <a:rPr lang="en-US" altLang="zh-CN" sz="1200" dirty="0">
                <a:solidFill>
                  <a:schemeClr val="tx1"/>
                </a:solidFill>
              </a:rPr>
              <a:t>——</a:t>
            </a:r>
            <a:r>
              <a:rPr lang="zh-CN" alt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此处原型有误</a:t>
            </a:r>
            <a:r>
              <a:rPr lang="zh-CN" altLang="en-US" sz="1200" dirty="0">
                <a:solidFill>
                  <a:schemeClr val="tx1"/>
                </a:solidFill>
              </a:rPr>
              <a:t>，点击删除后应该是提示可勾选题目并将题目删除，而不是删除收藏夹。固缺少点击删除后，提示选择题目的界面。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05BC9A-8ACF-4275-86B4-A15C37E2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386"/>
            <a:ext cx="7774517" cy="62196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736EB36-F8E1-47D0-84EA-382690E9AD10}"/>
              </a:ext>
            </a:extLst>
          </p:cNvPr>
          <p:cNvSpPr/>
          <p:nvPr/>
        </p:nvSpPr>
        <p:spPr>
          <a:xfrm>
            <a:off x="1237746" y="5813213"/>
            <a:ext cx="650322" cy="2150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0CD955-41E2-4BC5-8D44-3BFC87F5E360}"/>
              </a:ext>
            </a:extLst>
          </p:cNvPr>
          <p:cNvSpPr/>
          <p:nvPr/>
        </p:nvSpPr>
        <p:spPr>
          <a:xfrm>
            <a:off x="120146" y="3459480"/>
            <a:ext cx="277787" cy="2150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D57B1F-10B7-44F8-9B1A-B3013AEF3B14}"/>
              </a:ext>
            </a:extLst>
          </p:cNvPr>
          <p:cNvSpPr/>
          <p:nvPr/>
        </p:nvSpPr>
        <p:spPr>
          <a:xfrm>
            <a:off x="120145" y="4585547"/>
            <a:ext cx="277787" cy="2150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0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AEC380-3067-489B-AAD4-C2FB7DD3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7" y="1192370"/>
            <a:ext cx="7806710" cy="56656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616200-B39C-46DA-986D-FFEDFDB88756}"/>
              </a:ext>
            </a:extLst>
          </p:cNvPr>
          <p:cNvSpPr/>
          <p:nvPr/>
        </p:nvSpPr>
        <p:spPr>
          <a:xfrm>
            <a:off x="4192613" y="4136813"/>
            <a:ext cx="2546854" cy="10278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CCFEB2-C190-4C87-BB15-A626486D4E31}"/>
              </a:ext>
            </a:extLst>
          </p:cNvPr>
          <p:cNvSpPr/>
          <p:nvPr/>
        </p:nvSpPr>
        <p:spPr>
          <a:xfrm>
            <a:off x="0" y="0"/>
            <a:ext cx="12192000" cy="601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试卷管理</a:t>
            </a:r>
            <a:r>
              <a:rPr lang="en-US" altLang="zh-CN" sz="1200" dirty="0">
                <a:solidFill>
                  <a:schemeClr val="tx1"/>
                </a:solidFill>
              </a:rPr>
              <a:t>——</a:t>
            </a:r>
            <a:r>
              <a:rPr lang="zh-CN" altLang="en-US" sz="1200" dirty="0">
                <a:solidFill>
                  <a:schemeClr val="tx1"/>
                </a:solidFill>
              </a:rPr>
              <a:t>红框的三项去掉（原型漏删）。</a:t>
            </a:r>
          </a:p>
        </p:txBody>
      </p:sp>
    </p:spTree>
    <p:extLst>
      <p:ext uri="{BB962C8B-B14F-4D97-AF65-F5344CB8AC3E}">
        <p14:creationId xmlns:p14="http://schemas.microsoft.com/office/powerpoint/2010/main" val="238541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905273-2252-485E-959B-0F652DFC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794174"/>
            <a:ext cx="7579783" cy="60638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46C1AE-B810-4222-91D7-6092D90723C5}"/>
              </a:ext>
            </a:extLst>
          </p:cNvPr>
          <p:cNvSpPr/>
          <p:nvPr/>
        </p:nvSpPr>
        <p:spPr>
          <a:xfrm>
            <a:off x="0" y="0"/>
            <a:ext cx="12192000" cy="601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题库</a:t>
            </a:r>
            <a:r>
              <a:rPr lang="en-US" altLang="zh-CN" sz="1200" dirty="0">
                <a:solidFill>
                  <a:schemeClr val="tx1"/>
                </a:solidFill>
              </a:rPr>
              <a:t>——</a:t>
            </a:r>
            <a:r>
              <a:rPr lang="zh-CN" altLang="en-US" sz="1200" dirty="0">
                <a:solidFill>
                  <a:schemeClr val="tx1"/>
                </a:solidFill>
              </a:rPr>
              <a:t>试题出处应该在题目标号之后，保证题目标号对齐，如： </a:t>
            </a:r>
            <a:r>
              <a:rPr lang="en-US" altLang="zh-CN" sz="1200" dirty="0">
                <a:solidFill>
                  <a:schemeClr val="tx1"/>
                </a:solidFill>
              </a:rPr>
              <a:t>1.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</a:rPr>
              <a:t>2016</a:t>
            </a:r>
            <a:r>
              <a:rPr lang="zh-CN" altLang="en-US" sz="1200" dirty="0">
                <a:solidFill>
                  <a:schemeClr val="tx1"/>
                </a:solidFill>
              </a:rPr>
              <a:t>年高考考卷）烧一根</a:t>
            </a:r>
            <a:r>
              <a:rPr lang="en-US" altLang="zh-CN" sz="1200" dirty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11BE18-9FD9-430D-B96A-4BF9D4762CDF}"/>
              </a:ext>
            </a:extLst>
          </p:cNvPr>
          <p:cNvSpPr/>
          <p:nvPr/>
        </p:nvSpPr>
        <p:spPr>
          <a:xfrm>
            <a:off x="2177547" y="3154680"/>
            <a:ext cx="955120" cy="2912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8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272B95-342D-4989-9EDF-727F670E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1" y="740514"/>
            <a:ext cx="3978439" cy="22835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84A708-7336-4714-A9C5-0DCBD13B3C4D}"/>
              </a:ext>
            </a:extLst>
          </p:cNvPr>
          <p:cNvSpPr/>
          <p:nvPr/>
        </p:nvSpPr>
        <p:spPr>
          <a:xfrm>
            <a:off x="0" y="0"/>
            <a:ext cx="12192000" cy="601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缺少</a:t>
            </a:r>
            <a:r>
              <a:rPr lang="en-US" altLang="zh-CN" sz="1200" dirty="0">
                <a:solidFill>
                  <a:schemeClr val="tx1"/>
                </a:solidFill>
              </a:rPr>
              <a:t>【</a:t>
            </a:r>
            <a:r>
              <a:rPr lang="zh-CN" altLang="en-US" sz="1200" dirty="0">
                <a:solidFill>
                  <a:schemeClr val="tx1"/>
                </a:solidFill>
              </a:rPr>
              <a:t>试题管理</a:t>
            </a:r>
            <a:r>
              <a:rPr lang="en-US" altLang="zh-CN" sz="1200" dirty="0">
                <a:solidFill>
                  <a:schemeClr val="tx1"/>
                </a:solidFill>
              </a:rPr>
              <a:t>】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【</a:t>
            </a:r>
            <a:r>
              <a:rPr lang="zh-CN" altLang="en-US" sz="1200" dirty="0">
                <a:solidFill>
                  <a:schemeClr val="tx1"/>
                </a:solidFill>
              </a:rPr>
              <a:t>试题审核</a:t>
            </a:r>
            <a:r>
              <a:rPr lang="en-US" altLang="zh-CN" sz="1200" dirty="0">
                <a:solidFill>
                  <a:schemeClr val="tx1"/>
                </a:solidFill>
              </a:rPr>
              <a:t>】</a:t>
            </a:r>
            <a:r>
              <a:rPr lang="zh-CN" altLang="en-US" sz="1200" dirty="0">
                <a:solidFill>
                  <a:schemeClr val="tx1"/>
                </a:solidFill>
              </a:rPr>
              <a:t>界面</a:t>
            </a:r>
            <a:r>
              <a:rPr lang="en-US" altLang="zh-CN" sz="1200" dirty="0">
                <a:solidFill>
                  <a:schemeClr val="tx1"/>
                </a:solidFill>
              </a:rPr>
              <a:t>UI</a:t>
            </a:r>
            <a:r>
              <a:rPr lang="zh-CN" altLang="en-US" sz="1200" dirty="0">
                <a:solidFill>
                  <a:schemeClr val="tx1"/>
                </a:solidFill>
              </a:rPr>
              <a:t>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试题管理</a:t>
            </a:r>
            <a:r>
              <a:rPr lang="en-US" altLang="zh-CN" sz="1200" dirty="0">
                <a:solidFill>
                  <a:schemeClr val="tx1"/>
                </a:solidFill>
              </a:rPr>
              <a:t>——</a:t>
            </a:r>
            <a:r>
              <a:rPr lang="zh-CN" altLang="en-US" sz="1200" dirty="0">
                <a:solidFill>
                  <a:schemeClr val="tx1"/>
                </a:solidFill>
              </a:rPr>
              <a:t>原型中遗漏了功能按钮（参考阶段一</a:t>
            </a:r>
            <a:r>
              <a:rPr lang="en-US" altLang="zh-CN" sz="1200" dirty="0">
                <a:solidFill>
                  <a:schemeClr val="tx1"/>
                </a:solidFill>
              </a:rPr>
              <a:t>UI</a:t>
            </a:r>
            <a:r>
              <a:rPr lang="zh-CN" altLang="en-US" sz="1200" dirty="0">
                <a:solidFill>
                  <a:schemeClr val="tx1"/>
                </a:solidFill>
              </a:rPr>
              <a:t>）；需在现在的题库浏览功能中，增加按钮即可。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试题审核</a:t>
            </a:r>
            <a:r>
              <a:rPr lang="en-US" altLang="zh-CN" sz="1200" dirty="0">
                <a:solidFill>
                  <a:schemeClr val="tx1"/>
                </a:solidFill>
              </a:rPr>
              <a:t>——</a:t>
            </a:r>
            <a:r>
              <a:rPr lang="zh-CN" altLang="en-US" sz="1200" dirty="0">
                <a:solidFill>
                  <a:schemeClr val="tx1"/>
                </a:solidFill>
              </a:rPr>
              <a:t>参考阶段一</a:t>
            </a:r>
            <a:r>
              <a:rPr lang="en-US" altLang="zh-CN" sz="1200" dirty="0">
                <a:solidFill>
                  <a:schemeClr val="tx1"/>
                </a:solidFill>
              </a:rPr>
              <a:t>UI</a:t>
            </a:r>
            <a:r>
              <a:rPr lang="zh-CN" altLang="en-US" sz="1200">
                <a:solidFill>
                  <a:schemeClr val="tx1"/>
                </a:solidFill>
              </a:rPr>
              <a:t>，按照原型补充。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33975C-5721-4101-BA4C-5696009FAB58}"/>
              </a:ext>
            </a:extLst>
          </p:cNvPr>
          <p:cNvSpPr/>
          <p:nvPr/>
        </p:nvSpPr>
        <p:spPr>
          <a:xfrm>
            <a:off x="1119213" y="1899226"/>
            <a:ext cx="963587" cy="1327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1A5D96-7602-4EA0-A3A0-2408300D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28" y="740514"/>
            <a:ext cx="3978439" cy="22835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266FEAC-CE4B-4C89-88EC-56772C5A098E}"/>
              </a:ext>
            </a:extLst>
          </p:cNvPr>
          <p:cNvSpPr/>
          <p:nvPr/>
        </p:nvSpPr>
        <p:spPr>
          <a:xfrm>
            <a:off x="7444260" y="2032000"/>
            <a:ext cx="963587" cy="1327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2F8D11-E009-4ACF-AABD-C204BC5C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28" y="3024073"/>
            <a:ext cx="5656555" cy="34444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DA2CCB78-AE12-4C2B-A54E-ACB3531B2D52}"/>
              </a:ext>
            </a:extLst>
          </p:cNvPr>
          <p:cNvGrpSpPr/>
          <p:nvPr/>
        </p:nvGrpSpPr>
        <p:grpSpPr>
          <a:xfrm>
            <a:off x="64350" y="3777605"/>
            <a:ext cx="5324267" cy="1594808"/>
            <a:chOff x="64350" y="3777605"/>
            <a:chExt cx="5324267" cy="159480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D48EF4F-E5A5-4CDF-AA24-540D5C942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50" y="3777606"/>
              <a:ext cx="2492583" cy="159480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6F52C88-797F-4205-89CE-FF6258A44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3409"/>
            <a:stretch/>
          </p:blipFill>
          <p:spPr>
            <a:xfrm>
              <a:off x="2556932" y="3777605"/>
              <a:ext cx="2831685" cy="159480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1725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249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31</cp:revision>
  <dcterms:created xsi:type="dcterms:W3CDTF">2017-10-23T01:18:21Z</dcterms:created>
  <dcterms:modified xsi:type="dcterms:W3CDTF">2017-10-23T01:57:50Z</dcterms:modified>
</cp:coreProperties>
</file>