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65" r:id="rId3"/>
    <p:sldId id="276" r:id="rId4"/>
    <p:sldId id="268" r:id="rId5"/>
    <p:sldId id="270" r:id="rId6"/>
    <p:sldId id="272" r:id="rId7"/>
    <p:sldId id="273" r:id="rId8"/>
    <p:sldId id="274" r:id="rId9"/>
    <p:sldId id="275" r:id="rId10"/>
    <p:sldId id="277" r:id="rId11"/>
    <p:sldId id="278" r:id="rId12"/>
    <p:sldId id="279" r:id="rId13"/>
    <p:sldId id="280" r:id="rId14"/>
    <p:sldId id="281" r:id="rId15"/>
    <p:sldId id="282" r:id="rId16"/>
    <p:sldId id="283" r:id="rId17"/>
    <p:sldId id="284" r:id="rId18"/>
    <p:sldId id="285" r:id="rId19"/>
    <p:sldId id="286" r:id="rId20"/>
    <p:sldId id="287" r:id="rId21"/>
    <p:sldId id="289" r:id="rId22"/>
    <p:sldId id="288" r:id="rId23"/>
    <p:sldId id="290" r:id="rId24"/>
    <p:sldId id="291" r:id="rId25"/>
    <p:sldId id="292" r:id="rId26"/>
    <p:sldId id="293" r:id="rId27"/>
    <p:sldId id="294"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230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68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ACF22A-F499-4B86-A4F4-EBFE5EC96DC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763E9F-7EB5-4392-A2DA-A92C234924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A939AE47-1365-4861-8640-33B80CDB1218}"/>
              </a:ext>
            </a:extLst>
          </p:cNvPr>
          <p:cNvSpPr>
            <a:spLocks noGrp="1"/>
          </p:cNvSpPr>
          <p:nvPr>
            <p:ph type="dt" sz="half" idx="10"/>
          </p:nvPr>
        </p:nvSpPr>
        <p:spPr/>
        <p:txBody>
          <a:bodyPr/>
          <a:lstStyle/>
          <a:p>
            <a:fld id="{6C7F872C-BADC-4459-8ECF-74BCA92EBB03}" type="datetimeFigureOut">
              <a:rPr lang="zh-CN" altLang="en-US" smtClean="0"/>
              <a:t>2017/10/28</a:t>
            </a:fld>
            <a:endParaRPr lang="zh-CN" altLang="en-US"/>
          </a:p>
        </p:txBody>
      </p:sp>
      <p:sp>
        <p:nvSpPr>
          <p:cNvPr id="5" name="页脚占位符 4">
            <a:extLst>
              <a:ext uri="{FF2B5EF4-FFF2-40B4-BE49-F238E27FC236}">
                <a16:creationId xmlns:a16="http://schemas.microsoft.com/office/drawing/2014/main" id="{450244CC-30FA-49D8-840E-B8DBA7C167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D4A9CB-2C19-4347-BCB2-D80234A10027}"/>
              </a:ext>
            </a:extLst>
          </p:cNvPr>
          <p:cNvSpPr>
            <a:spLocks noGrp="1"/>
          </p:cNvSpPr>
          <p:nvPr>
            <p:ph type="sldNum" sz="quarter" idx="12"/>
          </p:nvPr>
        </p:nvSpPr>
        <p:spPr/>
        <p:txBody>
          <a:bodyPr/>
          <a:lstStyle/>
          <a:p>
            <a:fld id="{F188AEDA-41F8-4395-8E8E-CC079727146F}" type="slidenum">
              <a:rPr lang="zh-CN" altLang="en-US" smtClean="0"/>
              <a:t>‹#›</a:t>
            </a:fld>
            <a:endParaRPr lang="zh-CN" altLang="en-US"/>
          </a:p>
        </p:txBody>
      </p:sp>
    </p:spTree>
    <p:extLst>
      <p:ext uri="{BB962C8B-B14F-4D97-AF65-F5344CB8AC3E}">
        <p14:creationId xmlns:p14="http://schemas.microsoft.com/office/powerpoint/2010/main" val="138919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2346D-EB11-494E-A640-1E19D50D091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95F72E6-1418-4F66-968A-AF222D2CBF1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4A99786-C6CE-4D9E-AC18-27439D54ADCC}"/>
              </a:ext>
            </a:extLst>
          </p:cNvPr>
          <p:cNvSpPr>
            <a:spLocks noGrp="1"/>
          </p:cNvSpPr>
          <p:nvPr>
            <p:ph type="dt" sz="half" idx="10"/>
          </p:nvPr>
        </p:nvSpPr>
        <p:spPr/>
        <p:txBody>
          <a:bodyPr/>
          <a:lstStyle/>
          <a:p>
            <a:fld id="{6C7F872C-BADC-4459-8ECF-74BCA92EBB03}" type="datetimeFigureOut">
              <a:rPr lang="zh-CN" altLang="en-US" smtClean="0"/>
              <a:t>2017/10/28</a:t>
            </a:fld>
            <a:endParaRPr lang="zh-CN" altLang="en-US"/>
          </a:p>
        </p:txBody>
      </p:sp>
      <p:sp>
        <p:nvSpPr>
          <p:cNvPr id="5" name="页脚占位符 4">
            <a:extLst>
              <a:ext uri="{FF2B5EF4-FFF2-40B4-BE49-F238E27FC236}">
                <a16:creationId xmlns:a16="http://schemas.microsoft.com/office/drawing/2014/main" id="{B00034DB-39D2-400B-8901-25623D7E98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377FF5-AB60-440B-ACC8-4E75E43EF1C7}"/>
              </a:ext>
            </a:extLst>
          </p:cNvPr>
          <p:cNvSpPr>
            <a:spLocks noGrp="1"/>
          </p:cNvSpPr>
          <p:nvPr>
            <p:ph type="sldNum" sz="quarter" idx="12"/>
          </p:nvPr>
        </p:nvSpPr>
        <p:spPr/>
        <p:txBody>
          <a:bodyPr/>
          <a:lstStyle/>
          <a:p>
            <a:fld id="{F188AEDA-41F8-4395-8E8E-CC079727146F}" type="slidenum">
              <a:rPr lang="zh-CN" altLang="en-US" smtClean="0"/>
              <a:t>‹#›</a:t>
            </a:fld>
            <a:endParaRPr lang="zh-CN" altLang="en-US"/>
          </a:p>
        </p:txBody>
      </p:sp>
    </p:spTree>
    <p:extLst>
      <p:ext uri="{BB962C8B-B14F-4D97-AF65-F5344CB8AC3E}">
        <p14:creationId xmlns:p14="http://schemas.microsoft.com/office/powerpoint/2010/main" val="2483563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FE4FE2B-655B-45EF-8992-196349696FB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B215B62-397B-4345-BBBC-D46E810E276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F7C2E56-BAA5-421F-BD58-C22CDB881D2A}"/>
              </a:ext>
            </a:extLst>
          </p:cNvPr>
          <p:cNvSpPr>
            <a:spLocks noGrp="1"/>
          </p:cNvSpPr>
          <p:nvPr>
            <p:ph type="dt" sz="half" idx="10"/>
          </p:nvPr>
        </p:nvSpPr>
        <p:spPr/>
        <p:txBody>
          <a:bodyPr/>
          <a:lstStyle/>
          <a:p>
            <a:fld id="{6C7F872C-BADC-4459-8ECF-74BCA92EBB03}" type="datetimeFigureOut">
              <a:rPr lang="zh-CN" altLang="en-US" smtClean="0"/>
              <a:t>2017/10/28</a:t>
            </a:fld>
            <a:endParaRPr lang="zh-CN" altLang="en-US"/>
          </a:p>
        </p:txBody>
      </p:sp>
      <p:sp>
        <p:nvSpPr>
          <p:cNvPr id="5" name="页脚占位符 4">
            <a:extLst>
              <a:ext uri="{FF2B5EF4-FFF2-40B4-BE49-F238E27FC236}">
                <a16:creationId xmlns:a16="http://schemas.microsoft.com/office/drawing/2014/main" id="{AE437072-B467-4C1B-837D-8CF53C77BB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05CEA0-C6BA-4668-93FA-DC7A1C4C4C63}"/>
              </a:ext>
            </a:extLst>
          </p:cNvPr>
          <p:cNvSpPr>
            <a:spLocks noGrp="1"/>
          </p:cNvSpPr>
          <p:nvPr>
            <p:ph type="sldNum" sz="quarter" idx="12"/>
          </p:nvPr>
        </p:nvSpPr>
        <p:spPr/>
        <p:txBody>
          <a:bodyPr/>
          <a:lstStyle/>
          <a:p>
            <a:fld id="{F188AEDA-41F8-4395-8E8E-CC079727146F}" type="slidenum">
              <a:rPr lang="zh-CN" altLang="en-US" smtClean="0"/>
              <a:t>‹#›</a:t>
            </a:fld>
            <a:endParaRPr lang="zh-CN" altLang="en-US"/>
          </a:p>
        </p:txBody>
      </p:sp>
    </p:spTree>
    <p:extLst>
      <p:ext uri="{BB962C8B-B14F-4D97-AF65-F5344CB8AC3E}">
        <p14:creationId xmlns:p14="http://schemas.microsoft.com/office/powerpoint/2010/main" val="3043279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FAD89-48C1-4025-8CF9-819691CCC5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B790290-6C55-4265-B12E-BA76BE4BDFC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E4AD463-46FE-4524-BC84-123C7BA7B3BC}"/>
              </a:ext>
            </a:extLst>
          </p:cNvPr>
          <p:cNvSpPr>
            <a:spLocks noGrp="1"/>
          </p:cNvSpPr>
          <p:nvPr>
            <p:ph type="dt" sz="half" idx="10"/>
          </p:nvPr>
        </p:nvSpPr>
        <p:spPr/>
        <p:txBody>
          <a:bodyPr/>
          <a:lstStyle/>
          <a:p>
            <a:fld id="{6C7F872C-BADC-4459-8ECF-74BCA92EBB03}" type="datetimeFigureOut">
              <a:rPr lang="zh-CN" altLang="en-US" smtClean="0"/>
              <a:t>2017/10/28</a:t>
            </a:fld>
            <a:endParaRPr lang="zh-CN" altLang="en-US"/>
          </a:p>
        </p:txBody>
      </p:sp>
      <p:sp>
        <p:nvSpPr>
          <p:cNvPr id="5" name="页脚占位符 4">
            <a:extLst>
              <a:ext uri="{FF2B5EF4-FFF2-40B4-BE49-F238E27FC236}">
                <a16:creationId xmlns:a16="http://schemas.microsoft.com/office/drawing/2014/main" id="{D554FFBF-125F-4146-B2EC-54982C013A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4FF382-5505-44F5-A4CC-66011AE883F1}"/>
              </a:ext>
            </a:extLst>
          </p:cNvPr>
          <p:cNvSpPr>
            <a:spLocks noGrp="1"/>
          </p:cNvSpPr>
          <p:nvPr>
            <p:ph type="sldNum" sz="quarter" idx="12"/>
          </p:nvPr>
        </p:nvSpPr>
        <p:spPr/>
        <p:txBody>
          <a:bodyPr/>
          <a:lstStyle/>
          <a:p>
            <a:fld id="{F188AEDA-41F8-4395-8E8E-CC079727146F}" type="slidenum">
              <a:rPr lang="zh-CN" altLang="en-US" smtClean="0"/>
              <a:t>‹#›</a:t>
            </a:fld>
            <a:endParaRPr lang="zh-CN" altLang="en-US"/>
          </a:p>
        </p:txBody>
      </p:sp>
    </p:spTree>
    <p:extLst>
      <p:ext uri="{BB962C8B-B14F-4D97-AF65-F5344CB8AC3E}">
        <p14:creationId xmlns:p14="http://schemas.microsoft.com/office/powerpoint/2010/main" val="3102857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3805BA-A519-4E7E-BBAE-0E3DA2F2634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8C1A317-6DE4-41BA-89DC-E91801EF63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68F7D12-C0CC-4E58-9F31-D29B36AEDEA7}"/>
              </a:ext>
            </a:extLst>
          </p:cNvPr>
          <p:cNvSpPr>
            <a:spLocks noGrp="1"/>
          </p:cNvSpPr>
          <p:nvPr>
            <p:ph type="dt" sz="half" idx="10"/>
          </p:nvPr>
        </p:nvSpPr>
        <p:spPr/>
        <p:txBody>
          <a:bodyPr/>
          <a:lstStyle/>
          <a:p>
            <a:fld id="{6C7F872C-BADC-4459-8ECF-74BCA92EBB03}" type="datetimeFigureOut">
              <a:rPr lang="zh-CN" altLang="en-US" smtClean="0"/>
              <a:t>2017/10/28</a:t>
            </a:fld>
            <a:endParaRPr lang="zh-CN" altLang="en-US"/>
          </a:p>
        </p:txBody>
      </p:sp>
      <p:sp>
        <p:nvSpPr>
          <p:cNvPr id="5" name="页脚占位符 4">
            <a:extLst>
              <a:ext uri="{FF2B5EF4-FFF2-40B4-BE49-F238E27FC236}">
                <a16:creationId xmlns:a16="http://schemas.microsoft.com/office/drawing/2014/main" id="{EAB355F1-BE55-461A-BA0D-FEE31F4384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2BA84A-76BD-404D-9416-F212D188F475}"/>
              </a:ext>
            </a:extLst>
          </p:cNvPr>
          <p:cNvSpPr>
            <a:spLocks noGrp="1"/>
          </p:cNvSpPr>
          <p:nvPr>
            <p:ph type="sldNum" sz="quarter" idx="12"/>
          </p:nvPr>
        </p:nvSpPr>
        <p:spPr/>
        <p:txBody>
          <a:bodyPr/>
          <a:lstStyle/>
          <a:p>
            <a:fld id="{F188AEDA-41F8-4395-8E8E-CC079727146F}" type="slidenum">
              <a:rPr lang="zh-CN" altLang="en-US" smtClean="0"/>
              <a:t>‹#›</a:t>
            </a:fld>
            <a:endParaRPr lang="zh-CN" altLang="en-US"/>
          </a:p>
        </p:txBody>
      </p:sp>
    </p:spTree>
    <p:extLst>
      <p:ext uri="{BB962C8B-B14F-4D97-AF65-F5344CB8AC3E}">
        <p14:creationId xmlns:p14="http://schemas.microsoft.com/office/powerpoint/2010/main" val="1118424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60B33B-0113-4B0E-9B69-4A6FC62FDA0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129E020-1AE0-46DC-BECA-C8CC2D05622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D3B8C67-E46F-432C-A205-0C66DB95CA2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025A7E9-0246-4C0E-8BCB-6E89A5A9761C}"/>
              </a:ext>
            </a:extLst>
          </p:cNvPr>
          <p:cNvSpPr>
            <a:spLocks noGrp="1"/>
          </p:cNvSpPr>
          <p:nvPr>
            <p:ph type="dt" sz="half" idx="10"/>
          </p:nvPr>
        </p:nvSpPr>
        <p:spPr/>
        <p:txBody>
          <a:bodyPr/>
          <a:lstStyle/>
          <a:p>
            <a:fld id="{6C7F872C-BADC-4459-8ECF-74BCA92EBB03}" type="datetimeFigureOut">
              <a:rPr lang="zh-CN" altLang="en-US" smtClean="0"/>
              <a:t>2017/10/28</a:t>
            </a:fld>
            <a:endParaRPr lang="zh-CN" altLang="en-US"/>
          </a:p>
        </p:txBody>
      </p:sp>
      <p:sp>
        <p:nvSpPr>
          <p:cNvPr id="6" name="页脚占位符 5">
            <a:extLst>
              <a:ext uri="{FF2B5EF4-FFF2-40B4-BE49-F238E27FC236}">
                <a16:creationId xmlns:a16="http://schemas.microsoft.com/office/drawing/2014/main" id="{6138E0DC-ADDE-433D-904B-64BD3063BE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75D8FE-178E-49B1-AC17-2C1CCC7AB903}"/>
              </a:ext>
            </a:extLst>
          </p:cNvPr>
          <p:cNvSpPr>
            <a:spLocks noGrp="1"/>
          </p:cNvSpPr>
          <p:nvPr>
            <p:ph type="sldNum" sz="quarter" idx="12"/>
          </p:nvPr>
        </p:nvSpPr>
        <p:spPr/>
        <p:txBody>
          <a:bodyPr/>
          <a:lstStyle/>
          <a:p>
            <a:fld id="{F188AEDA-41F8-4395-8E8E-CC079727146F}" type="slidenum">
              <a:rPr lang="zh-CN" altLang="en-US" smtClean="0"/>
              <a:t>‹#›</a:t>
            </a:fld>
            <a:endParaRPr lang="zh-CN" altLang="en-US"/>
          </a:p>
        </p:txBody>
      </p:sp>
    </p:spTree>
    <p:extLst>
      <p:ext uri="{BB962C8B-B14F-4D97-AF65-F5344CB8AC3E}">
        <p14:creationId xmlns:p14="http://schemas.microsoft.com/office/powerpoint/2010/main" val="815779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81C765-909A-47D9-BA03-9D0796C6701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A4F8C84-66DE-486B-96FC-C1F2F06958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80E9795-7C5F-4B89-9DD7-61CA1B42F00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3C6E36F-02CA-4259-B6AC-F6DA36BB43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F899BCA-4141-4587-A2B9-094F97BAAE5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F11D624-FDB0-41E1-8665-330CC7914B1A}"/>
              </a:ext>
            </a:extLst>
          </p:cNvPr>
          <p:cNvSpPr>
            <a:spLocks noGrp="1"/>
          </p:cNvSpPr>
          <p:nvPr>
            <p:ph type="dt" sz="half" idx="10"/>
          </p:nvPr>
        </p:nvSpPr>
        <p:spPr/>
        <p:txBody>
          <a:bodyPr/>
          <a:lstStyle/>
          <a:p>
            <a:fld id="{6C7F872C-BADC-4459-8ECF-74BCA92EBB03}" type="datetimeFigureOut">
              <a:rPr lang="zh-CN" altLang="en-US" smtClean="0"/>
              <a:t>2017/10/28</a:t>
            </a:fld>
            <a:endParaRPr lang="zh-CN" altLang="en-US"/>
          </a:p>
        </p:txBody>
      </p:sp>
      <p:sp>
        <p:nvSpPr>
          <p:cNvPr id="8" name="页脚占位符 7">
            <a:extLst>
              <a:ext uri="{FF2B5EF4-FFF2-40B4-BE49-F238E27FC236}">
                <a16:creationId xmlns:a16="http://schemas.microsoft.com/office/drawing/2014/main" id="{C1206A45-778F-40CE-83A5-705DCEBD8E9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EA2968A-236C-4CE4-85D3-E29DC9864721}"/>
              </a:ext>
            </a:extLst>
          </p:cNvPr>
          <p:cNvSpPr>
            <a:spLocks noGrp="1"/>
          </p:cNvSpPr>
          <p:nvPr>
            <p:ph type="sldNum" sz="quarter" idx="12"/>
          </p:nvPr>
        </p:nvSpPr>
        <p:spPr/>
        <p:txBody>
          <a:bodyPr/>
          <a:lstStyle/>
          <a:p>
            <a:fld id="{F188AEDA-41F8-4395-8E8E-CC079727146F}" type="slidenum">
              <a:rPr lang="zh-CN" altLang="en-US" smtClean="0"/>
              <a:t>‹#›</a:t>
            </a:fld>
            <a:endParaRPr lang="zh-CN" altLang="en-US"/>
          </a:p>
        </p:txBody>
      </p:sp>
    </p:spTree>
    <p:extLst>
      <p:ext uri="{BB962C8B-B14F-4D97-AF65-F5344CB8AC3E}">
        <p14:creationId xmlns:p14="http://schemas.microsoft.com/office/powerpoint/2010/main" val="207794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D0C91F-6482-4F06-B8CE-F42C24D1A84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540B100-243A-4947-8509-285D5A649732}"/>
              </a:ext>
            </a:extLst>
          </p:cNvPr>
          <p:cNvSpPr>
            <a:spLocks noGrp="1"/>
          </p:cNvSpPr>
          <p:nvPr>
            <p:ph type="dt" sz="half" idx="10"/>
          </p:nvPr>
        </p:nvSpPr>
        <p:spPr/>
        <p:txBody>
          <a:bodyPr/>
          <a:lstStyle/>
          <a:p>
            <a:fld id="{6C7F872C-BADC-4459-8ECF-74BCA92EBB03}" type="datetimeFigureOut">
              <a:rPr lang="zh-CN" altLang="en-US" smtClean="0"/>
              <a:t>2017/10/28</a:t>
            </a:fld>
            <a:endParaRPr lang="zh-CN" altLang="en-US"/>
          </a:p>
        </p:txBody>
      </p:sp>
      <p:sp>
        <p:nvSpPr>
          <p:cNvPr id="4" name="页脚占位符 3">
            <a:extLst>
              <a:ext uri="{FF2B5EF4-FFF2-40B4-BE49-F238E27FC236}">
                <a16:creationId xmlns:a16="http://schemas.microsoft.com/office/drawing/2014/main" id="{65D50105-1823-443F-A647-BAA08922460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91053B4-5DC0-4D51-80E6-6C14998A4513}"/>
              </a:ext>
            </a:extLst>
          </p:cNvPr>
          <p:cNvSpPr>
            <a:spLocks noGrp="1"/>
          </p:cNvSpPr>
          <p:nvPr>
            <p:ph type="sldNum" sz="quarter" idx="12"/>
          </p:nvPr>
        </p:nvSpPr>
        <p:spPr/>
        <p:txBody>
          <a:bodyPr/>
          <a:lstStyle/>
          <a:p>
            <a:fld id="{F188AEDA-41F8-4395-8E8E-CC079727146F}" type="slidenum">
              <a:rPr lang="zh-CN" altLang="en-US" smtClean="0"/>
              <a:t>‹#›</a:t>
            </a:fld>
            <a:endParaRPr lang="zh-CN" altLang="en-US"/>
          </a:p>
        </p:txBody>
      </p:sp>
    </p:spTree>
    <p:extLst>
      <p:ext uri="{BB962C8B-B14F-4D97-AF65-F5344CB8AC3E}">
        <p14:creationId xmlns:p14="http://schemas.microsoft.com/office/powerpoint/2010/main" val="94594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82E8772-E218-4C3E-B6E4-E49D47FB085F}"/>
              </a:ext>
            </a:extLst>
          </p:cNvPr>
          <p:cNvSpPr>
            <a:spLocks noGrp="1"/>
          </p:cNvSpPr>
          <p:nvPr>
            <p:ph type="dt" sz="half" idx="10"/>
          </p:nvPr>
        </p:nvSpPr>
        <p:spPr/>
        <p:txBody>
          <a:bodyPr/>
          <a:lstStyle/>
          <a:p>
            <a:fld id="{6C7F872C-BADC-4459-8ECF-74BCA92EBB03}" type="datetimeFigureOut">
              <a:rPr lang="zh-CN" altLang="en-US" smtClean="0"/>
              <a:t>2017/10/28</a:t>
            </a:fld>
            <a:endParaRPr lang="zh-CN" altLang="en-US"/>
          </a:p>
        </p:txBody>
      </p:sp>
      <p:sp>
        <p:nvSpPr>
          <p:cNvPr id="3" name="页脚占位符 2">
            <a:extLst>
              <a:ext uri="{FF2B5EF4-FFF2-40B4-BE49-F238E27FC236}">
                <a16:creationId xmlns:a16="http://schemas.microsoft.com/office/drawing/2014/main" id="{67B17D40-4DAC-4B39-AA1F-E3FF4EC3C33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9C1DF96-2079-4CA1-A0EF-9CB847E100F9}"/>
              </a:ext>
            </a:extLst>
          </p:cNvPr>
          <p:cNvSpPr>
            <a:spLocks noGrp="1"/>
          </p:cNvSpPr>
          <p:nvPr>
            <p:ph type="sldNum" sz="quarter" idx="12"/>
          </p:nvPr>
        </p:nvSpPr>
        <p:spPr/>
        <p:txBody>
          <a:bodyPr/>
          <a:lstStyle/>
          <a:p>
            <a:fld id="{F188AEDA-41F8-4395-8E8E-CC079727146F}" type="slidenum">
              <a:rPr lang="zh-CN" altLang="en-US" smtClean="0"/>
              <a:t>‹#›</a:t>
            </a:fld>
            <a:endParaRPr lang="zh-CN" altLang="en-US"/>
          </a:p>
        </p:txBody>
      </p:sp>
    </p:spTree>
    <p:extLst>
      <p:ext uri="{BB962C8B-B14F-4D97-AF65-F5344CB8AC3E}">
        <p14:creationId xmlns:p14="http://schemas.microsoft.com/office/powerpoint/2010/main" val="1359642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B0FAD-1112-4E02-B7E2-2E432F41B1C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75BEF8F-9657-48F8-A752-9305D29B7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28C2E3F-94D9-4EF8-BA70-34CA2579A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536A97D-2460-41BB-A0B1-39FE15CAC1EB}"/>
              </a:ext>
            </a:extLst>
          </p:cNvPr>
          <p:cNvSpPr>
            <a:spLocks noGrp="1"/>
          </p:cNvSpPr>
          <p:nvPr>
            <p:ph type="dt" sz="half" idx="10"/>
          </p:nvPr>
        </p:nvSpPr>
        <p:spPr/>
        <p:txBody>
          <a:bodyPr/>
          <a:lstStyle/>
          <a:p>
            <a:fld id="{6C7F872C-BADC-4459-8ECF-74BCA92EBB03}" type="datetimeFigureOut">
              <a:rPr lang="zh-CN" altLang="en-US" smtClean="0"/>
              <a:t>2017/10/28</a:t>
            </a:fld>
            <a:endParaRPr lang="zh-CN" altLang="en-US"/>
          </a:p>
        </p:txBody>
      </p:sp>
      <p:sp>
        <p:nvSpPr>
          <p:cNvPr id="6" name="页脚占位符 5">
            <a:extLst>
              <a:ext uri="{FF2B5EF4-FFF2-40B4-BE49-F238E27FC236}">
                <a16:creationId xmlns:a16="http://schemas.microsoft.com/office/drawing/2014/main" id="{FDF48576-DE1E-444A-84E3-4D93E97EE7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109EF9-66E3-46EC-A579-2129D12A6A3A}"/>
              </a:ext>
            </a:extLst>
          </p:cNvPr>
          <p:cNvSpPr>
            <a:spLocks noGrp="1"/>
          </p:cNvSpPr>
          <p:nvPr>
            <p:ph type="sldNum" sz="quarter" idx="12"/>
          </p:nvPr>
        </p:nvSpPr>
        <p:spPr/>
        <p:txBody>
          <a:bodyPr/>
          <a:lstStyle/>
          <a:p>
            <a:fld id="{F188AEDA-41F8-4395-8E8E-CC079727146F}" type="slidenum">
              <a:rPr lang="zh-CN" altLang="en-US" smtClean="0"/>
              <a:t>‹#›</a:t>
            </a:fld>
            <a:endParaRPr lang="zh-CN" altLang="en-US"/>
          </a:p>
        </p:txBody>
      </p:sp>
    </p:spTree>
    <p:extLst>
      <p:ext uri="{BB962C8B-B14F-4D97-AF65-F5344CB8AC3E}">
        <p14:creationId xmlns:p14="http://schemas.microsoft.com/office/powerpoint/2010/main" val="328685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9411FC-9CED-4CBF-A976-2B6844D6D5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C74883-9896-46C8-A67D-79D09E2893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8044DCE-4FA1-4472-9351-99D205A243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B381254-C4A4-4059-A1AF-03BCCAB509A4}"/>
              </a:ext>
            </a:extLst>
          </p:cNvPr>
          <p:cNvSpPr>
            <a:spLocks noGrp="1"/>
          </p:cNvSpPr>
          <p:nvPr>
            <p:ph type="dt" sz="half" idx="10"/>
          </p:nvPr>
        </p:nvSpPr>
        <p:spPr/>
        <p:txBody>
          <a:bodyPr/>
          <a:lstStyle/>
          <a:p>
            <a:fld id="{6C7F872C-BADC-4459-8ECF-74BCA92EBB03}" type="datetimeFigureOut">
              <a:rPr lang="zh-CN" altLang="en-US" smtClean="0"/>
              <a:t>2017/10/28</a:t>
            </a:fld>
            <a:endParaRPr lang="zh-CN" altLang="en-US"/>
          </a:p>
        </p:txBody>
      </p:sp>
      <p:sp>
        <p:nvSpPr>
          <p:cNvPr id="6" name="页脚占位符 5">
            <a:extLst>
              <a:ext uri="{FF2B5EF4-FFF2-40B4-BE49-F238E27FC236}">
                <a16:creationId xmlns:a16="http://schemas.microsoft.com/office/drawing/2014/main" id="{EF3C3DB0-692D-486D-B59F-0F33B6410F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2B4325E-4568-419D-BE5A-8066908A4B43}"/>
              </a:ext>
            </a:extLst>
          </p:cNvPr>
          <p:cNvSpPr>
            <a:spLocks noGrp="1"/>
          </p:cNvSpPr>
          <p:nvPr>
            <p:ph type="sldNum" sz="quarter" idx="12"/>
          </p:nvPr>
        </p:nvSpPr>
        <p:spPr/>
        <p:txBody>
          <a:bodyPr/>
          <a:lstStyle/>
          <a:p>
            <a:fld id="{F188AEDA-41F8-4395-8E8E-CC079727146F}" type="slidenum">
              <a:rPr lang="zh-CN" altLang="en-US" smtClean="0"/>
              <a:t>‹#›</a:t>
            </a:fld>
            <a:endParaRPr lang="zh-CN" altLang="en-US"/>
          </a:p>
        </p:txBody>
      </p:sp>
    </p:spTree>
    <p:extLst>
      <p:ext uri="{BB962C8B-B14F-4D97-AF65-F5344CB8AC3E}">
        <p14:creationId xmlns:p14="http://schemas.microsoft.com/office/powerpoint/2010/main" val="3674355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C8B35B5-35C1-437A-A7CF-EF6B30CE0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55F29EA-634F-4707-93BC-EAE54F1C3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0E8AC21-6CCF-4216-9815-86C5D880A9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F872C-BADC-4459-8ECF-74BCA92EBB03}" type="datetimeFigureOut">
              <a:rPr lang="zh-CN" altLang="en-US" smtClean="0"/>
              <a:t>2017/10/28</a:t>
            </a:fld>
            <a:endParaRPr lang="zh-CN" altLang="en-US"/>
          </a:p>
        </p:txBody>
      </p:sp>
      <p:sp>
        <p:nvSpPr>
          <p:cNvPr id="5" name="页脚占位符 4">
            <a:extLst>
              <a:ext uri="{FF2B5EF4-FFF2-40B4-BE49-F238E27FC236}">
                <a16:creationId xmlns:a16="http://schemas.microsoft.com/office/drawing/2014/main" id="{4EA29D3C-F5D7-4EF4-954B-2777FC45EF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A1F411F-1132-4285-BA23-E9CBF4334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88AEDA-41F8-4395-8E8E-CC079727146F}" type="slidenum">
              <a:rPr lang="zh-CN" altLang="en-US" smtClean="0"/>
              <a:t>‹#›</a:t>
            </a:fld>
            <a:endParaRPr lang="zh-CN" altLang="en-US"/>
          </a:p>
        </p:txBody>
      </p:sp>
    </p:spTree>
    <p:extLst>
      <p:ext uri="{BB962C8B-B14F-4D97-AF65-F5344CB8AC3E}">
        <p14:creationId xmlns:p14="http://schemas.microsoft.com/office/powerpoint/2010/main" val="2239407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8AA53AB-7329-4E53-91A3-6119EF73CA4C}"/>
              </a:ext>
            </a:extLst>
          </p:cNvPr>
          <p:cNvSpPr/>
          <p:nvPr/>
        </p:nvSpPr>
        <p:spPr>
          <a:xfrm>
            <a:off x="0" y="2694647"/>
            <a:ext cx="7922103" cy="11328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a:t>全局</a:t>
            </a:r>
          </a:p>
        </p:txBody>
      </p:sp>
    </p:spTree>
    <p:extLst>
      <p:ext uri="{BB962C8B-B14F-4D97-AF65-F5344CB8AC3E}">
        <p14:creationId xmlns:p14="http://schemas.microsoft.com/office/powerpoint/2010/main" val="1969350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学情管理</a:t>
            </a:r>
            <a:r>
              <a:rPr lang="en-US" altLang="zh-CN" sz="1600" dirty="0">
                <a:solidFill>
                  <a:srgbClr val="0070C0"/>
                </a:solidFill>
              </a:rPr>
              <a:t>_4</a:t>
            </a:r>
            <a:r>
              <a:rPr lang="zh-CN" altLang="en-US" sz="1600" dirty="0">
                <a:solidFill>
                  <a:srgbClr val="0070C0"/>
                </a:solidFill>
              </a:rPr>
              <a:t>快速查看</a:t>
            </a:r>
            <a:r>
              <a:rPr lang="en-US" altLang="zh-CN" sz="1600" dirty="0">
                <a:solidFill>
                  <a:srgbClr val="0070C0"/>
                </a:solidFill>
              </a:rPr>
              <a:t>_</a:t>
            </a:r>
            <a:r>
              <a:rPr lang="zh-CN" altLang="en-US" sz="1600" dirty="0">
                <a:solidFill>
                  <a:srgbClr val="0070C0"/>
                </a:solidFill>
              </a:rPr>
              <a:t>班级</a:t>
            </a:r>
            <a:r>
              <a:rPr lang="en-US" altLang="zh-CN" sz="1600" dirty="0">
                <a:solidFill>
                  <a:srgbClr val="0070C0"/>
                </a:solidFill>
              </a:rPr>
              <a:t>_</a:t>
            </a:r>
            <a:r>
              <a:rPr lang="zh-CN" altLang="en-US" sz="1600" dirty="0">
                <a:solidFill>
                  <a:srgbClr val="0070C0"/>
                </a:solidFill>
              </a:rPr>
              <a:t>学生</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060831"/>
            <a:ext cx="12192000" cy="797170"/>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a:t>
            </a:r>
            <a:r>
              <a:rPr lang="en-US" altLang="zh-CN" sz="1600" dirty="0">
                <a:solidFill>
                  <a:schemeClr val="bg1"/>
                </a:solidFill>
              </a:rPr>
              <a:t>UI</a:t>
            </a:r>
            <a:r>
              <a:rPr lang="zh-CN" altLang="en-US" sz="1600" dirty="0">
                <a:solidFill>
                  <a:schemeClr val="bg1"/>
                </a:solidFill>
              </a:rPr>
              <a:t>）路径栏是否需要和查看教师那个页面保持一致，最后一级为“学生 </a:t>
            </a:r>
            <a:r>
              <a:rPr lang="en-US" altLang="zh-CN" sz="1600" dirty="0">
                <a:solidFill>
                  <a:schemeClr val="bg1"/>
                </a:solidFill>
              </a:rPr>
              <a:t>xxx</a:t>
            </a:r>
            <a:r>
              <a:rPr lang="zh-CN" altLang="en-US" sz="1600" dirty="0">
                <a:solidFill>
                  <a:schemeClr val="bg1"/>
                </a:solidFill>
              </a:rPr>
              <a:t>”</a:t>
            </a:r>
            <a:endParaRPr lang="en-US" altLang="zh-CN" sz="1600" dirty="0">
              <a:solidFill>
                <a:schemeClr val="bg1"/>
              </a:solidFill>
            </a:endParaRPr>
          </a:p>
        </p:txBody>
      </p:sp>
      <p:pic>
        <p:nvPicPr>
          <p:cNvPr id="2" name="Picture 1">
            <a:extLst>
              <a:ext uri="{FF2B5EF4-FFF2-40B4-BE49-F238E27FC236}">
                <a16:creationId xmlns:a16="http://schemas.microsoft.com/office/drawing/2014/main" id="{6CD7901F-43F3-4B4F-8391-7C03A1480CA5}"/>
              </a:ext>
            </a:extLst>
          </p:cNvPr>
          <p:cNvPicPr>
            <a:picLocks noChangeAspect="1"/>
          </p:cNvPicPr>
          <p:nvPr/>
        </p:nvPicPr>
        <p:blipFill>
          <a:blip r:embed="rId2"/>
          <a:stretch>
            <a:fillRect/>
          </a:stretch>
        </p:blipFill>
        <p:spPr>
          <a:xfrm>
            <a:off x="0" y="1436077"/>
            <a:ext cx="10534650" cy="609600"/>
          </a:xfrm>
          <a:prstGeom prst="rect">
            <a:avLst/>
          </a:prstGeom>
        </p:spPr>
      </p:pic>
    </p:spTree>
    <p:extLst>
      <p:ext uri="{BB962C8B-B14F-4D97-AF65-F5344CB8AC3E}">
        <p14:creationId xmlns:p14="http://schemas.microsoft.com/office/powerpoint/2010/main" val="256868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学情管理</a:t>
            </a:r>
            <a:r>
              <a:rPr lang="en-US" altLang="zh-CN" sz="1600" dirty="0">
                <a:solidFill>
                  <a:srgbClr val="0070C0"/>
                </a:solidFill>
              </a:rPr>
              <a:t>_4</a:t>
            </a:r>
            <a:r>
              <a:rPr lang="zh-CN" altLang="en-US" sz="1600" dirty="0">
                <a:solidFill>
                  <a:srgbClr val="0070C0"/>
                </a:solidFill>
              </a:rPr>
              <a:t>快速查看</a:t>
            </a:r>
            <a:r>
              <a:rPr lang="en-US" altLang="zh-CN" sz="1600" dirty="0">
                <a:solidFill>
                  <a:srgbClr val="0070C0"/>
                </a:solidFill>
              </a:rPr>
              <a:t>_</a:t>
            </a:r>
            <a:r>
              <a:rPr lang="zh-CN" altLang="en-US" sz="1600" dirty="0">
                <a:solidFill>
                  <a:srgbClr val="0070C0"/>
                </a:solidFill>
              </a:rPr>
              <a:t>班级</a:t>
            </a:r>
            <a:r>
              <a:rPr lang="en-US" altLang="zh-CN" sz="1600" dirty="0">
                <a:solidFill>
                  <a:srgbClr val="0070C0"/>
                </a:solidFill>
              </a:rPr>
              <a:t>_</a:t>
            </a:r>
            <a:r>
              <a:rPr lang="zh-CN" altLang="en-US" sz="1600" dirty="0">
                <a:solidFill>
                  <a:srgbClr val="0070C0"/>
                </a:solidFill>
              </a:rPr>
              <a:t>学生</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060831"/>
            <a:ext cx="12192000" cy="797170"/>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（逻辑）右侧缺少“查看更多”的操作，原型上没有此功能</a:t>
            </a:r>
            <a:endParaRPr lang="en-US" altLang="zh-CN" sz="1600" dirty="0">
              <a:solidFill>
                <a:schemeClr val="bg1"/>
              </a:solidFill>
            </a:endParaRPr>
          </a:p>
        </p:txBody>
      </p:sp>
      <p:pic>
        <p:nvPicPr>
          <p:cNvPr id="3" name="Picture 2">
            <a:extLst>
              <a:ext uri="{FF2B5EF4-FFF2-40B4-BE49-F238E27FC236}">
                <a16:creationId xmlns:a16="http://schemas.microsoft.com/office/drawing/2014/main" id="{42927CF3-1A85-47F8-9094-8D42E763CC40}"/>
              </a:ext>
            </a:extLst>
          </p:cNvPr>
          <p:cNvPicPr>
            <a:picLocks noChangeAspect="1"/>
          </p:cNvPicPr>
          <p:nvPr/>
        </p:nvPicPr>
        <p:blipFill>
          <a:blip r:embed="rId2"/>
          <a:stretch>
            <a:fillRect/>
          </a:stretch>
        </p:blipFill>
        <p:spPr>
          <a:xfrm>
            <a:off x="0" y="1022050"/>
            <a:ext cx="10563225" cy="2362200"/>
          </a:xfrm>
          <a:prstGeom prst="rect">
            <a:avLst/>
          </a:prstGeom>
        </p:spPr>
      </p:pic>
    </p:spTree>
    <p:extLst>
      <p:ext uri="{BB962C8B-B14F-4D97-AF65-F5344CB8AC3E}">
        <p14:creationId xmlns:p14="http://schemas.microsoft.com/office/powerpoint/2010/main" val="1990629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学情管理</a:t>
            </a:r>
            <a:r>
              <a:rPr lang="en-US" altLang="zh-CN" sz="1600" dirty="0">
                <a:solidFill>
                  <a:srgbClr val="0070C0"/>
                </a:solidFill>
              </a:rPr>
              <a:t>_5</a:t>
            </a:r>
            <a:r>
              <a:rPr lang="zh-CN" altLang="en-US" sz="1600" dirty="0">
                <a:solidFill>
                  <a:srgbClr val="0070C0"/>
                </a:solidFill>
              </a:rPr>
              <a:t>快速查看</a:t>
            </a:r>
            <a:r>
              <a:rPr lang="en-US" altLang="zh-CN" sz="1600" dirty="0">
                <a:solidFill>
                  <a:srgbClr val="0070C0"/>
                </a:solidFill>
              </a:rPr>
              <a:t>_</a:t>
            </a:r>
            <a:r>
              <a:rPr lang="zh-CN" altLang="en-US" sz="1600" dirty="0">
                <a:solidFill>
                  <a:srgbClr val="0070C0"/>
                </a:solidFill>
              </a:rPr>
              <a:t>班级考试（</a:t>
            </a:r>
            <a:r>
              <a:rPr lang="en-US" altLang="zh-CN" sz="1600" dirty="0">
                <a:solidFill>
                  <a:srgbClr val="0070C0"/>
                </a:solidFill>
              </a:rPr>
              <a:t>1</a:t>
            </a:r>
            <a:r>
              <a:rPr lang="zh-CN" altLang="en-US" sz="1600" dirty="0">
                <a:solidFill>
                  <a:srgbClr val="0070C0"/>
                </a:solidFill>
              </a:rPr>
              <a:t>多班多科</a:t>
            </a:r>
            <a:r>
              <a:rPr lang="en-US" altLang="zh-CN" sz="1600" dirty="0">
                <a:solidFill>
                  <a:srgbClr val="0070C0"/>
                </a:solidFill>
              </a:rPr>
              <a:t>_</a:t>
            </a:r>
            <a:r>
              <a:rPr lang="zh-CN" altLang="en-US" sz="1600" dirty="0">
                <a:solidFill>
                  <a:srgbClr val="0070C0"/>
                </a:solidFill>
              </a:rPr>
              <a:t>数据图）</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5521569"/>
            <a:ext cx="12192000" cy="1336432"/>
          </a:xfrm>
          <a:prstGeom prst="rect">
            <a:avLst/>
          </a:prstGeom>
          <a:solidFill>
            <a:schemeClr val="accent5"/>
          </a:solidFill>
          <a:ln>
            <a:solidFill>
              <a:schemeClr val="accent1">
                <a:lumMod val="60000"/>
                <a:lumOff val="40000"/>
              </a:schemeClr>
            </a:solidFill>
          </a:ln>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a:t>
            </a:r>
            <a:r>
              <a:rPr lang="en-US" altLang="zh-CN" sz="1600" dirty="0">
                <a:solidFill>
                  <a:schemeClr val="bg1"/>
                </a:solidFill>
              </a:rPr>
              <a:t>UI</a:t>
            </a:r>
            <a:r>
              <a:rPr lang="zh-CN" altLang="en-US" sz="1600" dirty="0">
                <a:solidFill>
                  <a:schemeClr val="bg1"/>
                </a:solidFill>
              </a:rPr>
              <a:t>）标题应该是“得分率分段统计”</a:t>
            </a:r>
            <a:endParaRPr lang="en-US" altLang="zh-CN" sz="1600" dirty="0">
              <a:solidFill>
                <a:schemeClr val="bg1"/>
              </a:solidFill>
            </a:endParaRPr>
          </a:p>
          <a:p>
            <a:pPr marL="342900" indent="-342900" algn="l">
              <a:buAutoNum type="arabicPeriod"/>
            </a:pPr>
            <a:r>
              <a:rPr lang="zh-CN" altLang="en-US" sz="1600" dirty="0">
                <a:solidFill>
                  <a:schemeClr val="bg1"/>
                </a:solidFill>
              </a:rPr>
              <a:t>（</a:t>
            </a:r>
            <a:r>
              <a:rPr lang="en-US" altLang="zh-CN" sz="1600" dirty="0">
                <a:solidFill>
                  <a:schemeClr val="bg1"/>
                </a:solidFill>
              </a:rPr>
              <a:t>UI</a:t>
            </a:r>
            <a:r>
              <a:rPr lang="zh-CN" altLang="en-US" sz="1600" dirty="0">
                <a:solidFill>
                  <a:schemeClr val="bg1"/>
                </a:solidFill>
              </a:rPr>
              <a:t>）右侧显示各班级详细人数的小表格和饼状图之间的连接线是否可以去掉？</a:t>
            </a:r>
            <a:endParaRPr lang="en-US" altLang="zh-CN" sz="1600" dirty="0">
              <a:solidFill>
                <a:schemeClr val="bg1"/>
              </a:solidFill>
            </a:endParaRPr>
          </a:p>
          <a:p>
            <a:pPr marL="342900" indent="-342900" algn="l">
              <a:buAutoNum type="arabicPeriod"/>
            </a:pPr>
            <a:r>
              <a:rPr lang="zh-CN" altLang="en-US" sz="1600" dirty="0">
                <a:solidFill>
                  <a:schemeClr val="bg1"/>
                </a:solidFill>
              </a:rPr>
              <a:t>（</a:t>
            </a:r>
            <a:r>
              <a:rPr lang="en-US" altLang="zh-CN" sz="1600" dirty="0">
                <a:solidFill>
                  <a:schemeClr val="bg1"/>
                </a:solidFill>
              </a:rPr>
              <a:t>UI</a:t>
            </a:r>
            <a:r>
              <a:rPr lang="zh-CN" altLang="en-US" sz="1600" dirty="0">
                <a:solidFill>
                  <a:schemeClr val="bg1"/>
                </a:solidFill>
              </a:rPr>
              <a:t>）由于鼠标移到饼状图不同的区块，右侧的数据需要动态变化，区块需要增加一个状态，展示鼠标移到区块上的效果。</a:t>
            </a:r>
            <a:endParaRPr lang="en-US" altLang="zh-CN" sz="1600" dirty="0">
              <a:solidFill>
                <a:schemeClr val="bg1"/>
              </a:solidFill>
            </a:endParaRPr>
          </a:p>
        </p:txBody>
      </p:sp>
      <p:pic>
        <p:nvPicPr>
          <p:cNvPr id="2" name="Picture 1">
            <a:extLst>
              <a:ext uri="{FF2B5EF4-FFF2-40B4-BE49-F238E27FC236}">
                <a16:creationId xmlns:a16="http://schemas.microsoft.com/office/drawing/2014/main" id="{2D7AB288-F868-4839-846C-84A0491CEF26}"/>
              </a:ext>
            </a:extLst>
          </p:cNvPr>
          <p:cNvPicPr>
            <a:picLocks noChangeAspect="1"/>
          </p:cNvPicPr>
          <p:nvPr/>
        </p:nvPicPr>
        <p:blipFill>
          <a:blip r:embed="rId2"/>
          <a:stretch>
            <a:fillRect/>
          </a:stretch>
        </p:blipFill>
        <p:spPr>
          <a:xfrm>
            <a:off x="1" y="925934"/>
            <a:ext cx="8276492" cy="4497935"/>
          </a:xfrm>
          <a:prstGeom prst="rect">
            <a:avLst/>
          </a:prstGeom>
        </p:spPr>
      </p:pic>
    </p:spTree>
    <p:extLst>
      <p:ext uri="{BB962C8B-B14F-4D97-AF65-F5344CB8AC3E}">
        <p14:creationId xmlns:p14="http://schemas.microsoft.com/office/powerpoint/2010/main" val="1963305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学情管理</a:t>
            </a:r>
            <a:r>
              <a:rPr lang="en-US" altLang="zh-CN" sz="1600" dirty="0">
                <a:solidFill>
                  <a:srgbClr val="0070C0"/>
                </a:solidFill>
              </a:rPr>
              <a:t>_5</a:t>
            </a:r>
            <a:r>
              <a:rPr lang="zh-CN" altLang="en-US" sz="1600" dirty="0">
                <a:solidFill>
                  <a:srgbClr val="0070C0"/>
                </a:solidFill>
              </a:rPr>
              <a:t>快速查看</a:t>
            </a:r>
            <a:r>
              <a:rPr lang="en-US" altLang="zh-CN" sz="1600" dirty="0">
                <a:solidFill>
                  <a:srgbClr val="0070C0"/>
                </a:solidFill>
              </a:rPr>
              <a:t>_</a:t>
            </a:r>
            <a:r>
              <a:rPr lang="zh-CN" altLang="en-US" sz="1600" dirty="0">
                <a:solidFill>
                  <a:srgbClr val="0070C0"/>
                </a:solidFill>
              </a:rPr>
              <a:t>班级考试（</a:t>
            </a:r>
            <a:r>
              <a:rPr lang="en-US" altLang="zh-CN" sz="1600" dirty="0">
                <a:solidFill>
                  <a:srgbClr val="0070C0"/>
                </a:solidFill>
              </a:rPr>
              <a:t>4</a:t>
            </a:r>
            <a:r>
              <a:rPr lang="zh-CN" altLang="en-US" sz="1600" dirty="0">
                <a:solidFill>
                  <a:srgbClr val="0070C0"/>
                </a:solidFill>
              </a:rPr>
              <a:t>单班单科）</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5521569"/>
            <a:ext cx="12192000" cy="1336432"/>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a:t>
            </a:r>
            <a:r>
              <a:rPr lang="en-US" altLang="zh-CN" sz="1600" dirty="0">
                <a:solidFill>
                  <a:schemeClr val="bg1"/>
                </a:solidFill>
              </a:rPr>
              <a:t>UI</a:t>
            </a:r>
            <a:r>
              <a:rPr lang="zh-CN" altLang="en-US" sz="1600" dirty="0">
                <a:solidFill>
                  <a:schemeClr val="bg1"/>
                </a:solidFill>
              </a:rPr>
              <a:t>）有的统计类型没有人员名单信息，缺少对应的设计</a:t>
            </a:r>
            <a:endParaRPr lang="en-US" altLang="zh-CN" sz="1600" dirty="0">
              <a:solidFill>
                <a:schemeClr val="bg1"/>
              </a:solidFill>
            </a:endParaRPr>
          </a:p>
          <a:p>
            <a:pPr marL="342900" indent="-342900" algn="l">
              <a:buAutoNum type="arabicPeriod"/>
            </a:pPr>
            <a:r>
              <a:rPr lang="zh-CN" altLang="en-US" sz="1600" dirty="0">
                <a:solidFill>
                  <a:schemeClr val="bg1"/>
                </a:solidFill>
              </a:rPr>
              <a:t>（逻辑）人员名单这一列无法完全显示所有的人员名单，人员名单是否可以去掉，如果可以查看人员名单，点击第二列数据项查看人员名单</a:t>
            </a:r>
            <a:endParaRPr lang="en-US" altLang="zh-CN" sz="1600" dirty="0">
              <a:solidFill>
                <a:schemeClr val="bg1"/>
              </a:solidFill>
            </a:endParaRPr>
          </a:p>
        </p:txBody>
      </p:sp>
      <p:pic>
        <p:nvPicPr>
          <p:cNvPr id="3" name="Picture 2">
            <a:extLst>
              <a:ext uri="{FF2B5EF4-FFF2-40B4-BE49-F238E27FC236}">
                <a16:creationId xmlns:a16="http://schemas.microsoft.com/office/drawing/2014/main" id="{98522DDD-8E36-4414-801F-4291420A9729}"/>
              </a:ext>
            </a:extLst>
          </p:cNvPr>
          <p:cNvPicPr>
            <a:picLocks noChangeAspect="1"/>
          </p:cNvPicPr>
          <p:nvPr/>
        </p:nvPicPr>
        <p:blipFill>
          <a:blip r:embed="rId2"/>
          <a:stretch>
            <a:fillRect/>
          </a:stretch>
        </p:blipFill>
        <p:spPr>
          <a:xfrm>
            <a:off x="0" y="942919"/>
            <a:ext cx="10448925" cy="4343400"/>
          </a:xfrm>
          <a:prstGeom prst="rect">
            <a:avLst/>
          </a:prstGeom>
        </p:spPr>
      </p:pic>
    </p:spTree>
    <p:extLst>
      <p:ext uri="{BB962C8B-B14F-4D97-AF65-F5344CB8AC3E}">
        <p14:creationId xmlns:p14="http://schemas.microsoft.com/office/powerpoint/2010/main" val="2599103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学情管理</a:t>
            </a:r>
            <a:r>
              <a:rPr lang="en-US" altLang="zh-CN" sz="1600" dirty="0">
                <a:solidFill>
                  <a:srgbClr val="0070C0"/>
                </a:solidFill>
              </a:rPr>
              <a:t>_</a:t>
            </a:r>
            <a:r>
              <a:rPr lang="zh-CN" altLang="en-US" sz="1600" dirty="0">
                <a:solidFill>
                  <a:srgbClr val="0070C0"/>
                </a:solidFill>
              </a:rPr>
              <a:t>快速查看的路径栏</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5580185"/>
            <a:ext cx="12192000" cy="1277816"/>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（逻辑）确认下通过不同页面进到学情快速查看页面的路径栏。</a:t>
            </a:r>
            <a:endParaRPr lang="en-US" altLang="zh-CN" sz="1600" dirty="0">
              <a:solidFill>
                <a:schemeClr val="bg1"/>
              </a:solidFill>
            </a:endParaRPr>
          </a:p>
          <a:p>
            <a:pPr marL="742950" lvl="1" indent="-285750" algn="l">
              <a:buFont typeface="Wingdings" panose="05000000000000000000" pitchFamily="2" charset="2"/>
              <a:buChar char="Ø"/>
            </a:pPr>
            <a:r>
              <a:rPr lang="zh-CN" altLang="en-US" sz="1200" dirty="0">
                <a:solidFill>
                  <a:schemeClr val="bg1"/>
                </a:solidFill>
              </a:rPr>
              <a:t>如果从快速查看的主页进来，路径栏为：学情</a:t>
            </a:r>
            <a:r>
              <a:rPr lang="en-US" altLang="zh-CN" sz="1200" dirty="0">
                <a:solidFill>
                  <a:schemeClr val="bg1"/>
                </a:solidFill>
              </a:rPr>
              <a:t> &gt; </a:t>
            </a:r>
            <a:r>
              <a:rPr lang="zh-CN" altLang="en-US" sz="1200" dirty="0">
                <a:solidFill>
                  <a:schemeClr val="bg1"/>
                </a:solidFill>
              </a:rPr>
              <a:t>快速查看</a:t>
            </a:r>
            <a:r>
              <a:rPr lang="en-US" altLang="zh-CN" sz="1200" dirty="0">
                <a:solidFill>
                  <a:schemeClr val="bg1"/>
                </a:solidFill>
              </a:rPr>
              <a:t> &gt; </a:t>
            </a:r>
            <a:r>
              <a:rPr lang="en-US" altLang="zh-CN" sz="1200" dirty="0" err="1">
                <a:solidFill>
                  <a:schemeClr val="bg1"/>
                </a:solidFill>
              </a:rPr>
              <a:t>xxxx</a:t>
            </a:r>
            <a:r>
              <a:rPr lang="zh-CN" altLang="en-US" sz="1200" dirty="0">
                <a:solidFill>
                  <a:schemeClr val="bg1"/>
                </a:solidFill>
              </a:rPr>
              <a:t>（考试</a:t>
            </a:r>
            <a:r>
              <a:rPr lang="en-US" altLang="zh-CN" sz="1200" dirty="0">
                <a:solidFill>
                  <a:schemeClr val="bg1"/>
                </a:solidFill>
              </a:rPr>
              <a:t>/</a:t>
            </a:r>
            <a:r>
              <a:rPr lang="zh-CN" altLang="en-US" sz="1200" dirty="0">
                <a:solidFill>
                  <a:schemeClr val="bg1"/>
                </a:solidFill>
              </a:rPr>
              <a:t>作业）</a:t>
            </a:r>
            <a:endParaRPr lang="en-US" altLang="zh-CN" sz="1200" dirty="0">
              <a:solidFill>
                <a:schemeClr val="bg1"/>
              </a:solidFill>
            </a:endParaRPr>
          </a:p>
          <a:p>
            <a:pPr marL="742950" lvl="1" indent="-285750" algn="l">
              <a:buFont typeface="Wingdings" panose="05000000000000000000" pitchFamily="2" charset="2"/>
              <a:buChar char="Ø"/>
            </a:pPr>
            <a:r>
              <a:rPr lang="zh-CN" altLang="en-US" sz="1200" dirty="0">
                <a:solidFill>
                  <a:schemeClr val="bg1"/>
                </a:solidFill>
              </a:rPr>
              <a:t>如果从（学情 </a:t>
            </a:r>
            <a:r>
              <a:rPr lang="en-US" altLang="zh-CN" sz="1200" dirty="0">
                <a:solidFill>
                  <a:schemeClr val="bg1"/>
                </a:solidFill>
              </a:rPr>
              <a:t>&gt; </a:t>
            </a:r>
            <a:r>
              <a:rPr lang="zh-CN" altLang="en-US" sz="1200" dirty="0">
                <a:solidFill>
                  <a:schemeClr val="bg1"/>
                </a:solidFill>
              </a:rPr>
              <a:t>快速查看</a:t>
            </a:r>
            <a:r>
              <a:rPr lang="en-US" altLang="zh-CN" sz="1200" dirty="0">
                <a:solidFill>
                  <a:schemeClr val="bg1"/>
                </a:solidFill>
              </a:rPr>
              <a:t> &gt; xxx</a:t>
            </a:r>
            <a:r>
              <a:rPr lang="zh-CN" altLang="en-US" sz="1200" dirty="0">
                <a:solidFill>
                  <a:schemeClr val="bg1"/>
                </a:solidFill>
              </a:rPr>
              <a:t>班）页面进来，路径栏为：学情 </a:t>
            </a:r>
            <a:r>
              <a:rPr lang="en-US" altLang="zh-CN" sz="1200" dirty="0">
                <a:solidFill>
                  <a:schemeClr val="bg1"/>
                </a:solidFill>
              </a:rPr>
              <a:t>&gt; </a:t>
            </a:r>
            <a:r>
              <a:rPr lang="zh-CN" altLang="en-US" sz="1200" dirty="0">
                <a:solidFill>
                  <a:schemeClr val="bg1"/>
                </a:solidFill>
              </a:rPr>
              <a:t>快速查看 </a:t>
            </a:r>
            <a:r>
              <a:rPr lang="en-US" altLang="zh-CN" sz="1200" dirty="0">
                <a:solidFill>
                  <a:schemeClr val="bg1"/>
                </a:solidFill>
              </a:rPr>
              <a:t>&gt; </a:t>
            </a:r>
            <a:r>
              <a:rPr lang="en-US" altLang="zh-CN" sz="1200" dirty="0" err="1">
                <a:solidFill>
                  <a:schemeClr val="bg1"/>
                </a:solidFill>
              </a:rPr>
              <a:t>xxxx</a:t>
            </a:r>
            <a:r>
              <a:rPr lang="zh-CN" altLang="en-US" sz="1200" dirty="0">
                <a:solidFill>
                  <a:schemeClr val="bg1"/>
                </a:solidFill>
              </a:rPr>
              <a:t>班 </a:t>
            </a:r>
            <a:r>
              <a:rPr lang="en-US" altLang="zh-CN" sz="1200" dirty="0">
                <a:solidFill>
                  <a:schemeClr val="bg1"/>
                </a:solidFill>
              </a:rPr>
              <a:t>&gt; xxx</a:t>
            </a:r>
            <a:r>
              <a:rPr lang="zh-CN" altLang="en-US" sz="1200" dirty="0">
                <a:solidFill>
                  <a:schemeClr val="bg1"/>
                </a:solidFill>
              </a:rPr>
              <a:t>（考试</a:t>
            </a:r>
            <a:r>
              <a:rPr lang="en-US" altLang="zh-CN" sz="1200" dirty="0">
                <a:solidFill>
                  <a:schemeClr val="bg1"/>
                </a:solidFill>
              </a:rPr>
              <a:t>/</a:t>
            </a:r>
            <a:r>
              <a:rPr lang="zh-CN" altLang="en-US" sz="1200" dirty="0">
                <a:solidFill>
                  <a:schemeClr val="bg1"/>
                </a:solidFill>
              </a:rPr>
              <a:t>作业），这里时候只要实现对应班级的学情即可（单班多科、单班单科）</a:t>
            </a:r>
            <a:endParaRPr lang="en-US" altLang="zh-CN" sz="1200" dirty="0">
              <a:solidFill>
                <a:schemeClr val="bg1"/>
              </a:solidFill>
            </a:endParaRPr>
          </a:p>
          <a:p>
            <a:pPr lvl="1" algn="l"/>
            <a:endParaRPr lang="en-US" altLang="zh-CN" sz="1200" dirty="0">
              <a:solidFill>
                <a:schemeClr val="bg1"/>
              </a:solidFill>
            </a:endParaRPr>
          </a:p>
        </p:txBody>
      </p:sp>
      <p:pic>
        <p:nvPicPr>
          <p:cNvPr id="2" name="Picture 1">
            <a:extLst>
              <a:ext uri="{FF2B5EF4-FFF2-40B4-BE49-F238E27FC236}">
                <a16:creationId xmlns:a16="http://schemas.microsoft.com/office/drawing/2014/main" id="{C0AAB717-E656-4813-A110-39CA823394E6}"/>
              </a:ext>
            </a:extLst>
          </p:cNvPr>
          <p:cNvPicPr>
            <a:picLocks noChangeAspect="1"/>
          </p:cNvPicPr>
          <p:nvPr/>
        </p:nvPicPr>
        <p:blipFill>
          <a:blip r:embed="rId2"/>
          <a:stretch>
            <a:fillRect/>
          </a:stretch>
        </p:blipFill>
        <p:spPr>
          <a:xfrm>
            <a:off x="0" y="1112593"/>
            <a:ext cx="10448925" cy="600075"/>
          </a:xfrm>
          <a:prstGeom prst="rect">
            <a:avLst/>
          </a:prstGeom>
        </p:spPr>
      </p:pic>
    </p:spTree>
    <p:extLst>
      <p:ext uri="{BB962C8B-B14F-4D97-AF65-F5344CB8AC3E}">
        <p14:creationId xmlns:p14="http://schemas.microsoft.com/office/powerpoint/2010/main" val="2439283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学情管理</a:t>
            </a:r>
            <a:r>
              <a:rPr lang="en-US" altLang="zh-CN" sz="1600" dirty="0">
                <a:solidFill>
                  <a:srgbClr val="0070C0"/>
                </a:solidFill>
              </a:rPr>
              <a:t>2_3</a:t>
            </a:r>
            <a:r>
              <a:rPr lang="zh-CN" altLang="en-US" sz="1600" dirty="0">
                <a:solidFill>
                  <a:srgbClr val="0070C0"/>
                </a:solidFill>
              </a:rPr>
              <a:t>趋势分析</a:t>
            </a:r>
            <a:r>
              <a:rPr lang="en-US" altLang="zh-CN" sz="1600" dirty="0">
                <a:solidFill>
                  <a:srgbClr val="0070C0"/>
                </a:solidFill>
              </a:rPr>
              <a:t>_</a:t>
            </a:r>
            <a:r>
              <a:rPr lang="zh-CN" altLang="en-US" sz="1600" dirty="0">
                <a:solidFill>
                  <a:srgbClr val="0070C0"/>
                </a:solidFill>
              </a:rPr>
              <a:t>班级趋势</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060831"/>
            <a:ext cx="12192000" cy="797170"/>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（逻辑）右侧时间的下拉框有哪些选项？</a:t>
            </a:r>
            <a:endParaRPr lang="en-US" altLang="zh-CN" sz="1200" dirty="0">
              <a:solidFill>
                <a:schemeClr val="bg1"/>
              </a:solidFill>
            </a:endParaRPr>
          </a:p>
          <a:p>
            <a:pPr lvl="1" algn="l"/>
            <a:endParaRPr lang="en-US" altLang="zh-CN" sz="1200" dirty="0">
              <a:solidFill>
                <a:schemeClr val="bg1"/>
              </a:solidFill>
            </a:endParaRPr>
          </a:p>
        </p:txBody>
      </p:sp>
      <p:pic>
        <p:nvPicPr>
          <p:cNvPr id="3" name="Picture 2">
            <a:extLst>
              <a:ext uri="{FF2B5EF4-FFF2-40B4-BE49-F238E27FC236}">
                <a16:creationId xmlns:a16="http://schemas.microsoft.com/office/drawing/2014/main" id="{C6F70E02-FC15-4C01-BFCC-1D73F3126B73}"/>
              </a:ext>
            </a:extLst>
          </p:cNvPr>
          <p:cNvPicPr>
            <a:picLocks noChangeAspect="1"/>
          </p:cNvPicPr>
          <p:nvPr/>
        </p:nvPicPr>
        <p:blipFill>
          <a:blip r:embed="rId2"/>
          <a:stretch>
            <a:fillRect/>
          </a:stretch>
        </p:blipFill>
        <p:spPr>
          <a:xfrm>
            <a:off x="0" y="1032363"/>
            <a:ext cx="10506075" cy="666750"/>
          </a:xfrm>
          <a:prstGeom prst="rect">
            <a:avLst/>
          </a:prstGeom>
        </p:spPr>
      </p:pic>
    </p:spTree>
    <p:extLst>
      <p:ext uri="{BB962C8B-B14F-4D97-AF65-F5344CB8AC3E}">
        <p14:creationId xmlns:p14="http://schemas.microsoft.com/office/powerpoint/2010/main" val="3938466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a:solidFill>
                  <a:srgbClr val="0070C0"/>
                </a:solidFill>
              </a:rPr>
              <a:t>学情管理</a:t>
            </a:r>
            <a:r>
              <a:rPr lang="en-US" altLang="zh-CN" sz="1600">
                <a:solidFill>
                  <a:srgbClr val="0070C0"/>
                </a:solidFill>
              </a:rPr>
              <a:t>2_3</a:t>
            </a:r>
            <a:r>
              <a:rPr lang="zh-CN" altLang="en-US" sz="1600">
                <a:solidFill>
                  <a:srgbClr val="0070C0"/>
                </a:solidFill>
              </a:rPr>
              <a:t>趋势分析</a:t>
            </a:r>
            <a:r>
              <a:rPr lang="en-US" altLang="zh-CN" sz="1600">
                <a:solidFill>
                  <a:srgbClr val="0070C0"/>
                </a:solidFill>
              </a:rPr>
              <a:t>_</a:t>
            </a:r>
            <a:r>
              <a:rPr lang="zh-CN" altLang="en-US" sz="1600">
                <a:solidFill>
                  <a:srgbClr val="0070C0"/>
                </a:solidFill>
              </a:rPr>
              <a:t>班级趋势</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060831"/>
            <a:ext cx="12192000" cy="797170"/>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a:solidFill>
                  <a:schemeClr val="bg1"/>
                </a:solidFill>
              </a:rPr>
              <a:t>问题描述：</a:t>
            </a:r>
            <a:endParaRPr lang="en-US" altLang="zh-CN" sz="1600">
              <a:solidFill>
                <a:schemeClr val="bg1"/>
              </a:solidFill>
            </a:endParaRPr>
          </a:p>
          <a:p>
            <a:pPr marL="342900" indent="-342900" algn="l">
              <a:buAutoNum type="arabicPeriod"/>
            </a:pPr>
            <a:r>
              <a:rPr lang="zh-CN" altLang="en-US" sz="1600">
                <a:solidFill>
                  <a:schemeClr val="bg1"/>
                </a:solidFill>
              </a:rPr>
              <a:t>（</a:t>
            </a:r>
            <a:r>
              <a:rPr lang="en-US" altLang="zh-CN" sz="1600">
                <a:solidFill>
                  <a:schemeClr val="bg1"/>
                </a:solidFill>
              </a:rPr>
              <a:t>UI</a:t>
            </a:r>
            <a:r>
              <a:rPr lang="zh-CN" altLang="en-US" sz="1600">
                <a:solidFill>
                  <a:schemeClr val="bg1"/>
                </a:solidFill>
              </a:rPr>
              <a:t>）知识点强弱和题型强弱弄反了。</a:t>
            </a:r>
            <a:endParaRPr lang="en-US" altLang="zh-CN" sz="1200">
              <a:solidFill>
                <a:schemeClr val="bg1"/>
              </a:solidFill>
            </a:endParaRPr>
          </a:p>
          <a:p>
            <a:pPr lvl="1" algn="l"/>
            <a:endParaRPr lang="en-US" altLang="zh-CN" sz="1200" dirty="0">
              <a:solidFill>
                <a:schemeClr val="bg1"/>
              </a:solidFill>
            </a:endParaRPr>
          </a:p>
        </p:txBody>
      </p:sp>
      <p:pic>
        <p:nvPicPr>
          <p:cNvPr id="2" name="Picture 1">
            <a:extLst>
              <a:ext uri="{FF2B5EF4-FFF2-40B4-BE49-F238E27FC236}">
                <a16:creationId xmlns:a16="http://schemas.microsoft.com/office/drawing/2014/main" id="{8B4EFF90-F588-4498-BC2C-89FAB08430EB}"/>
              </a:ext>
            </a:extLst>
          </p:cNvPr>
          <p:cNvPicPr>
            <a:picLocks noChangeAspect="1"/>
          </p:cNvPicPr>
          <p:nvPr/>
        </p:nvPicPr>
        <p:blipFill>
          <a:blip r:embed="rId2"/>
          <a:stretch>
            <a:fillRect/>
          </a:stretch>
        </p:blipFill>
        <p:spPr>
          <a:xfrm>
            <a:off x="0" y="898224"/>
            <a:ext cx="10467975" cy="2486025"/>
          </a:xfrm>
          <a:prstGeom prst="rect">
            <a:avLst/>
          </a:prstGeom>
        </p:spPr>
      </p:pic>
      <p:pic>
        <p:nvPicPr>
          <p:cNvPr id="4" name="Picture 3">
            <a:extLst>
              <a:ext uri="{FF2B5EF4-FFF2-40B4-BE49-F238E27FC236}">
                <a16:creationId xmlns:a16="http://schemas.microsoft.com/office/drawing/2014/main" id="{F13C0BAE-7215-4A3E-A7B4-CA1295CFAE96}"/>
              </a:ext>
            </a:extLst>
          </p:cNvPr>
          <p:cNvPicPr>
            <a:picLocks noChangeAspect="1"/>
          </p:cNvPicPr>
          <p:nvPr/>
        </p:nvPicPr>
        <p:blipFill>
          <a:blip r:embed="rId3"/>
          <a:stretch>
            <a:fillRect/>
          </a:stretch>
        </p:blipFill>
        <p:spPr>
          <a:xfrm>
            <a:off x="0" y="3436665"/>
            <a:ext cx="10467975" cy="2571750"/>
          </a:xfrm>
          <a:prstGeom prst="rect">
            <a:avLst/>
          </a:prstGeom>
        </p:spPr>
      </p:pic>
    </p:spTree>
    <p:extLst>
      <p:ext uri="{BB962C8B-B14F-4D97-AF65-F5344CB8AC3E}">
        <p14:creationId xmlns:p14="http://schemas.microsoft.com/office/powerpoint/2010/main" val="2769065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8AA53AB-7329-4E53-91A3-6119EF73CA4C}"/>
              </a:ext>
            </a:extLst>
          </p:cNvPr>
          <p:cNvSpPr/>
          <p:nvPr/>
        </p:nvSpPr>
        <p:spPr>
          <a:xfrm>
            <a:off x="0" y="2694647"/>
            <a:ext cx="7922103" cy="11328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a:t>阅卷</a:t>
            </a:r>
          </a:p>
        </p:txBody>
      </p:sp>
    </p:spTree>
    <p:extLst>
      <p:ext uri="{BB962C8B-B14F-4D97-AF65-F5344CB8AC3E}">
        <p14:creationId xmlns:p14="http://schemas.microsoft.com/office/powerpoint/2010/main" val="1715089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阅卷管理</a:t>
            </a:r>
            <a:r>
              <a:rPr lang="en-US" altLang="zh-CN" sz="1600" dirty="0">
                <a:solidFill>
                  <a:srgbClr val="0070C0"/>
                </a:solidFill>
              </a:rPr>
              <a:t>_1</a:t>
            </a:r>
            <a:r>
              <a:rPr lang="zh-CN" altLang="en-US" sz="1600" dirty="0">
                <a:solidFill>
                  <a:srgbClr val="0070C0"/>
                </a:solidFill>
              </a:rPr>
              <a:t>模块主页</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060831"/>
            <a:ext cx="12192000" cy="797170"/>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a:t>
            </a:r>
            <a:r>
              <a:rPr lang="en-US" altLang="zh-CN" sz="1600" dirty="0">
                <a:solidFill>
                  <a:schemeClr val="bg1"/>
                </a:solidFill>
              </a:rPr>
              <a:t>UI</a:t>
            </a:r>
            <a:r>
              <a:rPr lang="zh-CN" altLang="en-US" sz="1600" dirty="0">
                <a:solidFill>
                  <a:schemeClr val="bg1"/>
                </a:solidFill>
              </a:rPr>
              <a:t>）路径栏为：阅卷</a:t>
            </a:r>
            <a:endParaRPr lang="en-US" altLang="zh-CN" sz="1200" dirty="0">
              <a:solidFill>
                <a:schemeClr val="bg1"/>
              </a:solidFill>
            </a:endParaRPr>
          </a:p>
          <a:p>
            <a:pPr lvl="1" algn="l"/>
            <a:endParaRPr lang="en-US" altLang="zh-CN" sz="1200" dirty="0">
              <a:solidFill>
                <a:schemeClr val="bg1"/>
              </a:solidFill>
            </a:endParaRPr>
          </a:p>
        </p:txBody>
      </p:sp>
      <p:pic>
        <p:nvPicPr>
          <p:cNvPr id="8" name="Picture 7">
            <a:extLst>
              <a:ext uri="{FF2B5EF4-FFF2-40B4-BE49-F238E27FC236}">
                <a16:creationId xmlns:a16="http://schemas.microsoft.com/office/drawing/2014/main" id="{B663D0FA-07F8-48A6-B269-E60FEE49EBC5}"/>
              </a:ext>
            </a:extLst>
          </p:cNvPr>
          <p:cNvPicPr>
            <a:picLocks noChangeAspect="1"/>
          </p:cNvPicPr>
          <p:nvPr/>
        </p:nvPicPr>
        <p:blipFill>
          <a:blip r:embed="rId2"/>
          <a:stretch>
            <a:fillRect/>
          </a:stretch>
        </p:blipFill>
        <p:spPr>
          <a:xfrm>
            <a:off x="0" y="998293"/>
            <a:ext cx="8934450" cy="523875"/>
          </a:xfrm>
          <a:prstGeom prst="rect">
            <a:avLst/>
          </a:prstGeom>
        </p:spPr>
      </p:pic>
    </p:spTree>
    <p:extLst>
      <p:ext uri="{BB962C8B-B14F-4D97-AF65-F5344CB8AC3E}">
        <p14:creationId xmlns:p14="http://schemas.microsoft.com/office/powerpoint/2010/main" val="3642848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阅卷管理</a:t>
            </a:r>
            <a:r>
              <a:rPr lang="en-US" altLang="zh-CN" sz="1600" dirty="0">
                <a:solidFill>
                  <a:srgbClr val="0070C0"/>
                </a:solidFill>
              </a:rPr>
              <a:t>_1</a:t>
            </a:r>
            <a:r>
              <a:rPr lang="zh-CN" altLang="en-US" sz="1600" dirty="0">
                <a:solidFill>
                  <a:srgbClr val="0070C0"/>
                </a:solidFill>
              </a:rPr>
              <a:t>模块主页</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060831"/>
            <a:ext cx="12192000" cy="797170"/>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a:t>
            </a:r>
            <a:r>
              <a:rPr lang="en-US" altLang="zh-CN" sz="1600" dirty="0">
                <a:solidFill>
                  <a:schemeClr val="bg1"/>
                </a:solidFill>
              </a:rPr>
              <a:t>UI</a:t>
            </a:r>
            <a:r>
              <a:rPr lang="zh-CN" altLang="en-US" sz="1600" dirty="0">
                <a:solidFill>
                  <a:schemeClr val="bg1"/>
                </a:solidFill>
              </a:rPr>
              <a:t>）高级搜索和精确搜索弄反了，高级搜索是通过筛选项进行搜索，精确搜索是通过关键字进行搜索</a:t>
            </a:r>
            <a:endParaRPr lang="en-US" altLang="zh-CN" sz="1200" dirty="0">
              <a:solidFill>
                <a:schemeClr val="bg1"/>
              </a:solidFill>
            </a:endParaRPr>
          </a:p>
          <a:p>
            <a:pPr lvl="1" algn="l"/>
            <a:endParaRPr lang="en-US" altLang="zh-CN" sz="1200" dirty="0">
              <a:solidFill>
                <a:schemeClr val="bg1"/>
              </a:solidFill>
            </a:endParaRPr>
          </a:p>
        </p:txBody>
      </p:sp>
      <p:pic>
        <p:nvPicPr>
          <p:cNvPr id="6" name="Picture 5">
            <a:extLst>
              <a:ext uri="{FF2B5EF4-FFF2-40B4-BE49-F238E27FC236}">
                <a16:creationId xmlns:a16="http://schemas.microsoft.com/office/drawing/2014/main" id="{815102A7-7A7F-414B-931E-9C92B9818834}"/>
              </a:ext>
            </a:extLst>
          </p:cNvPr>
          <p:cNvPicPr>
            <a:picLocks noChangeAspect="1"/>
          </p:cNvPicPr>
          <p:nvPr/>
        </p:nvPicPr>
        <p:blipFill>
          <a:blip r:embed="rId2"/>
          <a:stretch>
            <a:fillRect/>
          </a:stretch>
        </p:blipFill>
        <p:spPr>
          <a:xfrm>
            <a:off x="0" y="861280"/>
            <a:ext cx="10496550" cy="1266825"/>
          </a:xfrm>
          <a:prstGeom prst="rect">
            <a:avLst/>
          </a:prstGeom>
        </p:spPr>
      </p:pic>
      <p:pic>
        <p:nvPicPr>
          <p:cNvPr id="7" name="Picture 6">
            <a:extLst>
              <a:ext uri="{FF2B5EF4-FFF2-40B4-BE49-F238E27FC236}">
                <a16:creationId xmlns:a16="http://schemas.microsoft.com/office/drawing/2014/main" id="{0F5C177B-08C2-4A05-B19B-509B29D88475}"/>
              </a:ext>
            </a:extLst>
          </p:cNvPr>
          <p:cNvPicPr>
            <a:picLocks noChangeAspect="1"/>
          </p:cNvPicPr>
          <p:nvPr/>
        </p:nvPicPr>
        <p:blipFill>
          <a:blip r:embed="rId3"/>
          <a:stretch>
            <a:fillRect/>
          </a:stretch>
        </p:blipFill>
        <p:spPr>
          <a:xfrm>
            <a:off x="0" y="2382964"/>
            <a:ext cx="10496550" cy="2238375"/>
          </a:xfrm>
          <a:prstGeom prst="rect">
            <a:avLst/>
          </a:prstGeom>
        </p:spPr>
      </p:pic>
    </p:spTree>
    <p:extLst>
      <p:ext uri="{BB962C8B-B14F-4D97-AF65-F5344CB8AC3E}">
        <p14:creationId xmlns:p14="http://schemas.microsoft.com/office/powerpoint/2010/main" val="3164350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t>全局</a:t>
            </a:r>
          </a:p>
        </p:txBody>
      </p:sp>
      <p:pic>
        <p:nvPicPr>
          <p:cNvPr id="2" name="Picture 1">
            <a:extLst>
              <a:ext uri="{FF2B5EF4-FFF2-40B4-BE49-F238E27FC236}">
                <a16:creationId xmlns:a16="http://schemas.microsoft.com/office/drawing/2014/main" id="{665439B4-BDCE-4395-B543-2D1D718B6D42}"/>
              </a:ext>
            </a:extLst>
          </p:cNvPr>
          <p:cNvPicPr>
            <a:picLocks noChangeAspect="1"/>
          </p:cNvPicPr>
          <p:nvPr/>
        </p:nvPicPr>
        <p:blipFill>
          <a:blip r:embed="rId2"/>
          <a:stretch>
            <a:fillRect/>
          </a:stretch>
        </p:blipFill>
        <p:spPr>
          <a:xfrm>
            <a:off x="0" y="1016127"/>
            <a:ext cx="10515600" cy="704850"/>
          </a:xfrm>
          <a:prstGeom prst="rect">
            <a:avLst/>
          </a:prstGeom>
        </p:spPr>
      </p:pic>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5615354"/>
            <a:ext cx="12192000" cy="1242647"/>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Font typeface="+mj-lt"/>
              <a:buAutoNum type="arabicPeriod"/>
            </a:pPr>
            <a:r>
              <a:rPr lang="zh-CN" altLang="en-US" sz="1600" dirty="0">
                <a:solidFill>
                  <a:schemeClr val="bg1"/>
                </a:solidFill>
              </a:rPr>
              <a:t>（</a:t>
            </a:r>
            <a:r>
              <a:rPr lang="en-US" altLang="zh-CN" sz="1600" dirty="0">
                <a:solidFill>
                  <a:schemeClr val="bg1"/>
                </a:solidFill>
              </a:rPr>
              <a:t>UI</a:t>
            </a:r>
            <a:r>
              <a:rPr lang="zh-CN" altLang="en-US" sz="1600" dirty="0">
                <a:solidFill>
                  <a:schemeClr val="bg1"/>
                </a:solidFill>
              </a:rPr>
              <a:t>）缺少输入关键字之后弹出的下拉框的</a:t>
            </a:r>
            <a:r>
              <a:rPr lang="en-US" altLang="zh-CN" sz="1600" dirty="0">
                <a:solidFill>
                  <a:schemeClr val="bg1"/>
                </a:solidFill>
              </a:rPr>
              <a:t>UI</a:t>
            </a:r>
            <a:r>
              <a:rPr lang="zh-CN" altLang="en-US" sz="1600" dirty="0">
                <a:solidFill>
                  <a:schemeClr val="bg1"/>
                </a:solidFill>
              </a:rPr>
              <a:t>设计。</a:t>
            </a:r>
            <a:endParaRPr lang="en-US" altLang="zh-CN" sz="1600" dirty="0">
              <a:solidFill>
                <a:schemeClr val="bg1"/>
              </a:solidFill>
            </a:endParaRPr>
          </a:p>
          <a:p>
            <a:pPr marL="342900" indent="-342900" algn="l">
              <a:buFont typeface="+mj-lt"/>
              <a:buAutoNum type="arabicPeriod"/>
            </a:pPr>
            <a:r>
              <a:rPr lang="zh-CN" altLang="en-US" sz="1600" dirty="0">
                <a:solidFill>
                  <a:schemeClr val="bg1"/>
                </a:solidFill>
              </a:rPr>
              <a:t>（逻辑）需要确认查询的规则和范围</a:t>
            </a:r>
          </a:p>
        </p:txBody>
      </p:sp>
    </p:spTree>
    <p:extLst>
      <p:ext uri="{BB962C8B-B14F-4D97-AF65-F5344CB8AC3E}">
        <p14:creationId xmlns:p14="http://schemas.microsoft.com/office/powerpoint/2010/main" val="4037120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阅卷管理</a:t>
            </a:r>
            <a:r>
              <a:rPr lang="en-US" altLang="zh-CN" sz="1600" dirty="0">
                <a:solidFill>
                  <a:srgbClr val="0070C0"/>
                </a:solidFill>
              </a:rPr>
              <a:t>_3</a:t>
            </a:r>
            <a:r>
              <a:rPr lang="zh-CN" altLang="en-US" sz="1600" dirty="0">
                <a:solidFill>
                  <a:srgbClr val="0070C0"/>
                </a:solidFill>
              </a:rPr>
              <a:t>阅卷设置</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060831"/>
            <a:ext cx="12192000" cy="797170"/>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（逻辑）原型中没有描述评分模式里面的每一个条目是如何添加进来的</a:t>
            </a:r>
            <a:endParaRPr lang="en-US" altLang="zh-CN" sz="1200" dirty="0">
              <a:solidFill>
                <a:schemeClr val="bg1"/>
              </a:solidFill>
            </a:endParaRPr>
          </a:p>
          <a:p>
            <a:pPr lvl="1" algn="l"/>
            <a:endParaRPr lang="en-US" altLang="zh-CN" sz="1200" dirty="0">
              <a:solidFill>
                <a:schemeClr val="bg1"/>
              </a:solidFill>
            </a:endParaRPr>
          </a:p>
        </p:txBody>
      </p:sp>
      <p:pic>
        <p:nvPicPr>
          <p:cNvPr id="8" name="Picture 7">
            <a:extLst>
              <a:ext uri="{FF2B5EF4-FFF2-40B4-BE49-F238E27FC236}">
                <a16:creationId xmlns:a16="http://schemas.microsoft.com/office/drawing/2014/main" id="{C08323CB-DB1B-41F7-B720-A925BD8BD392}"/>
              </a:ext>
            </a:extLst>
          </p:cNvPr>
          <p:cNvPicPr>
            <a:picLocks noChangeAspect="1"/>
          </p:cNvPicPr>
          <p:nvPr/>
        </p:nvPicPr>
        <p:blipFill>
          <a:blip r:embed="rId2"/>
          <a:stretch>
            <a:fillRect/>
          </a:stretch>
        </p:blipFill>
        <p:spPr>
          <a:xfrm>
            <a:off x="0" y="1086216"/>
            <a:ext cx="9010650" cy="1590675"/>
          </a:xfrm>
          <a:prstGeom prst="rect">
            <a:avLst/>
          </a:prstGeom>
        </p:spPr>
      </p:pic>
    </p:spTree>
    <p:extLst>
      <p:ext uri="{BB962C8B-B14F-4D97-AF65-F5344CB8AC3E}">
        <p14:creationId xmlns:p14="http://schemas.microsoft.com/office/powerpoint/2010/main" val="813615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阅卷管理</a:t>
            </a:r>
            <a:r>
              <a:rPr lang="en-US" altLang="zh-CN" sz="1600" dirty="0">
                <a:solidFill>
                  <a:srgbClr val="0070C0"/>
                </a:solidFill>
              </a:rPr>
              <a:t>_3</a:t>
            </a:r>
            <a:r>
              <a:rPr lang="zh-CN" altLang="en-US" sz="1600" dirty="0">
                <a:solidFill>
                  <a:srgbClr val="0070C0"/>
                </a:solidFill>
              </a:rPr>
              <a:t>阅卷设置</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060831"/>
            <a:ext cx="12192000" cy="797170"/>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（逻辑）设置评卷员的时候，弹框应该在编辑的下方。</a:t>
            </a:r>
            <a:endParaRPr lang="en-US" altLang="zh-CN" sz="1200" dirty="0">
              <a:solidFill>
                <a:schemeClr val="bg1"/>
              </a:solidFill>
            </a:endParaRPr>
          </a:p>
          <a:p>
            <a:pPr lvl="1" algn="l"/>
            <a:endParaRPr lang="en-US" altLang="zh-CN" sz="1200" dirty="0">
              <a:solidFill>
                <a:schemeClr val="bg1"/>
              </a:solidFill>
            </a:endParaRPr>
          </a:p>
        </p:txBody>
      </p:sp>
      <p:pic>
        <p:nvPicPr>
          <p:cNvPr id="4" name="Picture 3">
            <a:extLst>
              <a:ext uri="{FF2B5EF4-FFF2-40B4-BE49-F238E27FC236}">
                <a16:creationId xmlns:a16="http://schemas.microsoft.com/office/drawing/2014/main" id="{3EFD7D78-67C5-4FD1-AFEA-70806BBC77B6}"/>
              </a:ext>
            </a:extLst>
          </p:cNvPr>
          <p:cNvPicPr>
            <a:picLocks noChangeAspect="1"/>
          </p:cNvPicPr>
          <p:nvPr/>
        </p:nvPicPr>
        <p:blipFill>
          <a:blip r:embed="rId2"/>
          <a:stretch>
            <a:fillRect/>
          </a:stretch>
        </p:blipFill>
        <p:spPr>
          <a:xfrm>
            <a:off x="0" y="1125283"/>
            <a:ext cx="9077325" cy="1266825"/>
          </a:xfrm>
          <a:prstGeom prst="rect">
            <a:avLst/>
          </a:prstGeom>
        </p:spPr>
      </p:pic>
      <p:pic>
        <p:nvPicPr>
          <p:cNvPr id="5" name="Picture 4">
            <a:extLst>
              <a:ext uri="{FF2B5EF4-FFF2-40B4-BE49-F238E27FC236}">
                <a16:creationId xmlns:a16="http://schemas.microsoft.com/office/drawing/2014/main" id="{D592006F-8AD6-4A5B-9E90-D533FBEF8E4C}"/>
              </a:ext>
            </a:extLst>
          </p:cNvPr>
          <p:cNvPicPr>
            <a:picLocks noChangeAspect="1"/>
          </p:cNvPicPr>
          <p:nvPr/>
        </p:nvPicPr>
        <p:blipFill>
          <a:blip r:embed="rId3"/>
          <a:stretch>
            <a:fillRect/>
          </a:stretch>
        </p:blipFill>
        <p:spPr>
          <a:xfrm>
            <a:off x="1932051" y="2228088"/>
            <a:ext cx="2305050" cy="1524000"/>
          </a:xfrm>
          <a:prstGeom prst="rect">
            <a:avLst/>
          </a:prstGeom>
        </p:spPr>
      </p:pic>
    </p:spTree>
    <p:extLst>
      <p:ext uri="{BB962C8B-B14F-4D97-AF65-F5344CB8AC3E}">
        <p14:creationId xmlns:p14="http://schemas.microsoft.com/office/powerpoint/2010/main" val="2565553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阅卷管理</a:t>
            </a:r>
            <a:r>
              <a:rPr lang="en-US" altLang="zh-CN" sz="1600" dirty="0">
                <a:solidFill>
                  <a:srgbClr val="0070C0"/>
                </a:solidFill>
              </a:rPr>
              <a:t>_3</a:t>
            </a:r>
            <a:r>
              <a:rPr lang="zh-CN" altLang="en-US" sz="1600" dirty="0">
                <a:solidFill>
                  <a:srgbClr val="0070C0"/>
                </a:solidFill>
              </a:rPr>
              <a:t>阅卷设置</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060831"/>
            <a:ext cx="12192000" cy="797170"/>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（逻辑）原型中缺少设置双评分差和仲裁人。</a:t>
            </a:r>
            <a:endParaRPr lang="en-US" altLang="zh-CN" sz="1200" dirty="0">
              <a:solidFill>
                <a:schemeClr val="bg1"/>
              </a:solidFill>
            </a:endParaRPr>
          </a:p>
          <a:p>
            <a:pPr lvl="1" algn="l"/>
            <a:endParaRPr lang="en-US" altLang="zh-CN" sz="1200" dirty="0">
              <a:solidFill>
                <a:schemeClr val="bg1"/>
              </a:solidFill>
            </a:endParaRPr>
          </a:p>
        </p:txBody>
      </p:sp>
      <p:pic>
        <p:nvPicPr>
          <p:cNvPr id="2" name="Picture 1">
            <a:extLst>
              <a:ext uri="{FF2B5EF4-FFF2-40B4-BE49-F238E27FC236}">
                <a16:creationId xmlns:a16="http://schemas.microsoft.com/office/drawing/2014/main" id="{80F51F87-04C6-49E5-A2F2-FFA046662C82}"/>
              </a:ext>
            </a:extLst>
          </p:cNvPr>
          <p:cNvPicPr>
            <a:picLocks noChangeAspect="1"/>
          </p:cNvPicPr>
          <p:nvPr/>
        </p:nvPicPr>
        <p:blipFill>
          <a:blip r:embed="rId2"/>
          <a:stretch>
            <a:fillRect/>
          </a:stretch>
        </p:blipFill>
        <p:spPr>
          <a:xfrm>
            <a:off x="0" y="921360"/>
            <a:ext cx="8905875" cy="2295525"/>
          </a:xfrm>
          <a:prstGeom prst="rect">
            <a:avLst/>
          </a:prstGeom>
        </p:spPr>
      </p:pic>
    </p:spTree>
    <p:extLst>
      <p:ext uri="{BB962C8B-B14F-4D97-AF65-F5344CB8AC3E}">
        <p14:creationId xmlns:p14="http://schemas.microsoft.com/office/powerpoint/2010/main" val="1539259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阅卷管理</a:t>
            </a:r>
            <a:r>
              <a:rPr lang="en-US" altLang="zh-CN" sz="1600" dirty="0">
                <a:solidFill>
                  <a:srgbClr val="0070C0"/>
                </a:solidFill>
              </a:rPr>
              <a:t>_4</a:t>
            </a:r>
            <a:r>
              <a:rPr lang="zh-CN" altLang="en-US" sz="1600" dirty="0">
                <a:solidFill>
                  <a:srgbClr val="0070C0"/>
                </a:solidFill>
              </a:rPr>
              <a:t>开始扫描</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060831"/>
            <a:ext cx="12192000" cy="797170"/>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a:t>
            </a:r>
            <a:r>
              <a:rPr lang="en-US" altLang="zh-CN" sz="1600" dirty="0">
                <a:solidFill>
                  <a:schemeClr val="bg1"/>
                </a:solidFill>
              </a:rPr>
              <a:t>UI</a:t>
            </a:r>
            <a:r>
              <a:rPr lang="zh-CN" altLang="en-US" sz="1600" dirty="0">
                <a:solidFill>
                  <a:schemeClr val="bg1"/>
                </a:solidFill>
              </a:rPr>
              <a:t>）图像存储目录是用来设置目录的，不应该是下拉框，右侧应该设计一个文件夹的图标，用户点击打开要设置的文件夹。</a:t>
            </a:r>
            <a:endParaRPr lang="en-US" altLang="zh-CN" sz="1200" dirty="0">
              <a:solidFill>
                <a:schemeClr val="bg1"/>
              </a:solidFill>
            </a:endParaRPr>
          </a:p>
          <a:p>
            <a:pPr lvl="1" algn="l"/>
            <a:endParaRPr lang="en-US" altLang="zh-CN" sz="1200" dirty="0">
              <a:solidFill>
                <a:schemeClr val="bg1"/>
              </a:solidFill>
            </a:endParaRPr>
          </a:p>
        </p:txBody>
      </p:sp>
      <p:pic>
        <p:nvPicPr>
          <p:cNvPr id="3" name="Picture 2">
            <a:extLst>
              <a:ext uri="{FF2B5EF4-FFF2-40B4-BE49-F238E27FC236}">
                <a16:creationId xmlns:a16="http://schemas.microsoft.com/office/drawing/2014/main" id="{E81CB343-3C9A-4BBD-8A47-BF10F96DEDC2}"/>
              </a:ext>
            </a:extLst>
          </p:cNvPr>
          <p:cNvPicPr>
            <a:picLocks noChangeAspect="1"/>
          </p:cNvPicPr>
          <p:nvPr/>
        </p:nvPicPr>
        <p:blipFill>
          <a:blip r:embed="rId2"/>
          <a:stretch>
            <a:fillRect/>
          </a:stretch>
        </p:blipFill>
        <p:spPr>
          <a:xfrm>
            <a:off x="0" y="945906"/>
            <a:ext cx="6324600" cy="2762250"/>
          </a:xfrm>
          <a:prstGeom prst="rect">
            <a:avLst/>
          </a:prstGeom>
        </p:spPr>
      </p:pic>
    </p:spTree>
    <p:extLst>
      <p:ext uri="{BB962C8B-B14F-4D97-AF65-F5344CB8AC3E}">
        <p14:creationId xmlns:p14="http://schemas.microsoft.com/office/powerpoint/2010/main" val="1725361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阅卷管理</a:t>
            </a:r>
            <a:r>
              <a:rPr lang="en-US" altLang="zh-CN" sz="1600" dirty="0">
                <a:solidFill>
                  <a:srgbClr val="0070C0"/>
                </a:solidFill>
              </a:rPr>
              <a:t>_5</a:t>
            </a:r>
            <a:r>
              <a:rPr lang="zh-CN" altLang="en-US" sz="1600" dirty="0">
                <a:solidFill>
                  <a:srgbClr val="0070C0"/>
                </a:solidFill>
              </a:rPr>
              <a:t>开始扫描</a:t>
            </a:r>
            <a:r>
              <a:rPr lang="en-US" altLang="zh-CN" sz="1600" dirty="0">
                <a:solidFill>
                  <a:srgbClr val="0070C0"/>
                </a:solidFill>
              </a:rPr>
              <a:t>_</a:t>
            </a:r>
            <a:r>
              <a:rPr lang="zh-CN" altLang="en-US" sz="1600" dirty="0">
                <a:solidFill>
                  <a:srgbClr val="0070C0"/>
                </a:solidFill>
              </a:rPr>
              <a:t>扫描</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060831"/>
            <a:ext cx="12192000" cy="797170"/>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a:t>
            </a:r>
            <a:r>
              <a:rPr lang="en-US" altLang="zh-CN" sz="1600" dirty="0">
                <a:solidFill>
                  <a:schemeClr val="bg1"/>
                </a:solidFill>
              </a:rPr>
              <a:t>UI</a:t>
            </a:r>
            <a:r>
              <a:rPr lang="zh-CN" altLang="en-US" sz="1600" dirty="0">
                <a:solidFill>
                  <a:schemeClr val="bg1"/>
                </a:solidFill>
              </a:rPr>
              <a:t>）路径栏为：阅卷</a:t>
            </a:r>
            <a:r>
              <a:rPr lang="en-US" altLang="zh-CN" sz="1600" dirty="0">
                <a:solidFill>
                  <a:schemeClr val="bg1"/>
                </a:solidFill>
              </a:rPr>
              <a:t> &gt; </a:t>
            </a:r>
            <a:r>
              <a:rPr lang="zh-CN" altLang="en-US" sz="1600" dirty="0">
                <a:solidFill>
                  <a:schemeClr val="bg1"/>
                </a:solidFill>
              </a:rPr>
              <a:t>扫描</a:t>
            </a:r>
            <a:endParaRPr lang="en-US" altLang="zh-CN" sz="1200" dirty="0">
              <a:solidFill>
                <a:schemeClr val="bg1"/>
              </a:solidFill>
            </a:endParaRPr>
          </a:p>
          <a:p>
            <a:pPr lvl="1" algn="l"/>
            <a:endParaRPr lang="en-US" altLang="zh-CN" sz="1200" dirty="0">
              <a:solidFill>
                <a:schemeClr val="bg1"/>
              </a:solidFill>
            </a:endParaRPr>
          </a:p>
        </p:txBody>
      </p:sp>
      <p:pic>
        <p:nvPicPr>
          <p:cNvPr id="2" name="Picture 1">
            <a:extLst>
              <a:ext uri="{FF2B5EF4-FFF2-40B4-BE49-F238E27FC236}">
                <a16:creationId xmlns:a16="http://schemas.microsoft.com/office/drawing/2014/main" id="{0F9B5382-0357-489A-96C5-0D0AA5C52ED6}"/>
              </a:ext>
            </a:extLst>
          </p:cNvPr>
          <p:cNvPicPr>
            <a:picLocks noChangeAspect="1"/>
          </p:cNvPicPr>
          <p:nvPr/>
        </p:nvPicPr>
        <p:blipFill>
          <a:blip r:embed="rId2"/>
          <a:stretch>
            <a:fillRect/>
          </a:stretch>
        </p:blipFill>
        <p:spPr>
          <a:xfrm>
            <a:off x="0" y="707669"/>
            <a:ext cx="10582275" cy="5372100"/>
          </a:xfrm>
          <a:prstGeom prst="rect">
            <a:avLst/>
          </a:prstGeom>
        </p:spPr>
      </p:pic>
    </p:spTree>
    <p:extLst>
      <p:ext uri="{BB962C8B-B14F-4D97-AF65-F5344CB8AC3E}">
        <p14:creationId xmlns:p14="http://schemas.microsoft.com/office/powerpoint/2010/main" val="3126104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阅卷管理</a:t>
            </a:r>
            <a:r>
              <a:rPr lang="en-US" altLang="zh-CN" sz="1600" dirty="0">
                <a:solidFill>
                  <a:srgbClr val="0070C0"/>
                </a:solidFill>
              </a:rPr>
              <a:t>_8</a:t>
            </a:r>
            <a:r>
              <a:rPr lang="zh-CN" altLang="en-US" sz="1600" dirty="0">
                <a:solidFill>
                  <a:srgbClr val="0070C0"/>
                </a:solidFill>
              </a:rPr>
              <a:t>开始扫描</a:t>
            </a:r>
            <a:r>
              <a:rPr lang="en-US" altLang="zh-CN" sz="1600" dirty="0">
                <a:solidFill>
                  <a:srgbClr val="0070C0"/>
                </a:solidFill>
              </a:rPr>
              <a:t>_</a:t>
            </a:r>
            <a:r>
              <a:rPr lang="zh-CN" altLang="en-US" sz="1600" dirty="0">
                <a:solidFill>
                  <a:srgbClr val="0070C0"/>
                </a:solidFill>
              </a:rPr>
              <a:t>开始批改</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5439507"/>
            <a:ext cx="12192000" cy="1418493"/>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a:t>
            </a:r>
            <a:r>
              <a:rPr lang="en-US" altLang="zh-CN" sz="1600" dirty="0">
                <a:solidFill>
                  <a:schemeClr val="bg1"/>
                </a:solidFill>
              </a:rPr>
              <a:t>UI</a:t>
            </a:r>
            <a:r>
              <a:rPr lang="zh-CN" altLang="en-US" sz="1600" dirty="0">
                <a:solidFill>
                  <a:schemeClr val="bg1"/>
                </a:solidFill>
              </a:rPr>
              <a:t>）路径栏为：阅卷</a:t>
            </a:r>
            <a:r>
              <a:rPr lang="en-US" altLang="zh-CN" sz="1600" dirty="0">
                <a:solidFill>
                  <a:schemeClr val="bg1"/>
                </a:solidFill>
              </a:rPr>
              <a:t> &gt; </a:t>
            </a:r>
            <a:r>
              <a:rPr lang="zh-CN" altLang="en-US" sz="1600" dirty="0">
                <a:solidFill>
                  <a:schemeClr val="bg1"/>
                </a:solidFill>
              </a:rPr>
              <a:t>批改</a:t>
            </a:r>
            <a:endParaRPr lang="en-US" altLang="zh-CN" sz="1600" dirty="0">
              <a:solidFill>
                <a:schemeClr val="bg1"/>
              </a:solidFill>
            </a:endParaRPr>
          </a:p>
          <a:p>
            <a:pPr marL="342900" indent="-342900" algn="l">
              <a:buAutoNum type="arabicPeriod"/>
            </a:pPr>
            <a:r>
              <a:rPr lang="zh-CN" altLang="en-US" sz="1600" dirty="0">
                <a:solidFill>
                  <a:schemeClr val="bg1"/>
                </a:solidFill>
              </a:rPr>
              <a:t>（</a:t>
            </a:r>
            <a:r>
              <a:rPr lang="en-US" altLang="zh-CN" sz="1600" dirty="0">
                <a:solidFill>
                  <a:schemeClr val="bg1"/>
                </a:solidFill>
              </a:rPr>
              <a:t>UI</a:t>
            </a:r>
            <a:r>
              <a:rPr lang="zh-CN" altLang="en-US" sz="1600" dirty="0">
                <a:solidFill>
                  <a:schemeClr val="bg1"/>
                </a:solidFill>
              </a:rPr>
              <a:t>）答题区的图片没有切换的功能（一个小题存在多个小问的情况下，会有多张答案）</a:t>
            </a:r>
            <a:endParaRPr lang="en-US" altLang="zh-CN" sz="1600" dirty="0">
              <a:solidFill>
                <a:schemeClr val="bg1"/>
              </a:solidFill>
            </a:endParaRPr>
          </a:p>
          <a:p>
            <a:pPr marL="342900" indent="-342900" algn="l">
              <a:buAutoNum type="arabicPeriod"/>
            </a:pPr>
            <a:r>
              <a:rPr lang="zh-CN" altLang="en-US" sz="1600" dirty="0">
                <a:solidFill>
                  <a:schemeClr val="bg1"/>
                </a:solidFill>
              </a:rPr>
              <a:t>（</a:t>
            </a:r>
            <a:r>
              <a:rPr lang="en-US" altLang="zh-CN" sz="1600" dirty="0">
                <a:solidFill>
                  <a:schemeClr val="bg1"/>
                </a:solidFill>
              </a:rPr>
              <a:t>UI</a:t>
            </a:r>
            <a:r>
              <a:rPr lang="zh-CN" altLang="en-US" sz="1600" dirty="0">
                <a:solidFill>
                  <a:schemeClr val="bg1"/>
                </a:solidFill>
              </a:rPr>
              <a:t>）多个小问的设计缺少小题题干</a:t>
            </a:r>
            <a:endParaRPr lang="en-US" altLang="zh-CN" sz="1200" dirty="0">
              <a:solidFill>
                <a:schemeClr val="bg1"/>
              </a:solidFill>
            </a:endParaRPr>
          </a:p>
          <a:p>
            <a:pPr lvl="1" algn="l"/>
            <a:endParaRPr lang="en-US" altLang="zh-CN" sz="1200" dirty="0">
              <a:solidFill>
                <a:schemeClr val="bg1"/>
              </a:solidFill>
            </a:endParaRPr>
          </a:p>
        </p:txBody>
      </p:sp>
      <p:pic>
        <p:nvPicPr>
          <p:cNvPr id="4" name="Picture 3">
            <a:extLst>
              <a:ext uri="{FF2B5EF4-FFF2-40B4-BE49-F238E27FC236}">
                <a16:creationId xmlns:a16="http://schemas.microsoft.com/office/drawing/2014/main" id="{3B3FE3AB-E389-45A6-A24B-8D4886DF47F6}"/>
              </a:ext>
            </a:extLst>
          </p:cNvPr>
          <p:cNvPicPr>
            <a:picLocks noChangeAspect="1"/>
          </p:cNvPicPr>
          <p:nvPr/>
        </p:nvPicPr>
        <p:blipFill>
          <a:blip r:embed="rId2"/>
          <a:stretch>
            <a:fillRect/>
          </a:stretch>
        </p:blipFill>
        <p:spPr>
          <a:xfrm>
            <a:off x="0" y="1000126"/>
            <a:ext cx="6049792" cy="3958736"/>
          </a:xfrm>
          <a:prstGeom prst="rect">
            <a:avLst/>
          </a:prstGeom>
        </p:spPr>
      </p:pic>
    </p:spTree>
    <p:extLst>
      <p:ext uri="{BB962C8B-B14F-4D97-AF65-F5344CB8AC3E}">
        <p14:creationId xmlns:p14="http://schemas.microsoft.com/office/powerpoint/2010/main" val="3470881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8AA53AB-7329-4E53-91A3-6119EF73CA4C}"/>
              </a:ext>
            </a:extLst>
          </p:cNvPr>
          <p:cNvSpPr/>
          <p:nvPr/>
        </p:nvSpPr>
        <p:spPr>
          <a:xfrm>
            <a:off x="0" y="2694647"/>
            <a:ext cx="7922103" cy="11328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a:t>个人信息</a:t>
            </a:r>
          </a:p>
        </p:txBody>
      </p:sp>
    </p:spTree>
    <p:extLst>
      <p:ext uri="{BB962C8B-B14F-4D97-AF65-F5344CB8AC3E}">
        <p14:creationId xmlns:p14="http://schemas.microsoft.com/office/powerpoint/2010/main" val="1503000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其他管理</a:t>
            </a:r>
            <a:r>
              <a:rPr lang="en-US" altLang="zh-CN" sz="1600" dirty="0">
                <a:solidFill>
                  <a:srgbClr val="0070C0"/>
                </a:solidFill>
              </a:rPr>
              <a:t>_1</a:t>
            </a:r>
            <a:r>
              <a:rPr lang="zh-CN" altLang="en-US" sz="1600" dirty="0">
                <a:solidFill>
                  <a:srgbClr val="0070C0"/>
                </a:solidFill>
              </a:rPr>
              <a:t>个人信息</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132576"/>
            <a:ext cx="12192000" cy="725424"/>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a:t>
            </a:r>
            <a:r>
              <a:rPr lang="en-US" altLang="zh-CN" sz="1600" dirty="0">
                <a:solidFill>
                  <a:schemeClr val="bg1"/>
                </a:solidFill>
              </a:rPr>
              <a:t>UI</a:t>
            </a:r>
            <a:r>
              <a:rPr lang="zh-CN" altLang="en-US" sz="1600" dirty="0">
                <a:solidFill>
                  <a:schemeClr val="bg1"/>
                </a:solidFill>
              </a:rPr>
              <a:t>）路径栏为：去掉“其他”，只要显示个人信息</a:t>
            </a:r>
            <a:endParaRPr lang="en-US" altLang="zh-CN" sz="1200" dirty="0">
              <a:solidFill>
                <a:schemeClr val="bg1"/>
              </a:solidFill>
            </a:endParaRPr>
          </a:p>
        </p:txBody>
      </p:sp>
      <p:pic>
        <p:nvPicPr>
          <p:cNvPr id="2" name="Picture 1">
            <a:extLst>
              <a:ext uri="{FF2B5EF4-FFF2-40B4-BE49-F238E27FC236}">
                <a16:creationId xmlns:a16="http://schemas.microsoft.com/office/drawing/2014/main" id="{FB568C95-5FA7-423A-BFB0-DCD68880E4C8}"/>
              </a:ext>
            </a:extLst>
          </p:cNvPr>
          <p:cNvPicPr>
            <a:picLocks noChangeAspect="1"/>
          </p:cNvPicPr>
          <p:nvPr/>
        </p:nvPicPr>
        <p:blipFill>
          <a:blip r:embed="rId2"/>
          <a:stretch>
            <a:fillRect/>
          </a:stretch>
        </p:blipFill>
        <p:spPr>
          <a:xfrm>
            <a:off x="0" y="1012947"/>
            <a:ext cx="7313735" cy="3611641"/>
          </a:xfrm>
          <a:prstGeom prst="rect">
            <a:avLst/>
          </a:prstGeom>
        </p:spPr>
      </p:pic>
    </p:spTree>
    <p:extLst>
      <p:ext uri="{BB962C8B-B14F-4D97-AF65-F5344CB8AC3E}">
        <p14:creationId xmlns:p14="http://schemas.microsoft.com/office/powerpoint/2010/main" val="1127760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8AA53AB-7329-4E53-91A3-6119EF73CA4C}"/>
              </a:ext>
            </a:extLst>
          </p:cNvPr>
          <p:cNvSpPr/>
          <p:nvPr/>
        </p:nvSpPr>
        <p:spPr>
          <a:xfrm>
            <a:off x="0" y="2694647"/>
            <a:ext cx="7922103" cy="11328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a:t>首页</a:t>
            </a:r>
          </a:p>
        </p:txBody>
      </p:sp>
    </p:spTree>
    <p:extLst>
      <p:ext uri="{BB962C8B-B14F-4D97-AF65-F5344CB8AC3E}">
        <p14:creationId xmlns:p14="http://schemas.microsoft.com/office/powerpoint/2010/main" val="2954239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首页</a:t>
            </a:r>
            <a:r>
              <a:rPr lang="en-US" altLang="zh-CN" sz="1600" dirty="0">
                <a:solidFill>
                  <a:srgbClr val="0070C0"/>
                </a:solidFill>
              </a:rPr>
              <a:t>-</a:t>
            </a:r>
            <a:r>
              <a:rPr lang="zh-CN" altLang="en-US" sz="1600" dirty="0">
                <a:solidFill>
                  <a:srgbClr val="0070C0"/>
                </a:solidFill>
              </a:rPr>
              <a:t>模块主页</a:t>
            </a:r>
            <a:endParaRPr lang="zh-CN" altLang="en-US" sz="1600" dirty="0"/>
          </a:p>
        </p:txBody>
      </p:sp>
      <p:pic>
        <p:nvPicPr>
          <p:cNvPr id="2" name="Picture 1">
            <a:extLst>
              <a:ext uri="{FF2B5EF4-FFF2-40B4-BE49-F238E27FC236}">
                <a16:creationId xmlns:a16="http://schemas.microsoft.com/office/drawing/2014/main" id="{665439B4-BDCE-4395-B543-2D1D718B6D42}"/>
              </a:ext>
            </a:extLst>
          </p:cNvPr>
          <p:cNvPicPr>
            <a:picLocks noChangeAspect="1"/>
          </p:cNvPicPr>
          <p:nvPr/>
        </p:nvPicPr>
        <p:blipFill>
          <a:blip r:embed="rId2"/>
          <a:stretch>
            <a:fillRect/>
          </a:stretch>
        </p:blipFill>
        <p:spPr>
          <a:xfrm>
            <a:off x="0" y="1016127"/>
            <a:ext cx="10515600" cy="704850"/>
          </a:xfrm>
          <a:prstGeom prst="rect">
            <a:avLst/>
          </a:prstGeom>
        </p:spPr>
      </p:pic>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013937"/>
            <a:ext cx="12192000" cy="844063"/>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Font typeface="+mj-lt"/>
              <a:buAutoNum type="arabicPeriod"/>
            </a:pPr>
            <a:r>
              <a:rPr lang="zh-CN" altLang="en-US" sz="1600" dirty="0">
                <a:solidFill>
                  <a:schemeClr val="bg1"/>
                </a:solidFill>
              </a:rPr>
              <a:t>（逻辑）点击查看往届之后，“查看往届”需要变成“查看在读”</a:t>
            </a:r>
            <a:endParaRPr lang="en-US" altLang="zh-CN" sz="1600" dirty="0">
              <a:solidFill>
                <a:schemeClr val="bg1"/>
              </a:solidFill>
            </a:endParaRPr>
          </a:p>
        </p:txBody>
      </p:sp>
    </p:spTree>
    <p:extLst>
      <p:ext uri="{BB962C8B-B14F-4D97-AF65-F5344CB8AC3E}">
        <p14:creationId xmlns:p14="http://schemas.microsoft.com/office/powerpoint/2010/main" val="2888170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首页</a:t>
            </a:r>
            <a:r>
              <a:rPr lang="en-US" altLang="zh-CN" sz="1600" dirty="0">
                <a:solidFill>
                  <a:srgbClr val="0070C0"/>
                </a:solidFill>
              </a:rPr>
              <a:t>-</a:t>
            </a:r>
            <a:r>
              <a:rPr lang="zh-CN" altLang="en-US" sz="1600" dirty="0">
                <a:solidFill>
                  <a:srgbClr val="0070C0"/>
                </a:solidFill>
              </a:rPr>
              <a:t>我的班级</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060831"/>
            <a:ext cx="12192000" cy="797170"/>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a:t>
            </a:r>
            <a:r>
              <a:rPr lang="en-US" altLang="zh-CN" sz="1600" dirty="0">
                <a:solidFill>
                  <a:schemeClr val="bg1"/>
                </a:solidFill>
              </a:rPr>
              <a:t>UI</a:t>
            </a:r>
            <a:r>
              <a:rPr lang="zh-CN" altLang="en-US" sz="1600" dirty="0">
                <a:solidFill>
                  <a:schemeClr val="bg1"/>
                </a:solidFill>
              </a:rPr>
              <a:t>）最后一项得分应该为“平均得分”</a:t>
            </a:r>
            <a:endParaRPr lang="en-US" altLang="zh-CN" sz="1600" dirty="0">
              <a:solidFill>
                <a:schemeClr val="bg1"/>
              </a:solidFill>
            </a:endParaRPr>
          </a:p>
        </p:txBody>
      </p:sp>
      <p:pic>
        <p:nvPicPr>
          <p:cNvPr id="2" name="Picture 1">
            <a:extLst>
              <a:ext uri="{FF2B5EF4-FFF2-40B4-BE49-F238E27FC236}">
                <a16:creationId xmlns:a16="http://schemas.microsoft.com/office/drawing/2014/main" id="{2DEDD73F-C017-4A94-82A5-625F481E1A89}"/>
              </a:ext>
            </a:extLst>
          </p:cNvPr>
          <p:cNvPicPr>
            <a:picLocks noChangeAspect="1"/>
          </p:cNvPicPr>
          <p:nvPr/>
        </p:nvPicPr>
        <p:blipFill>
          <a:blip r:embed="rId2"/>
          <a:stretch>
            <a:fillRect/>
          </a:stretch>
        </p:blipFill>
        <p:spPr>
          <a:xfrm>
            <a:off x="0" y="910736"/>
            <a:ext cx="10496550" cy="2457450"/>
          </a:xfrm>
          <a:prstGeom prst="rect">
            <a:avLst/>
          </a:prstGeom>
        </p:spPr>
      </p:pic>
    </p:spTree>
    <p:extLst>
      <p:ext uri="{BB962C8B-B14F-4D97-AF65-F5344CB8AC3E}">
        <p14:creationId xmlns:p14="http://schemas.microsoft.com/office/powerpoint/2010/main" val="611311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8AA53AB-7329-4E53-91A3-6119EF73CA4C}"/>
              </a:ext>
            </a:extLst>
          </p:cNvPr>
          <p:cNvSpPr/>
          <p:nvPr/>
        </p:nvSpPr>
        <p:spPr>
          <a:xfrm>
            <a:off x="0" y="2694647"/>
            <a:ext cx="7922103" cy="11328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a:t>学情</a:t>
            </a:r>
          </a:p>
        </p:txBody>
      </p:sp>
    </p:spTree>
    <p:extLst>
      <p:ext uri="{BB962C8B-B14F-4D97-AF65-F5344CB8AC3E}">
        <p14:creationId xmlns:p14="http://schemas.microsoft.com/office/powerpoint/2010/main" val="3982739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学情管理</a:t>
            </a:r>
            <a:r>
              <a:rPr lang="en-US" altLang="zh-CN" sz="1600" dirty="0">
                <a:solidFill>
                  <a:srgbClr val="0070C0"/>
                </a:solidFill>
              </a:rPr>
              <a:t>_1</a:t>
            </a:r>
            <a:r>
              <a:rPr lang="zh-CN" altLang="en-US" sz="1600" dirty="0">
                <a:solidFill>
                  <a:srgbClr val="0070C0"/>
                </a:solidFill>
              </a:rPr>
              <a:t>快速查看</a:t>
            </a:r>
            <a:r>
              <a:rPr lang="en-US" altLang="zh-CN" sz="1600" dirty="0">
                <a:solidFill>
                  <a:srgbClr val="0070C0"/>
                </a:solidFill>
              </a:rPr>
              <a:t>_</a:t>
            </a:r>
            <a:r>
              <a:rPr lang="zh-CN" altLang="en-US" sz="1600" dirty="0">
                <a:solidFill>
                  <a:srgbClr val="0070C0"/>
                </a:solidFill>
              </a:rPr>
              <a:t>模块主页</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060831"/>
            <a:ext cx="12192000" cy="797170"/>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（逻辑）点击“查看更多”原型中没有描述跳转到哪个页面？</a:t>
            </a:r>
            <a:endParaRPr lang="en-US" altLang="zh-CN" sz="1600" dirty="0">
              <a:solidFill>
                <a:schemeClr val="bg1"/>
              </a:solidFill>
            </a:endParaRPr>
          </a:p>
        </p:txBody>
      </p:sp>
      <p:pic>
        <p:nvPicPr>
          <p:cNvPr id="5" name="Picture 4">
            <a:extLst>
              <a:ext uri="{FF2B5EF4-FFF2-40B4-BE49-F238E27FC236}">
                <a16:creationId xmlns:a16="http://schemas.microsoft.com/office/drawing/2014/main" id="{00ADD1AF-74BD-4948-8831-1F30A3921F4F}"/>
              </a:ext>
            </a:extLst>
          </p:cNvPr>
          <p:cNvPicPr>
            <a:picLocks noChangeAspect="1"/>
          </p:cNvPicPr>
          <p:nvPr/>
        </p:nvPicPr>
        <p:blipFill>
          <a:blip r:embed="rId2"/>
          <a:stretch>
            <a:fillRect/>
          </a:stretch>
        </p:blipFill>
        <p:spPr>
          <a:xfrm>
            <a:off x="0" y="948690"/>
            <a:ext cx="10458450" cy="4229100"/>
          </a:xfrm>
          <a:prstGeom prst="rect">
            <a:avLst/>
          </a:prstGeom>
        </p:spPr>
      </p:pic>
    </p:spTree>
    <p:extLst>
      <p:ext uri="{BB962C8B-B14F-4D97-AF65-F5344CB8AC3E}">
        <p14:creationId xmlns:p14="http://schemas.microsoft.com/office/powerpoint/2010/main" val="2029161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学情管理</a:t>
            </a:r>
            <a:r>
              <a:rPr lang="en-US" altLang="zh-CN" sz="1600" dirty="0">
                <a:solidFill>
                  <a:srgbClr val="0070C0"/>
                </a:solidFill>
              </a:rPr>
              <a:t>_2</a:t>
            </a:r>
            <a:r>
              <a:rPr lang="zh-CN" altLang="en-US" sz="1600" dirty="0">
                <a:solidFill>
                  <a:srgbClr val="0070C0"/>
                </a:solidFill>
              </a:rPr>
              <a:t>快速查看</a:t>
            </a:r>
            <a:r>
              <a:rPr lang="en-US" altLang="zh-CN" sz="1600" dirty="0">
                <a:solidFill>
                  <a:srgbClr val="0070C0"/>
                </a:solidFill>
              </a:rPr>
              <a:t>_</a:t>
            </a:r>
            <a:r>
              <a:rPr lang="zh-CN" altLang="en-US" sz="1600" dirty="0">
                <a:solidFill>
                  <a:srgbClr val="0070C0"/>
                </a:solidFill>
              </a:rPr>
              <a:t>班级</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060831"/>
            <a:ext cx="12192000" cy="797170"/>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（逻辑）点击“查看更多”原型中没有描述跳转到哪个页面？</a:t>
            </a:r>
            <a:endParaRPr lang="en-US" altLang="zh-CN" sz="1600" dirty="0">
              <a:solidFill>
                <a:schemeClr val="bg1"/>
              </a:solidFill>
            </a:endParaRPr>
          </a:p>
        </p:txBody>
      </p:sp>
      <p:pic>
        <p:nvPicPr>
          <p:cNvPr id="2" name="Picture 1">
            <a:extLst>
              <a:ext uri="{FF2B5EF4-FFF2-40B4-BE49-F238E27FC236}">
                <a16:creationId xmlns:a16="http://schemas.microsoft.com/office/drawing/2014/main" id="{0D694640-6CA9-4312-81BD-937705E1CA3F}"/>
              </a:ext>
            </a:extLst>
          </p:cNvPr>
          <p:cNvPicPr>
            <a:picLocks noChangeAspect="1"/>
          </p:cNvPicPr>
          <p:nvPr/>
        </p:nvPicPr>
        <p:blipFill>
          <a:blip r:embed="rId2"/>
          <a:stretch>
            <a:fillRect/>
          </a:stretch>
        </p:blipFill>
        <p:spPr>
          <a:xfrm>
            <a:off x="0" y="1097939"/>
            <a:ext cx="10477500" cy="2809875"/>
          </a:xfrm>
          <a:prstGeom prst="rect">
            <a:avLst/>
          </a:prstGeom>
        </p:spPr>
      </p:pic>
    </p:spTree>
    <p:extLst>
      <p:ext uri="{BB962C8B-B14F-4D97-AF65-F5344CB8AC3E}">
        <p14:creationId xmlns:p14="http://schemas.microsoft.com/office/powerpoint/2010/main" val="1219571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a:extLst>
              <a:ext uri="{FF2B5EF4-FFF2-40B4-BE49-F238E27FC236}">
                <a16:creationId xmlns:a16="http://schemas.microsoft.com/office/drawing/2014/main" id="{42AE8C01-7BF1-4C58-90BD-31448E7C5E9B}"/>
              </a:ext>
            </a:extLst>
          </p:cNvPr>
          <p:cNvSpPr txBox="1">
            <a:spLocks/>
          </p:cNvSpPr>
          <p:nvPr/>
        </p:nvSpPr>
        <p:spPr>
          <a:xfrm>
            <a:off x="0" y="0"/>
            <a:ext cx="12192000" cy="707669"/>
          </a:xfrm>
          <a:prstGeom prst="rect">
            <a:avLst/>
          </a:prstGeom>
          <a:solidFill>
            <a:schemeClr val="accent6">
              <a:lumMod val="60000"/>
              <a:lumOff val="40000"/>
            </a:schemeClr>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rgbClr val="0070C0"/>
                </a:solidFill>
              </a:rPr>
              <a:t>学情管理</a:t>
            </a:r>
            <a:r>
              <a:rPr lang="en-US" altLang="zh-CN" sz="1600" dirty="0">
                <a:solidFill>
                  <a:srgbClr val="0070C0"/>
                </a:solidFill>
              </a:rPr>
              <a:t>_3</a:t>
            </a:r>
            <a:r>
              <a:rPr lang="zh-CN" altLang="en-US" sz="1600" dirty="0">
                <a:solidFill>
                  <a:srgbClr val="0070C0"/>
                </a:solidFill>
              </a:rPr>
              <a:t>快速查看</a:t>
            </a:r>
            <a:r>
              <a:rPr lang="en-US" altLang="zh-CN" sz="1600" dirty="0">
                <a:solidFill>
                  <a:srgbClr val="0070C0"/>
                </a:solidFill>
              </a:rPr>
              <a:t>_</a:t>
            </a:r>
            <a:r>
              <a:rPr lang="zh-CN" altLang="en-US" sz="1600" dirty="0">
                <a:solidFill>
                  <a:srgbClr val="0070C0"/>
                </a:solidFill>
              </a:rPr>
              <a:t>班级</a:t>
            </a:r>
            <a:r>
              <a:rPr lang="en-US" altLang="zh-CN" sz="1600" dirty="0">
                <a:solidFill>
                  <a:srgbClr val="0070C0"/>
                </a:solidFill>
              </a:rPr>
              <a:t>_</a:t>
            </a:r>
            <a:r>
              <a:rPr lang="zh-CN" altLang="en-US" sz="1600" dirty="0">
                <a:solidFill>
                  <a:srgbClr val="0070C0"/>
                </a:solidFill>
              </a:rPr>
              <a:t>老师</a:t>
            </a:r>
            <a:endParaRPr lang="zh-CN" altLang="en-US" sz="1600" dirty="0"/>
          </a:p>
        </p:txBody>
      </p:sp>
      <p:sp>
        <p:nvSpPr>
          <p:cNvPr id="11" name="副标题 2">
            <a:extLst>
              <a:ext uri="{FF2B5EF4-FFF2-40B4-BE49-F238E27FC236}">
                <a16:creationId xmlns:a16="http://schemas.microsoft.com/office/drawing/2014/main" id="{B518E569-1FE7-4B73-9133-E384A9D677AB}"/>
              </a:ext>
            </a:extLst>
          </p:cNvPr>
          <p:cNvSpPr txBox="1">
            <a:spLocks/>
          </p:cNvSpPr>
          <p:nvPr/>
        </p:nvSpPr>
        <p:spPr>
          <a:xfrm>
            <a:off x="0" y="6060831"/>
            <a:ext cx="12192000" cy="797170"/>
          </a:xfrm>
          <a:prstGeom prst="rect">
            <a:avLst/>
          </a:prstGeom>
          <a:solidFill>
            <a:schemeClr val="accent5"/>
          </a:solidFill>
          <a:ln>
            <a:solidFill>
              <a:schemeClr val="accent1">
                <a:lumMod val="60000"/>
                <a:lumOff val="40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1600" dirty="0">
                <a:solidFill>
                  <a:schemeClr val="bg1"/>
                </a:solidFill>
              </a:rPr>
              <a:t>问题描述：</a:t>
            </a:r>
            <a:endParaRPr lang="en-US" altLang="zh-CN" sz="1600" dirty="0">
              <a:solidFill>
                <a:schemeClr val="bg1"/>
              </a:solidFill>
            </a:endParaRPr>
          </a:p>
          <a:p>
            <a:pPr marL="342900" indent="-342900" algn="l">
              <a:buAutoNum type="arabicPeriod"/>
            </a:pPr>
            <a:r>
              <a:rPr lang="zh-CN" altLang="en-US" sz="1600" dirty="0">
                <a:solidFill>
                  <a:schemeClr val="bg1"/>
                </a:solidFill>
              </a:rPr>
              <a:t>（</a:t>
            </a:r>
            <a:r>
              <a:rPr lang="en-US" altLang="zh-CN" sz="1600" dirty="0">
                <a:solidFill>
                  <a:schemeClr val="bg1"/>
                </a:solidFill>
              </a:rPr>
              <a:t>UI</a:t>
            </a:r>
            <a:r>
              <a:rPr lang="zh-CN" altLang="en-US" sz="1600" dirty="0">
                <a:solidFill>
                  <a:schemeClr val="bg1"/>
                </a:solidFill>
              </a:rPr>
              <a:t>）年级显示的</a:t>
            </a:r>
            <a:r>
              <a:rPr lang="en-US" altLang="zh-CN" sz="1600" dirty="0">
                <a:solidFill>
                  <a:schemeClr val="bg1"/>
                </a:solidFill>
              </a:rPr>
              <a:t>UI</a:t>
            </a:r>
            <a:r>
              <a:rPr lang="zh-CN" altLang="en-US" sz="1600" dirty="0">
                <a:solidFill>
                  <a:schemeClr val="bg1"/>
                </a:solidFill>
              </a:rPr>
              <a:t>没有更新和模块主页一致的效果</a:t>
            </a:r>
            <a:endParaRPr lang="en-US" altLang="zh-CN" sz="1600" dirty="0">
              <a:solidFill>
                <a:schemeClr val="bg1"/>
              </a:solidFill>
            </a:endParaRPr>
          </a:p>
        </p:txBody>
      </p:sp>
      <p:pic>
        <p:nvPicPr>
          <p:cNvPr id="3" name="Picture 2">
            <a:extLst>
              <a:ext uri="{FF2B5EF4-FFF2-40B4-BE49-F238E27FC236}">
                <a16:creationId xmlns:a16="http://schemas.microsoft.com/office/drawing/2014/main" id="{172DD240-CBB2-4581-9CE9-197A9BD9E254}"/>
              </a:ext>
            </a:extLst>
          </p:cNvPr>
          <p:cNvPicPr>
            <a:picLocks noChangeAspect="1"/>
          </p:cNvPicPr>
          <p:nvPr/>
        </p:nvPicPr>
        <p:blipFill>
          <a:blip r:embed="rId2"/>
          <a:stretch>
            <a:fillRect/>
          </a:stretch>
        </p:blipFill>
        <p:spPr>
          <a:xfrm>
            <a:off x="0" y="1098250"/>
            <a:ext cx="10058400" cy="1524000"/>
          </a:xfrm>
          <a:prstGeom prst="rect">
            <a:avLst/>
          </a:prstGeom>
        </p:spPr>
      </p:pic>
    </p:spTree>
    <p:extLst>
      <p:ext uri="{BB962C8B-B14F-4D97-AF65-F5344CB8AC3E}">
        <p14:creationId xmlns:p14="http://schemas.microsoft.com/office/powerpoint/2010/main" val="7539568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1860</TotalTime>
  <Words>808</Words>
  <Application>Microsoft Office PowerPoint</Application>
  <PresentationFormat>Widescreen</PresentationFormat>
  <Paragraphs>79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等线</vt:lpstr>
      <vt:lpstr>等线 Light</vt:lpstr>
      <vt:lpstr>Arial</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Haier</dc:creator>
  <cp:lastModifiedBy>Zhang, Wenhu (NSB - CN/Hangzhou)</cp:lastModifiedBy>
  <cp:revision>109</cp:revision>
  <dcterms:created xsi:type="dcterms:W3CDTF">2017-10-27T01:57:10Z</dcterms:created>
  <dcterms:modified xsi:type="dcterms:W3CDTF">2017-10-29T07:21:24Z</dcterms:modified>
</cp:coreProperties>
</file>