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9" r:id="rId4"/>
    <p:sldId id="270" r:id="rId5"/>
    <p:sldId id="268" r:id="rId6"/>
    <p:sldId id="267" r:id="rId7"/>
    <p:sldId id="274" r:id="rId8"/>
    <p:sldId id="271" r:id="rId9"/>
    <p:sldId id="275" r:id="rId10"/>
    <p:sldId id="272" r:id="rId11"/>
    <p:sldId id="276" r:id="rId12"/>
    <p:sldId id="277" r:id="rId13"/>
    <p:sldId id="273" r:id="rId14"/>
    <p:sldId id="278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C1ACF-BDE8-4BBE-BAA9-D1B174582B5A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8790-9C53-4E96-92B5-40869FFCF1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3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5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4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4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1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6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97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61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4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8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0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34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0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4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16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0072-333D-4F55-98B7-04678D530378}" type="datetimeFigureOut">
              <a:rPr lang="es-CO" smtClean="0"/>
              <a:t>17/11/2015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23A9-2526-4938-BC14-20AB0556A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3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DFD%20CPC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2453706"/>
            <a:ext cx="57438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Proyecto Centro de Psicología Clínica C.P.C.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Módulo de Pacientes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</a:endParaRP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</a:endParaRP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Análisis y Diseño de Sistemas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Jesús Alejandro Vega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Jhon Jairo Chaparro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Jorge Fabián Varela Bonett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17– Noviembre - 2015</a:t>
            </a:r>
          </a:p>
        </p:txBody>
      </p:sp>
    </p:spTree>
    <p:extLst>
      <p:ext uri="{BB962C8B-B14F-4D97-AF65-F5344CB8AC3E}">
        <p14:creationId xmlns:p14="http://schemas.microsoft.com/office/powerpoint/2010/main" val="40017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DIAGRAMAS DE CLASES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7" y="187256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etorno de Datos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3722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7" y="187256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Patrón M.V.C.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6864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FLUJOGRAMA o DFD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209" y="1052736"/>
            <a:ext cx="16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Flujograma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2915817" y="278092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 action="ppaction://hlinkfile"/>
              </a:rPr>
              <a:t>VER ARCHIVO ANEXO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Módulo de Pacientes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94" y="1872565"/>
            <a:ext cx="787807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Introducción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Aft>
                <a:spcPts val="600"/>
              </a:spcAft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Actualmente el 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C.P.C.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un único sistema para hacer registro de ciertos datos  e imprimirlos el cual es un sistema que no les entrega de forma completa las soluciones que necesitan.</a:t>
            </a:r>
          </a:p>
          <a:p>
            <a:pPr lvl="0">
              <a:spcAft>
                <a:spcPts val="600"/>
              </a:spcAft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lo cual  nuestra solución es crear un sistema optimo que no requiera de 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procesos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actualmente sucede. </a:t>
            </a:r>
          </a:p>
          <a:p>
            <a:pPr lvl="0">
              <a:spcAft>
                <a:spcPts val="600"/>
              </a:spcAft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sistema que permita realizar operación entre los datos y simplificar tareas para ahorrar tiempo y recursos .</a:t>
            </a:r>
          </a:p>
        </p:txBody>
      </p:sp>
    </p:spTree>
    <p:extLst>
      <p:ext uri="{BB962C8B-B14F-4D97-AF65-F5344CB8AC3E}">
        <p14:creationId xmlns:p14="http://schemas.microsoft.com/office/powerpoint/2010/main" val="41910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Módulo de Pacientes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94" y="1872565"/>
            <a:ext cx="7878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Indice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siguiente exposición vamos a tratar acerca de los siguientes puntos 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</a:t>
            </a: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funcionales.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</a:t>
            </a: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funcionales.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Diagramas </a:t>
            </a: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clases.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O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Flujograma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ACTORES DEL SISTEMA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94" y="1872565"/>
            <a:ext cx="78780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Actores del </a:t>
            </a: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istema</a:t>
            </a:r>
          </a:p>
          <a:p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Pacientes 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Estudiantes (terapeutas)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Auxiliares (secretarías)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FUNCIONALES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335" y="1872565"/>
            <a:ext cx="7878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Funcionales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Registrar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Pacientes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Guardar información de pacientes 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Retroalimentación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historia clínica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Retorno de información 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Encuesta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Paciente.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Asignación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de roles.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Sistema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de contraseña secundaria.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FUNCIONALES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3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Módulo de Pacientes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72565"/>
            <a:ext cx="7878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NO Funcionales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 del producto (rendimiento del sistema ).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externos (interfaces).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 organizacionales(procesos de desarrollo).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0"/>
            <a:ext cx="7239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262</Words>
  <Application>Microsoft Office PowerPoint</Application>
  <PresentationFormat>Presentación en pantalla (4:3)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Fabián Varela Bonett</cp:lastModifiedBy>
  <cp:revision>19</cp:revision>
  <dcterms:created xsi:type="dcterms:W3CDTF">2015-11-16T22:02:47Z</dcterms:created>
  <dcterms:modified xsi:type="dcterms:W3CDTF">2015-11-17T21:26:40Z</dcterms:modified>
</cp:coreProperties>
</file>