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4" r:id="rId1"/>
  </p:sldMasterIdLst>
  <p:notesMasterIdLst>
    <p:notesMasterId r:id="rId11"/>
  </p:notesMasterIdLst>
  <p:sldIdLst>
    <p:sldId id="257" r:id="rId2"/>
    <p:sldId id="623" r:id="rId3"/>
    <p:sldId id="654" r:id="rId4"/>
    <p:sldId id="656" r:id="rId5"/>
    <p:sldId id="657" r:id="rId6"/>
    <p:sldId id="658" r:id="rId7"/>
    <p:sldId id="655" r:id="rId8"/>
    <p:sldId id="653" r:id="rId9"/>
    <p:sldId id="659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jun lee" initials="hl" lastIdx="9" clrIdx="0">
    <p:extLst>
      <p:ext uri="{19B8F6BF-5375-455C-9EA6-DF929625EA0E}">
        <p15:presenceInfo xmlns:p15="http://schemas.microsoft.com/office/powerpoint/2012/main" userId="9127f21225fc1a74" providerId="Windows Liv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50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352" autoAdjust="0"/>
  </p:normalViewPr>
  <p:slideViewPr>
    <p:cSldViewPr snapToGrid="0" showGuides="1">
      <p:cViewPr varScale="1">
        <p:scale>
          <a:sx n="69" d="100"/>
          <a:sy n="69" d="100"/>
        </p:scale>
        <p:origin x="876" y="66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B670-CC6E-4666-83EA-8358D4449DAB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0F765-9705-4A3C-B53A-8FF89B77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9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07A6-24C4-433C-85CA-C13C4B3A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2A2B7-42CA-48D9-AF38-1F449C75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1532B-0F6F-4FE1-8896-310F9299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AFCDF-2393-4618-A71E-CABF2160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89594-0FE2-44B4-8173-4DEE870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2959E-6D17-4A7C-BC8E-201E9B5E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9756C-961B-4F5B-BA1F-146DE54DF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DF2B3-98D6-404C-A697-92977F4B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9D3DB-90D9-494A-AF4E-AB0795F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C0E0-B7C7-4772-8854-B4775E9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6DDB7-7D8D-4F54-BE17-2792B141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C02C0-BC10-4460-A336-2C46E786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02FE-7413-412B-AEF4-B8CFCCA1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0E7C8-A1E8-4626-A9DE-EC977EF6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FF65-736D-439D-A66C-06D65D4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B46A-B406-46F8-9B34-5063A71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8CF64-7095-494A-AC9F-5CDF6698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9D93D-8D87-44EC-9B0A-3D6C0BAF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6D802-8DEB-46C5-855D-F4806DA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F54B-4739-46FC-BB44-0021C1E1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1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83C9A-5F74-42BF-8D62-41273F28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7F4CB-1961-464E-9A7B-F5592F71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2D769-0D77-4EBF-8FF1-63F3B653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448E5-1577-4838-B8BD-FF130FBB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15599-B6CE-40A0-9403-728045C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1CED-1205-492E-B51F-82068ABD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95E90-963C-41FA-96F7-7E80384AE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A0EAA-EAA5-48B9-994B-8A5C1A59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2BB28-0A2E-418C-AB4B-A1738297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721C7-5E78-4F9B-8951-8DDC62B3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8162E-8FE7-4CA2-86F5-BD4BD4C4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1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2F46A-2CF3-4032-9218-675FFFB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C734C-5BD4-45CE-88B1-CE5999E0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F9D45-22B6-40B5-99BE-C46365807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88F49-05D8-4F8C-BB98-3005DAFAD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EEE91-6688-447B-8B96-4F1D669EA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B5A13-0F41-4D5F-82D1-9BEB437F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CA357-C118-4991-A6C9-A1F48D76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2C65B-3F35-4A31-B8C9-3ABBC808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59B6C-9584-4F04-A8D1-A8A08B5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95F92F-ABF5-47C9-B322-25D34FAA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0DB5E-2178-4CB6-8800-78F514F1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3D3A8-C23B-4E61-813E-E29B7C7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356A1B-A767-461F-AE4B-96B0D2A9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16B2-DB5D-4A77-9D22-B6E244B4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9665-CDB0-42DE-A93D-11D60C5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B8A6-F151-49CB-99AC-45DD5E22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617FB-6834-4EC7-9360-BBBF9FB4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67666-A05A-4F76-998D-CB8B2B1E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A57CD-D627-4AC6-9449-B8311A0D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0CA18-42E4-481D-BDD9-BAF8799B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31938-D51B-49E2-ADEA-EC026733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2873-DAE2-4002-89D2-E1488B4F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223AD-5137-4754-A049-118C6F3F8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75757-4233-46A7-9852-EC7D5A6FE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E988-CF80-4D42-8B64-9A98FF0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1F3AF-EA1A-4649-B65C-573CC1E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40101-F2A6-4FFB-9B78-A88EC657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B7E85-9016-4E7D-A482-296C3BE0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C4485-0F50-40BF-A03C-975C28D9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3254E-51DE-4CA9-A3CC-AE192F80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CB4B-622F-4032-BB3C-5D8ED25B6CBE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1AF0-CB61-4868-85D2-C6966259A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B4D7C-9805-4782-BEBD-7238FB117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C633-5C76-46D2-842D-994A6F018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6942" y="3044279"/>
            <a:ext cx="9858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진로 </a:t>
            </a: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직업 및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구조</a:t>
            </a:r>
          </a:p>
        </p:txBody>
      </p:sp>
    </p:spTree>
    <p:extLst>
      <p:ext uri="{BB962C8B-B14F-4D97-AF65-F5344CB8AC3E}">
        <p14:creationId xmlns:p14="http://schemas.microsoft.com/office/powerpoint/2010/main" val="19672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C8AB7-7EFC-4384-B49C-9F363F2E5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07" y="353493"/>
            <a:ext cx="10082030" cy="6232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FC223-D2BD-462A-9946-D8C090FE6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2" y="353493"/>
            <a:ext cx="10083365" cy="6232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36F9C1-37A8-48B9-AECF-A53B5CDA68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07" y="353493"/>
            <a:ext cx="10082030" cy="6232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5D9CC-4526-49AC-B75E-69FF7C6C12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2" y="353493"/>
            <a:ext cx="10083365" cy="62320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F39BDF-E4D0-4FA4-8888-7868340B9F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07" y="353493"/>
            <a:ext cx="10082030" cy="62320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8E6848-CEDF-4BF8-AB32-998111B61D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8" y="353495"/>
            <a:ext cx="10083499" cy="62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C8AB7-7EFC-4384-B49C-9F363F2E5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8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C8AB7-7EFC-4384-B49C-9F363F2E5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FC223-D2BD-462A-9946-D8C090FE6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451878"/>
            <a:ext cx="10083365" cy="6232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36F9C1-37A8-48B9-AECF-A53B5CDA68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C8AB7-7EFC-4384-B49C-9F363F2E5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FC223-D2BD-462A-9946-D8C090FE6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451878"/>
            <a:ext cx="10083365" cy="62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C8AB7-7EFC-4384-B49C-9F363F2E5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FC223-D2BD-462A-9946-D8C090FE6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451878"/>
            <a:ext cx="10083365" cy="6232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36F9C1-37A8-48B9-AECF-A53B5CDA68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5D9CC-4526-49AC-B75E-69FF7C6C12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451878"/>
            <a:ext cx="10083365" cy="62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FF39BDF-E4D0-4FA4-8888-7868340B9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1" y="451878"/>
            <a:ext cx="10082030" cy="62320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3525" y="987410"/>
            <a:ext cx="658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배달의민족 주아" panose="020B0600000101010101" charset="-127"/>
                <a:ea typeface="배달의민족 주아" panose="020B0600000101010101" charset="-127"/>
              </a:rPr>
              <a:t>미 언급 직군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28185-9758-429E-ACB3-BAAB481C5D62}"/>
              </a:ext>
            </a:extLst>
          </p:cNvPr>
          <p:cNvSpPr txBox="1"/>
          <p:nvPr/>
        </p:nvSpPr>
        <p:spPr>
          <a:xfrm>
            <a:off x="2803525" y="2030760"/>
            <a:ext cx="6584950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기획자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게임 개발자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앱 개발자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데이터 분석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/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인공지능 전문가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761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A7073F7-A273-41C9-AFE0-A92FE5CD1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278"/>
            <a:ext cx="12192000" cy="53198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0B5D55-3024-48FF-BB1E-F590CA6FD9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5CA40-436C-4294-9FAB-B3AF2840EB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" y="353493"/>
            <a:ext cx="478678" cy="4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119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2DCCF1E-86C7-4AF8-8177-841D99C524F0}" vid="{EB06609E-CE18-430F-BA95-505D325191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1703</TotalTime>
  <Words>20</Words>
  <Application>Microsoft Office PowerPoint</Application>
  <PresentationFormat>와이드스크린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배달의민족 주아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</cp:lastModifiedBy>
  <cp:revision>256</cp:revision>
  <dcterms:created xsi:type="dcterms:W3CDTF">2020-11-25T07:03:50Z</dcterms:created>
  <dcterms:modified xsi:type="dcterms:W3CDTF">2021-02-22T05:21:06Z</dcterms:modified>
</cp:coreProperties>
</file>