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706" r:id="rId2"/>
  </p:sldIdLst>
  <p:sldSz cx="6858000" cy="9906000" type="A4"/>
  <p:notesSz cx="6797675" cy="9926638"/>
  <p:embeddedFontLst>
    <p:embeddedFont>
      <p:font typeface="맑은 고딕" panose="020B0503020000020004" pitchFamily="50" charset="-127"/>
      <p:regular r:id="rId5"/>
      <p:bold r:id="rId6"/>
    </p:embeddedFont>
    <p:embeddedFont>
      <p:font typeface="나눔손글씨 펜" panose="03040600000000000000" pitchFamily="66" charset="-127"/>
      <p:regular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15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B6E7"/>
    <a:srgbClr val="404040"/>
    <a:srgbClr val="797975"/>
    <a:srgbClr val="87CB3D"/>
    <a:srgbClr val="8B8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43" autoAdjust="0"/>
    <p:restoredTop sz="94660"/>
  </p:normalViewPr>
  <p:slideViewPr>
    <p:cSldViewPr>
      <p:cViewPr varScale="1">
        <p:scale>
          <a:sx n="79" d="100"/>
          <a:sy n="79" d="100"/>
        </p:scale>
        <p:origin x="3480" y="114"/>
      </p:cViewPr>
      <p:guideLst>
        <p:guide orient="horz" pos="5615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661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bleStyles" Target="tableStyles.xml"/><Relationship Id="rId5" Type="http://schemas.openxmlformats.org/officeDocument/2006/relationships/font" Target="fonts/font1.fntdata"/><Relationship Id="rId10" Type="http://schemas.openxmlformats.org/officeDocument/2006/relationships/theme" Target="theme/theme1.xml"/><Relationship Id="rId4" Type="http://schemas.openxmlformats.org/officeDocument/2006/relationships/handoutMaster" Target="handoutMasters/handout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FC005-CE80-42D7-A642-FBB7D40CFC37}" type="datetimeFigureOut">
              <a:rPr lang="ko-KR" altLang="en-US" smtClean="0"/>
              <a:pPr/>
              <a:t>2017-12-03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3EB21-5CB3-4922-A771-EB764BADA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5920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5835F-556B-443B-9DA4-3B68C7121B79}" type="datetimeFigureOut">
              <a:rPr lang="ko-KR" altLang="en-US" smtClean="0"/>
              <a:pPr/>
              <a:t>2017-12-03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744538"/>
            <a:ext cx="25749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C0C9D-BAAF-40E7-9FAB-9B7DCF1C93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2030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F563-5DEA-4E30-9ABE-BAD7D928F8F9}" type="datetime1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7711-456B-469F-AA84-2027D7212B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28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C09A-FC73-4C97-8FDB-2220E9E22159}" type="datetime1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7711-456B-469F-AA84-2027D7212B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26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529697"/>
            <a:ext cx="1157288" cy="112680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6" y="529697"/>
            <a:ext cx="3357563" cy="112680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083D-20E7-47F0-BFA3-DC76E8059637}" type="datetime1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7711-456B-469F-AA84-2027D7212B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62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0A23-781F-4B71-9796-E76ED3D6A68B}" type="datetime1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7711-456B-469F-AA84-2027D7212B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98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2330-8345-4959-A7A4-D5299536D843}" type="datetime1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7711-456B-469F-AA84-2027D7212B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83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6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1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C84B-49AB-41D0-829A-89F3BEEBDAC3}" type="datetime1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7711-456B-469F-AA84-2027D7212B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7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9AC7-0661-41AC-BCB5-40B519B8F7B2}" type="datetime1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7711-456B-469F-AA84-2027D7212B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99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68B8-E455-4866-8C8C-F1AE060BB9D1}" type="datetime1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7711-456B-469F-AA84-2027D7212B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81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9D39-A1D6-4607-94D9-54D79AEA564B}" type="datetime1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7711-456B-469F-AA84-2027D7212B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07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81D1-BDF3-4E1F-B7CF-BF86DA0211A7}" type="datetime1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7711-456B-469F-AA84-2027D7212B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88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2DBD-0429-48CD-A048-C514E6F3FE67}" type="datetime1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7711-456B-469F-AA84-2027D7212B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90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7A755-EABB-4818-971C-B8169060E13C}" type="datetime1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17711-456B-469F-AA84-2027D7212B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65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나눔손글씨 펜" panose="03040600000000000000" pitchFamily="66" charset="-127"/>
          <a:ea typeface="나눔손글씨 펜" panose="03040600000000000000" pitchFamily="66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0628" y="6343075"/>
            <a:ext cx="6642738" cy="1890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8789" y="7861716"/>
            <a:ext cx="55626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 err="1">
                <a:solidFill>
                  <a:srgbClr val="92D05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root@goorm</a:t>
            </a:r>
            <a:r>
              <a:rPr lang="ko-KR" altLang="en-US" sz="15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:</a:t>
            </a:r>
            <a:r>
              <a:rPr lang="ko-KR" altLang="en-US" sz="1500" dirty="0">
                <a:solidFill>
                  <a:srgbClr val="0070C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/</a:t>
            </a:r>
            <a:r>
              <a:rPr lang="ko-KR" altLang="en-US" sz="1500" dirty="0" err="1">
                <a:solidFill>
                  <a:srgbClr val="0070C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workspace</a:t>
            </a:r>
            <a:r>
              <a:rPr lang="ko-KR" altLang="en-US" sz="1500" dirty="0">
                <a:solidFill>
                  <a:srgbClr val="0070C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/</a:t>
            </a:r>
            <a:r>
              <a:rPr lang="ko-KR" altLang="en-US" sz="1500" dirty="0" err="1">
                <a:solidFill>
                  <a:srgbClr val="0070C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여러분ID</a:t>
            </a:r>
            <a:r>
              <a:rPr lang="en-US" altLang="ko-KR" sz="1500" dirty="0">
                <a:solidFill>
                  <a:srgbClr val="0070C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/web</a:t>
            </a:r>
            <a:r>
              <a:rPr lang="ko-KR" altLang="en-US" sz="15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# </a:t>
            </a:r>
            <a:r>
              <a:rPr lang="fr-FR" altLang="ko-KR" sz="15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vi /etc/nginx/sites-available/default</a:t>
            </a:r>
            <a:endParaRPr lang="ko-KR" altLang="en-US" sz="15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8789" y="7584990"/>
            <a:ext cx="650937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 err="1">
                <a:solidFill>
                  <a:srgbClr val="92D05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root@goorm</a:t>
            </a:r>
            <a:r>
              <a:rPr lang="ko-KR" altLang="en-US" sz="15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:</a:t>
            </a:r>
            <a:r>
              <a:rPr lang="ko-KR" altLang="en-US" sz="1500" dirty="0">
                <a:solidFill>
                  <a:srgbClr val="0070C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/</a:t>
            </a:r>
            <a:r>
              <a:rPr lang="ko-KR" altLang="en-US" sz="1500" dirty="0" err="1">
                <a:solidFill>
                  <a:srgbClr val="0070C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workspace</a:t>
            </a:r>
            <a:r>
              <a:rPr lang="ko-KR" altLang="en-US" sz="1500" dirty="0">
                <a:solidFill>
                  <a:srgbClr val="0070C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/</a:t>
            </a:r>
            <a:r>
              <a:rPr lang="ko-KR" altLang="en-US" sz="1500" dirty="0" err="1">
                <a:solidFill>
                  <a:srgbClr val="0070C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여러분ID</a:t>
            </a:r>
            <a:r>
              <a:rPr lang="en-US" altLang="ko-KR" sz="1500" dirty="0">
                <a:solidFill>
                  <a:srgbClr val="0070C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/web</a:t>
            </a:r>
            <a:r>
              <a:rPr lang="ko-KR" altLang="en-US" sz="15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# </a:t>
            </a:r>
            <a:r>
              <a:rPr lang="en-US" altLang="ko-KR" sz="150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sudo</a:t>
            </a:r>
            <a:r>
              <a:rPr lang="en-US" altLang="ko-KR" sz="15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apt-get install </a:t>
            </a:r>
            <a:r>
              <a:rPr lang="en-US" altLang="ko-KR" sz="150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nginx</a:t>
            </a:r>
            <a:endParaRPr lang="ko-KR" altLang="en-US" sz="15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8789" y="6754815"/>
            <a:ext cx="55626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 err="1">
                <a:solidFill>
                  <a:srgbClr val="92D05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root@goorm</a:t>
            </a:r>
            <a:r>
              <a:rPr lang="ko-KR" altLang="en-US" sz="15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:</a:t>
            </a:r>
            <a:r>
              <a:rPr lang="ko-KR" altLang="en-US" sz="1500" dirty="0">
                <a:solidFill>
                  <a:srgbClr val="0070C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/</a:t>
            </a:r>
            <a:r>
              <a:rPr lang="ko-KR" altLang="en-US" sz="1500" dirty="0" err="1">
                <a:solidFill>
                  <a:srgbClr val="0070C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workspace</a:t>
            </a:r>
            <a:r>
              <a:rPr lang="ko-KR" altLang="en-US" sz="1500" dirty="0">
                <a:solidFill>
                  <a:srgbClr val="0070C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/</a:t>
            </a:r>
            <a:r>
              <a:rPr lang="ko-KR" altLang="en-US" sz="1500" dirty="0" err="1">
                <a:solidFill>
                  <a:srgbClr val="0070C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여러분ID</a:t>
            </a:r>
            <a:r>
              <a:rPr lang="ko-KR" altLang="en-US" sz="15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# </a:t>
            </a:r>
            <a:r>
              <a:rPr lang="en-US" altLang="ko-KR" sz="150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mkdir</a:t>
            </a:r>
            <a:r>
              <a:rPr lang="en-US" altLang="ko-KR" sz="15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web</a:t>
            </a:r>
            <a:endParaRPr lang="ko-KR" altLang="en-US" sz="15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8789" y="7308265"/>
            <a:ext cx="55626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 err="1">
                <a:solidFill>
                  <a:srgbClr val="92D05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root@goorm</a:t>
            </a:r>
            <a:r>
              <a:rPr lang="ko-KR" altLang="en-US" sz="15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:</a:t>
            </a:r>
            <a:r>
              <a:rPr lang="ko-KR" altLang="en-US" sz="1500" dirty="0">
                <a:solidFill>
                  <a:srgbClr val="0070C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/</a:t>
            </a:r>
            <a:r>
              <a:rPr lang="ko-KR" altLang="en-US" sz="1500" dirty="0" err="1">
                <a:solidFill>
                  <a:srgbClr val="0070C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workspace</a:t>
            </a:r>
            <a:r>
              <a:rPr lang="ko-KR" altLang="en-US" sz="1500" dirty="0">
                <a:solidFill>
                  <a:srgbClr val="0070C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/</a:t>
            </a:r>
            <a:r>
              <a:rPr lang="ko-KR" altLang="en-US" sz="1500" dirty="0" err="1">
                <a:solidFill>
                  <a:srgbClr val="0070C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여러분ID</a:t>
            </a:r>
            <a:r>
              <a:rPr lang="en-US" altLang="ko-KR" sz="1500" dirty="0">
                <a:solidFill>
                  <a:srgbClr val="0070C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/web</a:t>
            </a:r>
            <a:r>
              <a:rPr lang="ko-KR" altLang="en-US" sz="15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# </a:t>
            </a:r>
            <a:r>
              <a:rPr lang="en-US" altLang="ko-KR" sz="150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sudo</a:t>
            </a:r>
            <a:r>
              <a:rPr lang="en-US" altLang="ko-KR" sz="15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apt-get update</a:t>
            </a:r>
            <a:endParaRPr lang="ko-KR" altLang="en-US" sz="15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661" y="200472"/>
            <a:ext cx="6076717" cy="62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ko-KR" altLang="en-US" sz="345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구름</a:t>
            </a:r>
            <a:r>
              <a:rPr lang="en-US" altLang="ko-KR" sz="345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IDE</a:t>
            </a:r>
            <a:r>
              <a:rPr lang="ko-KR" altLang="en-US" sz="345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환경설정</a:t>
            </a:r>
            <a:r>
              <a:rPr lang="en-US" altLang="ko-KR" sz="15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</a:t>
            </a:r>
            <a:r>
              <a:rPr lang="ko-KR" altLang="en-US" sz="15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https://ide.goorm.io/</a:t>
            </a:r>
            <a:r>
              <a:rPr lang="en-US" altLang="ko-KR" sz="15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)</a:t>
            </a:r>
            <a:endParaRPr lang="ko-KR" altLang="en-US" sz="15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8789" y="6478089"/>
            <a:ext cx="55626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 err="1">
                <a:solidFill>
                  <a:srgbClr val="92D05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root@goorm</a:t>
            </a:r>
            <a:r>
              <a:rPr lang="ko-KR" altLang="en-US" sz="15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:</a:t>
            </a:r>
            <a:r>
              <a:rPr lang="ko-KR" altLang="en-US" sz="1500" dirty="0">
                <a:solidFill>
                  <a:srgbClr val="0070C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/</a:t>
            </a:r>
            <a:r>
              <a:rPr lang="ko-KR" altLang="en-US" sz="1500" dirty="0" err="1">
                <a:solidFill>
                  <a:srgbClr val="0070C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workspace</a:t>
            </a:r>
            <a:r>
              <a:rPr lang="ko-KR" altLang="en-US" sz="1500" dirty="0">
                <a:solidFill>
                  <a:srgbClr val="0070C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/</a:t>
            </a:r>
            <a:r>
              <a:rPr lang="ko-KR" altLang="en-US" sz="1500" dirty="0" err="1">
                <a:solidFill>
                  <a:srgbClr val="0070C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여러분ID</a:t>
            </a:r>
            <a:r>
              <a:rPr lang="ko-KR" altLang="en-US" sz="15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# </a:t>
            </a:r>
            <a:r>
              <a:rPr lang="en-US" altLang="ko-KR" sz="15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python --</a:t>
            </a:r>
            <a:r>
              <a:rPr lang="en-US" altLang="ko-KR" sz="150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virsion</a:t>
            </a:r>
            <a:endParaRPr lang="ko-KR" altLang="en-US" sz="15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0099" y="7031540"/>
            <a:ext cx="55626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 err="1">
                <a:solidFill>
                  <a:srgbClr val="92D05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root@goorm</a:t>
            </a:r>
            <a:r>
              <a:rPr lang="ko-KR" altLang="en-US" sz="15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:</a:t>
            </a:r>
            <a:r>
              <a:rPr lang="ko-KR" altLang="en-US" sz="1500" dirty="0">
                <a:solidFill>
                  <a:srgbClr val="0070C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/</a:t>
            </a:r>
            <a:r>
              <a:rPr lang="ko-KR" altLang="en-US" sz="1500" dirty="0" err="1">
                <a:solidFill>
                  <a:srgbClr val="0070C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workspace</a:t>
            </a:r>
            <a:r>
              <a:rPr lang="ko-KR" altLang="en-US" sz="1500" dirty="0">
                <a:solidFill>
                  <a:srgbClr val="0070C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/</a:t>
            </a:r>
            <a:r>
              <a:rPr lang="ko-KR" altLang="en-US" sz="1500" dirty="0" err="1">
                <a:solidFill>
                  <a:srgbClr val="0070C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여러분ID</a:t>
            </a:r>
            <a:r>
              <a:rPr lang="ko-KR" altLang="en-US" sz="15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# </a:t>
            </a:r>
            <a:r>
              <a:rPr lang="en-US" altLang="ko-KR" sz="15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cd web</a:t>
            </a:r>
            <a:endParaRPr lang="ko-KR" altLang="en-US" sz="15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0E74C7-443E-4C4E-A2AF-AA30202751B5}"/>
              </a:ext>
            </a:extLst>
          </p:cNvPr>
          <p:cNvSpPr/>
          <p:nvPr/>
        </p:nvSpPr>
        <p:spPr>
          <a:xfrm>
            <a:off x="674694" y="8359831"/>
            <a:ext cx="588665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5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vi </a:t>
            </a:r>
            <a:r>
              <a:rPr lang="ko-KR" altLang="en-US" sz="135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에디터를 이용하여 </a:t>
            </a:r>
            <a:r>
              <a:rPr lang="ko-KR" altLang="en-US" sz="135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root</a:t>
            </a:r>
            <a:r>
              <a:rPr lang="ko-KR" altLang="en-US" sz="135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/</a:t>
            </a:r>
            <a:r>
              <a:rPr lang="ko-KR" altLang="en-US" sz="135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var</a:t>
            </a:r>
            <a:r>
              <a:rPr lang="ko-KR" altLang="en-US" sz="135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/</a:t>
            </a:r>
            <a:r>
              <a:rPr lang="ko-KR" altLang="en-US" sz="135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www</a:t>
            </a:r>
            <a:r>
              <a:rPr lang="ko-KR" altLang="en-US" sz="135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/</a:t>
            </a:r>
            <a:r>
              <a:rPr lang="ko-KR" altLang="en-US" sz="135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html</a:t>
            </a:r>
            <a:r>
              <a:rPr lang="ko-KR" altLang="en-US" sz="135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; 을 </a:t>
            </a:r>
            <a:r>
              <a:rPr lang="ko-KR" altLang="en-US" sz="135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root</a:t>
            </a:r>
            <a:r>
              <a:rPr lang="ko-KR" altLang="en-US" sz="135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/</a:t>
            </a:r>
            <a:r>
              <a:rPr lang="ko-KR" altLang="en-US" sz="135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workspace</a:t>
            </a:r>
            <a:r>
              <a:rPr lang="ko-KR" altLang="en-US" sz="135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/컨테이너이름/</a:t>
            </a:r>
            <a:r>
              <a:rPr lang="en-US" altLang="ko-KR" sz="135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web</a:t>
            </a:r>
            <a:r>
              <a:rPr lang="ko-KR" altLang="en-US" sz="135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; 로 고치세요.</a:t>
            </a:r>
            <a:endParaRPr lang="en-US" altLang="ko-KR" sz="135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sz="135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</a:t>
            </a:r>
            <a:r>
              <a:rPr lang="en-US" altLang="ko-KR" sz="135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i</a:t>
            </a:r>
            <a:r>
              <a:rPr lang="ko-KR" altLang="en-US" sz="135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를 누르면 편집이 됩니다</a:t>
            </a:r>
            <a:r>
              <a:rPr lang="en-US" altLang="ko-KR" sz="135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 </a:t>
            </a:r>
            <a:r>
              <a:rPr lang="ko-KR" altLang="en-US" sz="135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편집을 다 하신 후에는 </a:t>
            </a:r>
            <a:r>
              <a:rPr lang="en-US" altLang="ko-KR" sz="135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ESC, :, </a:t>
            </a:r>
            <a:r>
              <a:rPr lang="en-US" altLang="ko-KR" sz="135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wq</a:t>
            </a:r>
            <a:r>
              <a:rPr lang="en-US" altLang="ko-KR" sz="135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!</a:t>
            </a:r>
            <a:r>
              <a:rPr lang="ko-KR" altLang="en-US" sz="135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를 순서대로 입력하세요</a:t>
            </a:r>
            <a:r>
              <a:rPr lang="en-US" altLang="ko-KR" sz="135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.)</a:t>
            </a:r>
            <a:endParaRPr lang="ko-KR" altLang="en-US" sz="135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F1C32A3-CD16-4338-9F93-6EEE1DA27C33}"/>
              </a:ext>
            </a:extLst>
          </p:cNvPr>
          <p:cNvSpPr/>
          <p:nvPr/>
        </p:nvSpPr>
        <p:spPr>
          <a:xfrm>
            <a:off x="79149" y="8941675"/>
            <a:ext cx="6642738" cy="474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5D124F-F78B-4E8A-A384-AD9E8A2AC399}"/>
              </a:ext>
            </a:extLst>
          </p:cNvPr>
          <p:cNvSpPr/>
          <p:nvPr/>
        </p:nvSpPr>
        <p:spPr>
          <a:xfrm>
            <a:off x="398789" y="9025447"/>
            <a:ext cx="55626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 err="1">
                <a:solidFill>
                  <a:srgbClr val="92D05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root@goorm</a:t>
            </a:r>
            <a:r>
              <a:rPr lang="ko-KR" altLang="en-US" sz="15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:</a:t>
            </a:r>
            <a:r>
              <a:rPr lang="ko-KR" altLang="en-US" sz="1500" dirty="0">
                <a:solidFill>
                  <a:srgbClr val="0070C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/</a:t>
            </a:r>
            <a:r>
              <a:rPr lang="ko-KR" altLang="en-US" sz="1500" dirty="0" err="1">
                <a:solidFill>
                  <a:srgbClr val="0070C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workspace</a:t>
            </a:r>
            <a:r>
              <a:rPr lang="ko-KR" altLang="en-US" sz="1500" dirty="0">
                <a:solidFill>
                  <a:srgbClr val="0070C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/</a:t>
            </a:r>
            <a:r>
              <a:rPr lang="ko-KR" altLang="en-US" sz="1500" dirty="0" err="1">
                <a:solidFill>
                  <a:srgbClr val="0070C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여러분ID</a:t>
            </a:r>
            <a:r>
              <a:rPr lang="en-US" altLang="ko-KR" sz="1500" dirty="0">
                <a:solidFill>
                  <a:srgbClr val="0070C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/web</a:t>
            </a:r>
            <a:r>
              <a:rPr lang="ko-KR" altLang="en-US" sz="15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# </a:t>
            </a:r>
            <a:r>
              <a:rPr lang="fr-FR" altLang="ko-KR" sz="15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sudo service nginx start</a:t>
            </a:r>
            <a:endParaRPr lang="ko-KR" altLang="en-US" sz="15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A1ACE8-D98D-44E7-B6F1-6A2FEF9C040B}"/>
              </a:ext>
            </a:extLst>
          </p:cNvPr>
          <p:cNvSpPr/>
          <p:nvPr/>
        </p:nvSpPr>
        <p:spPr>
          <a:xfrm>
            <a:off x="686619" y="9549462"/>
            <a:ext cx="319831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5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멈추고 싶을 때에는 </a:t>
            </a:r>
            <a:r>
              <a:rPr lang="ko-KR" altLang="en-US" sz="135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sudo</a:t>
            </a:r>
            <a:r>
              <a:rPr lang="ko-KR" altLang="en-US" sz="135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135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service</a:t>
            </a:r>
            <a:r>
              <a:rPr lang="ko-KR" altLang="en-US" sz="135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135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nginx</a:t>
            </a:r>
            <a:r>
              <a:rPr lang="ko-KR" altLang="en-US" sz="135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135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stop를</a:t>
            </a:r>
            <a:r>
              <a:rPr lang="ko-KR" altLang="en-US" sz="135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입력합니다</a:t>
            </a:r>
            <a:r>
              <a:rPr lang="en-US" altLang="ko-KR" sz="135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  <a:endParaRPr lang="ko-KR" altLang="en-US" sz="135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AED5946-0BF6-4AD4-95ED-9A9733FD4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977" y="4277329"/>
            <a:ext cx="3220046" cy="1741289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5EBBBF-EDFE-4D27-A6DA-6AE3457CD74F}"/>
              </a:ext>
            </a:extLst>
          </p:cNvPr>
          <p:cNvSpPr/>
          <p:nvPr/>
        </p:nvSpPr>
        <p:spPr>
          <a:xfrm>
            <a:off x="2240868" y="5715036"/>
            <a:ext cx="1242138" cy="189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5211FF-18DB-42C6-9A29-A04B367B9C8C}"/>
              </a:ext>
            </a:extLst>
          </p:cNvPr>
          <p:cNvSpPr txBox="1"/>
          <p:nvPr/>
        </p:nvSpPr>
        <p:spPr>
          <a:xfrm>
            <a:off x="1970838" y="6093078"/>
            <a:ext cx="1507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앞으로 사용하실 </a:t>
            </a:r>
            <a:r>
              <a:rPr lang="en-US" altLang="ko-KR" sz="135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URL</a:t>
            </a:r>
            <a:r>
              <a:rPr lang="ko-KR" altLang="en-US" sz="135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입니다</a:t>
            </a:r>
            <a:r>
              <a:rPr lang="en-US" altLang="ko-KR" sz="135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  <a:endParaRPr lang="ko-KR" altLang="en-US" sz="135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711A43D-D353-4212-9BB4-C9AE6EC75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768" y="776536"/>
            <a:ext cx="2943504" cy="205360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94E3F04-8711-4D1C-A9AC-5AA744B24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749" y="2704567"/>
            <a:ext cx="4464236" cy="123798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857EFD8-A7AB-47FD-A20A-00EC4FF7FB12}"/>
              </a:ext>
            </a:extLst>
          </p:cNvPr>
          <p:cNvSpPr/>
          <p:nvPr/>
        </p:nvSpPr>
        <p:spPr>
          <a:xfrm>
            <a:off x="5285251" y="3622669"/>
            <a:ext cx="324818" cy="270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ADB3DAA-F234-4A69-92B5-734AFDFC3A2D}"/>
              </a:ext>
            </a:extLst>
          </p:cNvPr>
          <p:cNvSpPr/>
          <p:nvPr/>
        </p:nvSpPr>
        <p:spPr>
          <a:xfrm>
            <a:off x="3225690" y="3432232"/>
            <a:ext cx="547392" cy="270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98C0E6-E061-4BE1-A364-0A7607D3AB33}"/>
              </a:ext>
            </a:extLst>
          </p:cNvPr>
          <p:cNvSpPr txBox="1"/>
          <p:nvPr/>
        </p:nvSpPr>
        <p:spPr>
          <a:xfrm>
            <a:off x="2532055" y="3966739"/>
            <a:ext cx="19768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URL</a:t>
            </a:r>
            <a:r>
              <a:rPr lang="ko-KR" altLang="en-US" sz="135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은 원하시는 이름으로 작성해주세요</a:t>
            </a:r>
            <a:r>
              <a:rPr lang="en-US" altLang="ko-KR" sz="135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  <a:endParaRPr lang="ko-KR" altLang="en-US" sz="135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29909DC-654F-4BD7-B403-0C891B3B046C}"/>
              </a:ext>
            </a:extLst>
          </p:cNvPr>
          <p:cNvSpPr/>
          <p:nvPr/>
        </p:nvSpPr>
        <p:spPr>
          <a:xfrm>
            <a:off x="2366882" y="1255406"/>
            <a:ext cx="637449" cy="135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744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11571</TotalTime>
  <Words>175</Words>
  <Application>Microsoft Office PowerPoint</Application>
  <PresentationFormat>A4 용지(210x297mm)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맑은 고딕</vt:lpstr>
      <vt:lpstr>나눔손글씨 펜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paullab</dc:creator>
  <cp:lastModifiedBy>hojun lee</cp:lastModifiedBy>
  <cp:revision>713</cp:revision>
  <cp:lastPrinted>2017-04-12T03:32:46Z</cp:lastPrinted>
  <dcterms:created xsi:type="dcterms:W3CDTF">2016-12-28T07:15:16Z</dcterms:created>
  <dcterms:modified xsi:type="dcterms:W3CDTF">2017-12-03T09:42:31Z</dcterms:modified>
</cp:coreProperties>
</file>