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89" r:id="rId2"/>
    <p:sldId id="590" r:id="rId3"/>
  </p:sldIdLst>
  <p:sldSz cx="6858000" cy="9906000" type="A4"/>
  <p:notesSz cx="6858000" cy="9144000"/>
  <p:embeddedFontLst>
    <p:embeddedFont>
      <p:font typeface="맑은 고딕" panose="020B0503020000020004" pitchFamily="50" charset="-127"/>
      <p:regular r:id="rId6"/>
      <p:bold r:id="rId7"/>
    </p:embeddedFont>
    <p:embeddedFont>
      <p:font typeface="나눔바른고딕" panose="020B0603020101020101" pitchFamily="50" charset="-127"/>
      <p:regular r:id="rId8"/>
      <p:bold r:id="rId9"/>
    </p:embeddedFont>
    <p:embeddedFont>
      <p:font typeface="KoPub돋움체 Bold" panose="00000800000000000000" pitchFamily="2" charset="-127"/>
      <p:bold r:id="rId10"/>
    </p:embeddedFont>
    <p:embeddedFont>
      <p:font typeface="나눔스퀘어" panose="020B0600000101010101" pitchFamily="50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15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6E7"/>
    <a:srgbClr val="404040"/>
    <a:srgbClr val="797975"/>
    <a:srgbClr val="87CB3D"/>
    <a:srgbClr val="8B8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8" autoAdjust="0"/>
    <p:restoredTop sz="94660"/>
  </p:normalViewPr>
  <p:slideViewPr>
    <p:cSldViewPr>
      <p:cViewPr varScale="1">
        <p:scale>
          <a:sx n="114" d="100"/>
          <a:sy n="114" d="100"/>
        </p:scale>
        <p:origin x="1866" y="114"/>
      </p:cViewPr>
      <p:guideLst>
        <p:guide orient="horz" pos="561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66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C005-CE80-42D7-A642-FBB7D40CFC37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EB21-5CB3-4922-A771-EB764BADA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5920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5835F-556B-443B-9DA4-3B68C7121B79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C0C9D-BAAF-40E7-9FAB-9B7DCF1C93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030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4BDC-2279-499E-86D9-9C989820AB21}" type="datetime1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28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3DA0-B527-41B9-B17D-0B31C4A953A1}" type="datetime1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26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3E94-6FE5-4877-81E0-FE38F78D7FC7}" type="datetime1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2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BFAE-CAA8-4B4C-B889-B860A8556D21}" type="datetime1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98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40EB-D50F-434A-AF78-85FDA2E32BFB}" type="datetime1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3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211-8886-4C94-A2F5-C55414A53F2F}" type="datetime1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FF05-9A9A-4A1D-AFD7-DB7C62B851AE}" type="datetime1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99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95FB-21E8-44FD-9695-555059CD2C04}" type="datetime1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81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23A1-58F5-4132-85C0-2D0FAF773077}" type="datetime1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7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854C-C8A8-463D-A228-EA4886E66EC5}" type="datetime1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8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401B-E0C4-4D9E-BCAA-659B02A8E002}" type="datetime1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0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F14C-BA87-4322-9325-0A8652AC6B6C}" type="datetime1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17711-456B-469F-AA84-2027D7212B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5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6672" y="92709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120</a:t>
            </a:r>
            <a:r>
              <a:rPr lang="ko-KR" altLang="en-US" dirty="0" smtClean="0"/>
              <a:t>번째 죄수</a:t>
            </a:r>
            <a:endParaRPr lang="en-US" altLang="ko-KR" dirty="0"/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548680" y="1302968"/>
            <a:ext cx="60211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/>
          <p:cNvSpPr/>
          <p:nvPr/>
        </p:nvSpPr>
        <p:spPr>
          <a:xfrm>
            <a:off x="476672" y="1784648"/>
            <a:ext cx="864096" cy="288032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추천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476672" y="2241862"/>
            <a:ext cx="864096" cy="288032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Lv. 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4428" y="4039057"/>
            <a:ext cx="6052176" cy="27141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22657" y="4238129"/>
            <a:ext cx="1870639" cy="2339737"/>
          </a:xfrm>
          <a:prstGeom prst="rect">
            <a:avLst/>
          </a:prstGeom>
          <a:solidFill>
            <a:schemeClr val="bg1">
              <a:alpha val="99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22657" y="4232920"/>
            <a:ext cx="1870639" cy="28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Output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08720" y="4238599"/>
            <a:ext cx="3168352" cy="2339267"/>
          </a:xfrm>
          <a:prstGeom prst="rect">
            <a:avLst/>
          </a:prstGeom>
          <a:solidFill>
            <a:schemeClr val="bg1">
              <a:alpha val="99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8720" y="4232920"/>
            <a:ext cx="3168352" cy="288000"/>
          </a:xfrm>
          <a:prstGeom prst="rect">
            <a:avLst/>
          </a:prstGeom>
          <a:solidFill>
            <a:srgbClr val="1A61B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Code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84" y="4736976"/>
            <a:ext cx="2160240" cy="166954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184" y="4880992"/>
            <a:ext cx="193382" cy="99535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1628800" y="1568624"/>
            <a:ext cx="4847987" cy="15121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내용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4428" y="3445032"/>
            <a:ext cx="1601653" cy="377969"/>
          </a:xfrm>
          <a:prstGeom prst="rect">
            <a:avLst/>
          </a:prstGeom>
          <a:gradFill flip="none" rotWithShape="1">
            <a:gsLst>
              <a:gs pos="0">
                <a:srgbClr val="589ECF"/>
              </a:gs>
              <a:gs pos="100000">
                <a:srgbClr val="006CB6"/>
              </a:gs>
            </a:gsLst>
            <a:lin ang="10800000" scaled="1"/>
            <a:tileRect/>
          </a:gradFill>
        </p:spPr>
        <p:txBody>
          <a:bodyPr wrap="none" rtlCol="0" anchor="ctr">
            <a:noAutofit/>
          </a:bodyPr>
          <a:lstStyle>
            <a:defPPr>
              <a:defRPr lang="ko-KR"/>
            </a:defPPr>
            <a:lvl1pPr>
              <a:defRPr sz="1400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defRPr>
            </a:lvl1pPr>
          </a:lstStyle>
          <a:p>
            <a:pPr algn="ctr"/>
            <a:r>
              <a:rPr lang="ko-KR" altLang="en-US" sz="1600" spc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풀이 </a:t>
            </a:r>
            <a:r>
              <a:rPr lang="en-US" altLang="ko-KR" sz="1600" spc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pc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8E0242C-FCDC-41D2-8C73-F53549E61ACE}"/>
              </a:ext>
            </a:extLst>
          </p:cNvPr>
          <p:cNvSpPr/>
          <p:nvPr/>
        </p:nvSpPr>
        <p:spPr>
          <a:xfrm>
            <a:off x="434428" y="6947063"/>
            <a:ext cx="6052176" cy="15070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풀이 설명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21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6672" y="927094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알고리즘 상세보기</a:t>
            </a:r>
            <a:endParaRPr lang="en-US" altLang="ko-KR" dirty="0"/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548680" y="1302968"/>
            <a:ext cx="60211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34428" y="1712640"/>
            <a:ext cx="6052176" cy="22695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상세 설명이 필요할 경우 서술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37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7108</TotalTime>
  <Words>25</Words>
  <Application>Microsoft Office PowerPoint</Application>
  <PresentationFormat>A4 용지(210x297mm)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나눔바른고딕</vt:lpstr>
      <vt:lpstr>Arial</vt:lpstr>
      <vt:lpstr>KoPub돋움체 Bold</vt:lpstr>
      <vt:lpstr>나눔스퀘어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Windows 사용자</cp:lastModifiedBy>
  <cp:revision>618</cp:revision>
  <dcterms:created xsi:type="dcterms:W3CDTF">2016-12-28T07:15:16Z</dcterms:created>
  <dcterms:modified xsi:type="dcterms:W3CDTF">2018-03-12T08:52:30Z</dcterms:modified>
</cp:coreProperties>
</file>