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52B7D-F8B9-4F51-83D2-44514A830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8D4A38-BE92-486E-B855-92D0EEF07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14206-9818-41F7-87A7-7E334C18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C695-B901-4C69-BA2E-40DF5ECDA2B9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455DB5-057F-4469-AE23-A1FD186A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F649BB-BAC5-49A1-9882-706E7B03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6B29-9F2E-4916-8E0A-37B6DCF02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712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21D20-4A38-42B2-8767-4CB314D1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321C40-A8B9-4134-A2A4-47CC5DEDA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D1EF5B-B711-49DF-9100-14FCBCFF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C695-B901-4C69-BA2E-40DF5ECDA2B9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86C77D-F822-47C3-B36E-09C12C9F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CB9438-AE49-4777-83A0-0B8562E8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6B29-9F2E-4916-8E0A-37B6DCF02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64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3DFD0BF-94D5-4FDF-8771-26CF5EC63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CF3062-E70C-4C8F-87FC-34A29F07D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02758-12C5-4CE6-810F-088CAFD4E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C695-B901-4C69-BA2E-40DF5ECDA2B9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8B8110-8794-40BD-B3D0-3BF0358F1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4C485D-26F8-4B4D-BF22-A28F5205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6B29-9F2E-4916-8E0A-37B6DCF02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66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FC377-9D0B-42BD-8E6C-F3205380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A7291D-8A40-414B-B4C5-95E4FD0C8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9B91FF-25D0-4D5A-B3AE-C9DA3B3E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C695-B901-4C69-BA2E-40DF5ECDA2B9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22E371-3337-489D-B99C-3308D698C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C828-1C7C-4C7E-93B4-337D9F2C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6B29-9F2E-4916-8E0A-37B6DCF02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40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3F0C6-9A38-4FB9-B2E9-11125473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D5ACEF-DE5D-4960-9B8E-A44E69CDB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3D8F23-C771-4BFD-89BD-CED185FA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C695-B901-4C69-BA2E-40DF5ECDA2B9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0D7E0-A9E5-4B5E-932E-C0F4614A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160939-7AC1-4690-AA5E-50DE3D8F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6B29-9F2E-4916-8E0A-37B6DCF02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859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98F22-C188-4955-BA25-477967E4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848BD7-CB63-46D7-9968-B17FB7A50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21CEF1-B672-495E-88DB-1E37F9EC1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413377-F67F-4AF0-BA3F-1C5ED2A9A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C695-B901-4C69-BA2E-40DF5ECDA2B9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5D7A22-5132-4D0B-A67C-B8123E2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9BB970-726F-4740-A59E-5D29FF98C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6B29-9F2E-4916-8E0A-37B6DCF02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707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4B476D-B363-4ABF-BA40-422E55F53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111C4A-8E03-4CFE-8650-E3D673995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B2EA54-44C1-4429-A486-F827C3870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D3C484-F68B-4962-AC66-F8484339D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53FE7C-0BF7-4138-AD56-E6477855E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ACAF8C-3BFC-4114-818F-C0D91A3D3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C695-B901-4C69-BA2E-40DF5ECDA2B9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EC26EA4-044B-47AC-8E34-4353FAB4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D088C9-4E16-418F-93C4-0808A37F5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6B29-9F2E-4916-8E0A-37B6DCF02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3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BE79C-399B-4ACF-BDDB-BDF5CA8D8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F0133A-44C1-4F55-9BB5-AFDBACCD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C695-B901-4C69-BA2E-40DF5ECDA2B9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EC21D0-FEF1-43DC-B4E1-7CFBA919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E236EF-5963-41B8-8908-BFB321CC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6B29-9F2E-4916-8E0A-37B6DCF02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23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FA9FCF-C3A4-41C8-BCE2-F513C5A37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C695-B901-4C69-BA2E-40DF5ECDA2B9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894B45-13BC-44DE-A0AD-31CA22E7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9F4EA6-8182-4C4D-A4CF-CA5FDB345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6B29-9F2E-4916-8E0A-37B6DCF02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11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B81AD-A7AD-4E8C-9F38-5F6F3FD8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6D42B8-4255-47B9-8DB9-4A4DC578A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DB3AE2-B21F-433A-B86E-DB23050A6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0EC777-E796-4D34-8507-8275EBBA6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C695-B901-4C69-BA2E-40DF5ECDA2B9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C2ABA8-8C3D-4249-A29C-FC166E3D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0F8575-3D1E-47B8-918A-699E0351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6B29-9F2E-4916-8E0A-37B6DCF02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354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828C5-5C25-4517-B925-41AD081A9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524C6C-CD71-40BF-B462-747D122D1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B588E1-C9F3-4D69-85DE-3AEF6E9CE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886CAE-A816-49C1-B962-1AFD5A925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6C695-B901-4C69-BA2E-40DF5ECDA2B9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601036-4A1C-4953-9A2F-FD0086654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EF8B1E-3649-4036-9346-924B83A2B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F6B29-9F2E-4916-8E0A-37B6DCF02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AC37A7-24CF-4D90-B56D-D06D60B3A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3F8C5A-1A15-480F-B132-106478BDC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AADA45-11C2-4AAA-AE55-717593A09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6C695-B901-4C69-BA2E-40DF5ECDA2B9}" type="datetimeFigureOut">
              <a:rPr lang="ko-KR" altLang="en-US" smtClean="0"/>
              <a:t>2021-12-08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50F1E6-8CCA-44A0-941C-9D28C3759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255ACD-CA95-4AFC-8064-C96019BB59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F6B29-9F2E-4916-8E0A-37B6DCF02D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26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5E4B2FE-D419-48A1-AFB7-DEC4DA2CBF89}"/>
              </a:ext>
            </a:extLst>
          </p:cNvPr>
          <p:cNvSpPr/>
          <p:nvPr/>
        </p:nvSpPr>
        <p:spPr>
          <a:xfrm>
            <a:off x="2457451" y="1436914"/>
            <a:ext cx="3575957" cy="2881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3888F86-F998-4E9A-83C7-65BA72F9AC99}"/>
              </a:ext>
            </a:extLst>
          </p:cNvPr>
          <p:cNvSpPr/>
          <p:nvPr/>
        </p:nvSpPr>
        <p:spPr>
          <a:xfrm>
            <a:off x="6158593" y="1436915"/>
            <a:ext cx="3575957" cy="1379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73305B-19F2-46E8-AABE-0B80404F2F21}"/>
              </a:ext>
            </a:extLst>
          </p:cNvPr>
          <p:cNvSpPr/>
          <p:nvPr/>
        </p:nvSpPr>
        <p:spPr>
          <a:xfrm>
            <a:off x="6158592" y="2939143"/>
            <a:ext cx="3575957" cy="13797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FC021-478D-4F58-9D7A-24D010ED0FA0}"/>
              </a:ext>
            </a:extLst>
          </p:cNvPr>
          <p:cNvSpPr txBox="1"/>
          <p:nvPr/>
        </p:nvSpPr>
        <p:spPr>
          <a:xfrm>
            <a:off x="2457451" y="1510392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호출 스택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- 1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98BA66-F888-4E28-B40C-C624A1761476}"/>
              </a:ext>
            </a:extLst>
          </p:cNvPr>
          <p:cNvSpPr txBox="1"/>
          <p:nvPr/>
        </p:nvSpPr>
        <p:spPr>
          <a:xfrm>
            <a:off x="6215773" y="1510391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백그라운드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- 2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39E46D-9C13-4EC0-AD53-CE1272315D7E}"/>
              </a:ext>
            </a:extLst>
          </p:cNvPr>
          <p:cNvSpPr txBox="1"/>
          <p:nvPr/>
        </p:nvSpPr>
        <p:spPr>
          <a:xfrm>
            <a:off x="6215773" y="3054324"/>
            <a:ext cx="947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태스크 큐 </a:t>
            </a:r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- 3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9EC1391-24E9-4ED7-A708-7D8312E89937}"/>
              </a:ext>
            </a:extLst>
          </p:cNvPr>
          <p:cNvSpPr/>
          <p:nvPr/>
        </p:nvSpPr>
        <p:spPr>
          <a:xfrm>
            <a:off x="2457450" y="4392385"/>
            <a:ext cx="3575957" cy="1106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D4A05A-EAC8-4F8B-9335-C525B7754612}"/>
              </a:ext>
            </a:extLst>
          </p:cNvPr>
          <p:cNvSpPr txBox="1"/>
          <p:nvPr/>
        </p:nvSpPr>
        <p:spPr>
          <a:xfrm>
            <a:off x="2474247" y="4449537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메모리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566EDB-4697-47A6-8533-70774FCDC1D8}"/>
              </a:ext>
            </a:extLst>
          </p:cNvPr>
          <p:cNvSpPr/>
          <p:nvPr/>
        </p:nvSpPr>
        <p:spPr>
          <a:xfrm>
            <a:off x="6158592" y="4392385"/>
            <a:ext cx="3575957" cy="11062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0C2454-69D9-4F8B-BF58-81CEE93F3646}"/>
              </a:ext>
            </a:extLst>
          </p:cNvPr>
          <p:cNvSpPr txBox="1"/>
          <p:nvPr/>
        </p:nvSpPr>
        <p:spPr>
          <a:xfrm>
            <a:off x="6175389" y="4449537"/>
            <a:ext cx="684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console</a:t>
            </a:r>
            <a:endParaRPr lang="ko-KR" altLang="en-US" sz="12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798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13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배달의민족 주아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jin</dc:creator>
  <cp:lastModifiedBy>jin</cp:lastModifiedBy>
  <cp:revision>2</cp:revision>
  <dcterms:created xsi:type="dcterms:W3CDTF">2021-12-07T15:58:02Z</dcterms:created>
  <dcterms:modified xsi:type="dcterms:W3CDTF">2021-12-07T16:08:49Z</dcterms:modified>
</cp:coreProperties>
</file>