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EC84C-1561-7A96-067B-576D8C29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0436BF-CCE8-0F2C-74A5-82F4F657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23053-3C5B-6B6B-F43E-BB31C996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5C4B5-C4A0-F9CC-0E66-0EB2E659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73E6-1203-35C0-7311-A307C68C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7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0871E-B9EE-FE58-3766-CFC3908A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8D13B-7475-CB66-9989-FD03B62A0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4716A-A009-6317-266C-59EEBAFF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E1503-F73C-D2BD-B29A-54170563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FA46-6592-05B3-72FE-87B27315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DE29D8-3400-9C1F-DE65-F23414BE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7AC1E-4209-00B3-6A16-A62FD7194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BF328-7105-1F99-6A9D-D85A443C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3487D-F243-A765-0ACF-A84875A4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4D946-680B-6CB0-BF64-3DC74D53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F7D44-A8C7-6F42-2104-93606CE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8073F-75E8-912C-F557-46ED821C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976CA-C8A0-CF4D-2DB5-5338FC8B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B2A43-1C93-0ED7-F83E-189752E7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D269B-1E8B-EA0D-CC7F-8D5E7B02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52679-54F0-8658-1298-6CEED5F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BE200-D405-4F89-6F14-1FBF20D7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7CFE7-786D-5E94-1513-3FC104B0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58292-7B61-1CEA-A2A5-CC301ED2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3726E-4E85-80D4-7105-CD14C475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34541-B1D9-5B72-8346-5244894B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9AEF4-78F5-1E78-F473-99B9CB0AB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62561-C55C-1311-6F2F-6B6F26EDB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6ECFB-D502-D4EA-09B1-2E41F431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B9D0-591F-08BA-7465-A96C6EC3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678AA-9633-0ADD-6E2E-440DF8F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3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9EEC2-523A-69E8-0485-F08FC50F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A7909-9BBB-6D78-78E5-DE560BD4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F52EB-E3F4-59B4-DA97-D2E559A5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56520F-F3EE-F31A-1269-E08DC856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1BB919-744E-47C2-9411-A7DE9712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EF29EE-5453-0A1C-FCAE-7F3A12D2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15DE0-D336-AD3C-51F2-C5B01269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55A21C-0293-BF98-08DB-B44B91BC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2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6C3B-9A26-AE83-A74B-D6E8E02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913400-B160-D9BB-589D-AFB3E3E1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1DB5C5-66E8-1853-10C9-55D4BC7D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D95AA8-4D53-0EE9-607F-84F95CAD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2AEF68-9253-8FAE-D203-0708A81B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994863-A7F6-2255-5726-25E9425F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880B0-88F7-B27A-916B-78149C1F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0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6B96A-7352-B59F-1C51-16FE52EC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CEAB2-B80D-A92E-002F-C0A4850A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68551-1976-7D5F-0C21-C0CA640C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7A2E-B505-E867-1966-7DE1055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DDD5E-C2BC-8233-4F77-8C48D405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26448-743D-355B-CBE0-3DF6B444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1CF3F-C9D0-C542-6D00-9B8860B5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26044-38D4-9CA9-3E28-189A1CE3E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13B4E-D04C-C3EE-F6B7-D964E789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BDC09-3AD6-0568-4359-8137080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73EAF-B66E-16FA-3994-2BCA0FB0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2B7D9-B6BD-5EAA-80DD-8CE67A19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CC755-335C-8A9D-9DCB-4275FB70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99D17-F2DC-F5A3-FFB4-E18D65AC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C631C-2A25-B245-EF00-B47A36C5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6A2-8013-44D5-BC95-4AA67C024A8D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CA5F9-21F9-FB72-B63A-C79A508AD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40DFA-A73F-8A58-FB56-29D53B77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94A6-FACE-4AA0-8D0E-978D2B182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6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12946C-2C4D-6656-5D38-DB6C728AB913}"/>
              </a:ext>
            </a:extLst>
          </p:cNvPr>
          <p:cNvSpPr/>
          <p:nvPr/>
        </p:nvSpPr>
        <p:spPr>
          <a:xfrm>
            <a:off x="2735250" y="330122"/>
            <a:ext cx="9261466" cy="5222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14FFB-4FBB-D31B-7054-D7E98B6DE1FB}"/>
              </a:ext>
            </a:extLst>
          </p:cNvPr>
          <p:cNvSpPr txBox="1"/>
          <p:nvPr/>
        </p:nvSpPr>
        <p:spPr>
          <a:xfrm>
            <a:off x="3065444" y="1767094"/>
            <a:ext cx="3508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http://we.niv/shortener/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F9D7E-2F29-7F0B-B71C-3B80AD7EC6D9}"/>
              </a:ext>
            </a:extLst>
          </p:cNvPr>
          <p:cNvSpPr txBox="1"/>
          <p:nvPr/>
        </p:nvSpPr>
        <p:spPr>
          <a:xfrm>
            <a:off x="2984576" y="4172979"/>
            <a:ext cx="4126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http://we.niv/</a:t>
            </a:r>
            <a:r>
              <a:rPr lang="en-US" altLang="ko-KR" sz="2400" i="1" dirty="0"/>
              <a:t>&lt;str:short_url&gt;</a:t>
            </a:r>
            <a:endParaRPr lang="ko-KR" alt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5E7F3-0A86-D073-ECCB-389D281F23CC}"/>
              </a:ext>
            </a:extLst>
          </p:cNvPr>
          <p:cNvSpPr txBox="1"/>
          <p:nvPr/>
        </p:nvSpPr>
        <p:spPr>
          <a:xfrm>
            <a:off x="3573083" y="130542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</a:rPr>
              <a:t>단축 </a:t>
            </a:r>
            <a:r>
              <a:rPr lang="en-US" altLang="ko-KR" sz="2400" dirty="0">
                <a:solidFill>
                  <a:srgbClr val="FFFF00"/>
                </a:solidFill>
              </a:rPr>
              <a:t>URL </a:t>
            </a:r>
            <a:r>
              <a:rPr lang="ko-KR" altLang="en-US" sz="2400" dirty="0">
                <a:solidFill>
                  <a:srgbClr val="FFFF00"/>
                </a:solidFill>
              </a:rPr>
              <a:t>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40B17-4694-B5CB-C5B1-FB3965834A47}"/>
              </a:ext>
            </a:extLst>
          </p:cNvPr>
          <p:cNvSpPr txBox="1"/>
          <p:nvPr/>
        </p:nvSpPr>
        <p:spPr>
          <a:xfrm>
            <a:off x="3726760" y="3711314"/>
            <a:ext cx="269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</a:rPr>
              <a:t>단축 </a:t>
            </a:r>
            <a:r>
              <a:rPr lang="en-US" altLang="ko-KR" sz="2400" dirty="0">
                <a:solidFill>
                  <a:srgbClr val="FFFF00"/>
                </a:solidFill>
              </a:rPr>
              <a:t>URL Redirect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82434-43F3-15DD-80F0-659B45B4BF3C}"/>
              </a:ext>
            </a:extLst>
          </p:cNvPr>
          <p:cNvSpPr txBox="1"/>
          <p:nvPr/>
        </p:nvSpPr>
        <p:spPr>
          <a:xfrm>
            <a:off x="279830" y="451406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POST JSON</a:t>
            </a:r>
            <a:br>
              <a:rPr lang="en-US" altLang="ko-KR" dirty="0"/>
            </a:br>
            <a:r>
              <a:rPr lang="en-US" altLang="ko-KR" dirty="0"/>
              <a:t>(data = </a:t>
            </a:r>
            <a:r>
              <a:rPr lang="en-US" altLang="ko-KR" dirty="0" err="1"/>
              <a:t>origin_url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0272BA6-C285-7E92-2721-7C334F1C1270}"/>
              </a:ext>
            </a:extLst>
          </p:cNvPr>
          <p:cNvSpPr/>
          <p:nvPr/>
        </p:nvSpPr>
        <p:spPr>
          <a:xfrm>
            <a:off x="3061574" y="1083531"/>
            <a:ext cx="3512138" cy="145508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8479760-8F87-1D50-A618-19809A06F494}"/>
              </a:ext>
            </a:extLst>
          </p:cNvPr>
          <p:cNvSpPr/>
          <p:nvPr/>
        </p:nvSpPr>
        <p:spPr>
          <a:xfrm>
            <a:off x="1695103" y="970401"/>
            <a:ext cx="1769179" cy="49298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E848467-971E-D7DC-76F8-55FCC92F090A}"/>
              </a:ext>
            </a:extLst>
          </p:cNvPr>
          <p:cNvSpPr/>
          <p:nvPr/>
        </p:nvSpPr>
        <p:spPr>
          <a:xfrm flipH="1">
            <a:off x="1695103" y="2252144"/>
            <a:ext cx="1769179" cy="49298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B609-F224-AAD0-BA91-FE12F03D0914}"/>
              </a:ext>
            </a:extLst>
          </p:cNvPr>
          <p:cNvSpPr txBox="1"/>
          <p:nvPr/>
        </p:nvSpPr>
        <p:spPr>
          <a:xfrm>
            <a:off x="45294" y="1372245"/>
            <a:ext cx="2581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 page render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원본 </a:t>
            </a:r>
            <a:r>
              <a:rPr lang="en-US" altLang="ko-KR" dirty="0"/>
              <a:t>URL = </a:t>
            </a:r>
            <a:r>
              <a:rPr lang="en-US" altLang="ko-KR" dirty="0" err="1"/>
              <a:t>origin_url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단축 </a:t>
            </a:r>
            <a:r>
              <a:rPr lang="en-US" altLang="ko-KR" dirty="0"/>
              <a:t>URL = </a:t>
            </a:r>
            <a:r>
              <a:rPr lang="en-US" altLang="ko-KR" dirty="0" err="1"/>
              <a:t>short_url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928AAF-F7E6-89EA-C27C-92EAE77FBEAB}"/>
              </a:ext>
            </a:extLst>
          </p:cNvPr>
          <p:cNvSpPr/>
          <p:nvPr/>
        </p:nvSpPr>
        <p:spPr>
          <a:xfrm>
            <a:off x="2960723" y="3523719"/>
            <a:ext cx="4227813" cy="145508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7F7E53-DA89-38ED-B292-1684E153A021}"/>
              </a:ext>
            </a:extLst>
          </p:cNvPr>
          <p:cNvSpPr/>
          <p:nvPr/>
        </p:nvSpPr>
        <p:spPr>
          <a:xfrm>
            <a:off x="1695103" y="3398506"/>
            <a:ext cx="1769179" cy="49298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D82E575-BC50-207D-91CE-9C4E9BA0EAC9}"/>
              </a:ext>
            </a:extLst>
          </p:cNvPr>
          <p:cNvSpPr/>
          <p:nvPr/>
        </p:nvSpPr>
        <p:spPr>
          <a:xfrm flipH="1">
            <a:off x="1695103" y="4693703"/>
            <a:ext cx="1769179" cy="49298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43303-0476-ED84-E0C2-59FAD74CFA8C}"/>
              </a:ext>
            </a:extLst>
          </p:cNvPr>
          <p:cNvSpPr txBox="1"/>
          <p:nvPr/>
        </p:nvSpPr>
        <p:spPr>
          <a:xfrm>
            <a:off x="4507173" y="387804"/>
            <a:ext cx="520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Weniv</a:t>
            </a:r>
            <a:r>
              <a:rPr lang="en-US" altLang="ko-KR" sz="2800" b="1" dirty="0"/>
              <a:t> URL Shortener Service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CA3AE-FE83-100A-05F2-3A0084F10A4F}"/>
              </a:ext>
            </a:extLst>
          </p:cNvPr>
          <p:cNvSpPr txBox="1"/>
          <p:nvPr/>
        </p:nvSpPr>
        <p:spPr>
          <a:xfrm>
            <a:off x="347169" y="3853995"/>
            <a:ext cx="2170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 Http Redirect To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i="1" dirty="0" err="1"/>
              <a:t>origin_url</a:t>
            </a:r>
            <a:endParaRPr lang="ko-KR" alt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89BC8-1F01-4EB4-7292-675283BBA3C2}"/>
              </a:ext>
            </a:extLst>
          </p:cNvPr>
          <p:cNvSpPr txBox="1"/>
          <p:nvPr/>
        </p:nvSpPr>
        <p:spPr>
          <a:xfrm>
            <a:off x="661069" y="2826001"/>
            <a:ext cx="1543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URL Param</a:t>
            </a:r>
          </a:p>
          <a:p>
            <a:pPr algn="ctr"/>
            <a:r>
              <a:rPr lang="en-US" altLang="ko-KR" sz="2000" i="1" dirty="0"/>
              <a:t>(“</a:t>
            </a:r>
            <a:r>
              <a:rPr lang="en-US" altLang="ko-KR" sz="2000" i="1" dirty="0" err="1"/>
              <a:t>short_url</a:t>
            </a:r>
            <a:r>
              <a:rPr lang="en-US" altLang="ko-KR" sz="2000" i="1" dirty="0"/>
              <a:t>”)</a:t>
            </a:r>
            <a:endParaRPr lang="ko-KR" altLang="en-US" sz="2000" i="1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03ED898F-C973-DA38-B30E-78C6511FF954}"/>
              </a:ext>
            </a:extLst>
          </p:cNvPr>
          <p:cNvSpPr/>
          <p:nvPr/>
        </p:nvSpPr>
        <p:spPr>
          <a:xfrm>
            <a:off x="9927332" y="1305429"/>
            <a:ext cx="1766365" cy="2980882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DB</a:t>
            </a:r>
            <a:endParaRPr lang="ko-KR" altLang="en-US" sz="2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2F73877-BD1B-2E3D-56ED-2297F625FD98}"/>
              </a:ext>
            </a:extLst>
          </p:cNvPr>
          <p:cNvSpPr/>
          <p:nvPr/>
        </p:nvSpPr>
        <p:spPr>
          <a:xfrm>
            <a:off x="9123538" y="3361014"/>
            <a:ext cx="586627" cy="49298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FE33FF7-6DC7-ACAF-8B00-B500F34E342A}"/>
              </a:ext>
            </a:extLst>
          </p:cNvPr>
          <p:cNvSpPr/>
          <p:nvPr/>
        </p:nvSpPr>
        <p:spPr>
          <a:xfrm flipH="1">
            <a:off x="7663365" y="4388153"/>
            <a:ext cx="586627" cy="49298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1341497-B0A2-3D5B-CDF4-4C802385F2F5}"/>
              </a:ext>
            </a:extLst>
          </p:cNvPr>
          <p:cNvSpPr/>
          <p:nvPr/>
        </p:nvSpPr>
        <p:spPr>
          <a:xfrm>
            <a:off x="9232121" y="939498"/>
            <a:ext cx="586627" cy="49298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B1ECCF4-A137-3AC4-F1EE-8D6E8950BA7A}"/>
              </a:ext>
            </a:extLst>
          </p:cNvPr>
          <p:cNvSpPr/>
          <p:nvPr/>
        </p:nvSpPr>
        <p:spPr>
          <a:xfrm flipH="1">
            <a:off x="7644689" y="2084988"/>
            <a:ext cx="586627" cy="49298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EAA344-9E70-92CF-7399-C7EC7A6F6498}"/>
              </a:ext>
            </a:extLst>
          </p:cNvPr>
          <p:cNvCxnSpPr/>
          <p:nvPr/>
        </p:nvCxnSpPr>
        <p:spPr>
          <a:xfrm>
            <a:off x="2960723" y="2973788"/>
            <a:ext cx="674944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92B4A8-BAC5-2670-6B6A-28892E1D2A03}"/>
              </a:ext>
            </a:extLst>
          </p:cNvPr>
          <p:cNvSpPr txBox="1"/>
          <p:nvPr/>
        </p:nvSpPr>
        <p:spPr>
          <a:xfrm>
            <a:off x="7557157" y="3183654"/>
            <a:ext cx="1197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FIND</a:t>
            </a:r>
          </a:p>
          <a:p>
            <a:pPr algn="ctr"/>
            <a:r>
              <a:rPr lang="en-US" altLang="ko-KR" sz="2000" i="1" dirty="0" err="1">
                <a:solidFill>
                  <a:schemeClr val="bg1"/>
                </a:solidFill>
              </a:rPr>
              <a:t>short_url</a:t>
            </a:r>
            <a:endParaRPr lang="ko-KR" altLang="en-US" sz="2000" i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6037B6-ABF0-1B64-1C2A-C6096064F819}"/>
              </a:ext>
            </a:extLst>
          </p:cNvPr>
          <p:cNvSpPr txBox="1"/>
          <p:nvPr/>
        </p:nvSpPr>
        <p:spPr>
          <a:xfrm>
            <a:off x="8590870" y="4207938"/>
            <a:ext cx="1269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lang="en-US" altLang="ko-KR" sz="2000" i="1" dirty="0" err="1">
                <a:solidFill>
                  <a:schemeClr val="bg1"/>
                </a:solidFill>
              </a:rPr>
              <a:t>origin_url</a:t>
            </a:r>
            <a:endParaRPr lang="ko-KR" altLang="en-US" sz="2000" i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07C2A9-FAC2-9ED1-7337-7BB6CA1E9F01}"/>
              </a:ext>
            </a:extLst>
          </p:cNvPr>
          <p:cNvSpPr txBox="1"/>
          <p:nvPr/>
        </p:nvSpPr>
        <p:spPr>
          <a:xfrm>
            <a:off x="6250603" y="804490"/>
            <a:ext cx="3293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{“id” </a:t>
            </a:r>
            <a:r>
              <a:rPr lang="en-US" altLang="ko-KR" sz="1400" i="1" dirty="0">
                <a:solidFill>
                  <a:schemeClr val="bg1"/>
                </a:solidFill>
              </a:rPr>
              <a:t>: Auto increase,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en-US" altLang="ko-KR" sz="1400" dirty="0" err="1">
                <a:solidFill>
                  <a:schemeClr val="bg1"/>
                </a:solidFill>
              </a:rPr>
              <a:t>origin_url</a:t>
            </a:r>
            <a:r>
              <a:rPr lang="en-US" altLang="ko-KR" sz="1400" i="1" dirty="0">
                <a:solidFill>
                  <a:schemeClr val="bg1"/>
                </a:solidFill>
              </a:rPr>
              <a:t>” : </a:t>
            </a:r>
            <a:r>
              <a:rPr lang="en-US" altLang="ko-KR" sz="1400" i="1" dirty="0" err="1">
                <a:solidFill>
                  <a:schemeClr val="bg1"/>
                </a:solidFill>
              </a:rPr>
              <a:t>origin_url</a:t>
            </a:r>
            <a:r>
              <a:rPr lang="en-US" altLang="ko-KR" sz="1400" i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en-US" altLang="ko-KR" sz="1400" dirty="0" err="1">
                <a:solidFill>
                  <a:schemeClr val="bg1"/>
                </a:solidFill>
              </a:rPr>
              <a:t>short_url</a:t>
            </a:r>
            <a:r>
              <a:rPr lang="en-US" altLang="ko-KR" sz="1400" dirty="0">
                <a:solidFill>
                  <a:schemeClr val="bg1"/>
                </a:solidFill>
              </a:rPr>
              <a:t>” </a:t>
            </a:r>
            <a:r>
              <a:rPr lang="en-US" altLang="ko-KR" sz="1400" i="1" dirty="0">
                <a:solidFill>
                  <a:schemeClr val="bg1"/>
                </a:solidFill>
              </a:rPr>
              <a:t>: encode(</a:t>
            </a:r>
            <a:r>
              <a:rPr lang="en-US" altLang="ko-KR" sz="1400" i="1" dirty="0" err="1">
                <a:solidFill>
                  <a:schemeClr val="bg1"/>
                </a:solidFill>
              </a:rPr>
              <a:t>origin_url</a:t>
            </a:r>
            <a:r>
              <a:rPr lang="en-US" altLang="ko-KR" sz="1400" i="1" dirty="0">
                <a:solidFill>
                  <a:schemeClr val="bg1"/>
                </a:solidFill>
              </a:rPr>
              <a:t>),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en-US" altLang="ko-KR" sz="1400" dirty="0" err="1">
                <a:solidFill>
                  <a:schemeClr val="bg1"/>
                </a:solidFill>
              </a:rPr>
              <a:t>visit_count</a:t>
            </a:r>
            <a:r>
              <a:rPr lang="en-US" altLang="ko-KR" sz="1400" dirty="0">
                <a:solidFill>
                  <a:schemeClr val="bg1"/>
                </a:solidFill>
              </a:rPr>
              <a:t>” </a:t>
            </a:r>
            <a:r>
              <a:rPr lang="en-US" altLang="ko-KR" sz="1400" i="1" dirty="0">
                <a:solidFill>
                  <a:schemeClr val="bg1"/>
                </a:solidFill>
              </a:rPr>
              <a:t>: default(0),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en-US" altLang="ko-KR" sz="1400" dirty="0" err="1">
                <a:solidFill>
                  <a:schemeClr val="bg1"/>
                </a:solidFill>
              </a:rPr>
              <a:t>hash_key</a:t>
            </a:r>
            <a:r>
              <a:rPr lang="en-US" altLang="ko-KR" sz="1400" dirty="0">
                <a:solidFill>
                  <a:schemeClr val="bg1"/>
                </a:solidFill>
              </a:rPr>
              <a:t>” </a:t>
            </a:r>
            <a:r>
              <a:rPr lang="en-US" altLang="ko-KR" sz="1400" i="1" dirty="0">
                <a:solidFill>
                  <a:schemeClr val="bg1"/>
                </a:solidFill>
              </a:rPr>
              <a:t>: id + 300000}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04966-12EC-EE99-1D18-06EADB7D554A}"/>
              </a:ext>
            </a:extLst>
          </p:cNvPr>
          <p:cNvSpPr txBox="1"/>
          <p:nvPr/>
        </p:nvSpPr>
        <p:spPr>
          <a:xfrm>
            <a:off x="8458076" y="2145173"/>
            <a:ext cx="126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en-US" altLang="ko-KR" i="1" dirty="0" err="1">
                <a:solidFill>
                  <a:schemeClr val="bg1"/>
                </a:solidFill>
              </a:rPr>
              <a:t>short_url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138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승주</dc:creator>
  <cp:lastModifiedBy>김 승주</cp:lastModifiedBy>
  <cp:revision>1</cp:revision>
  <dcterms:created xsi:type="dcterms:W3CDTF">2023-08-31T01:09:00Z</dcterms:created>
  <dcterms:modified xsi:type="dcterms:W3CDTF">2023-08-31T01:36:20Z</dcterms:modified>
</cp:coreProperties>
</file>