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49" r:id="rId2"/>
    <p:sldId id="437" r:id="rId3"/>
    <p:sldId id="438" r:id="rId4"/>
    <p:sldId id="458" r:id="rId5"/>
    <p:sldId id="465" r:id="rId6"/>
    <p:sldId id="466" r:id="rId7"/>
    <p:sldId id="397" r:id="rId8"/>
    <p:sldId id="467" r:id="rId9"/>
    <p:sldId id="451" r:id="rId10"/>
    <p:sldId id="398" r:id="rId11"/>
    <p:sldId id="468" r:id="rId12"/>
    <p:sldId id="470" r:id="rId13"/>
    <p:sldId id="469" r:id="rId14"/>
    <p:sldId id="464" r:id="rId15"/>
    <p:sldId id="399" r:id="rId16"/>
    <p:sldId id="462" r:id="rId17"/>
    <p:sldId id="39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D9E3"/>
    <a:srgbClr val="F8A09F"/>
    <a:srgbClr val="000000"/>
    <a:srgbClr val="0200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47" autoAdjust="0"/>
    <p:restoredTop sz="94660"/>
  </p:normalViewPr>
  <p:slideViewPr>
    <p:cSldViewPr snapToGrid="0">
      <p:cViewPr varScale="1">
        <p:scale>
          <a:sx n="78" d="100"/>
          <a:sy n="78" d="100"/>
        </p:scale>
        <p:origin x="43" y="43"/>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109" name="组合 108">
            <a:extLst>
              <a:ext uri="{FF2B5EF4-FFF2-40B4-BE49-F238E27FC236}">
                <a16:creationId xmlns:a16="http://schemas.microsoft.com/office/drawing/2014/main" id="{1B4D9285-6457-4050-5940-7EE5FB9FA17D}"/>
              </a:ext>
            </a:extLst>
          </p:cNvPr>
          <p:cNvGrpSpPr/>
          <p:nvPr userDrawn="1"/>
        </p:nvGrpSpPr>
        <p:grpSpPr>
          <a:xfrm>
            <a:off x="208230" y="-305010"/>
            <a:ext cx="2747604" cy="8130914"/>
            <a:chOff x="208230" y="-314949"/>
            <a:chExt cx="2747604" cy="8130914"/>
          </a:xfrm>
        </p:grpSpPr>
        <p:sp>
          <p:nvSpPr>
            <p:cNvPr id="110" name="等腰三角形 109">
              <a:extLst>
                <a:ext uri="{FF2B5EF4-FFF2-40B4-BE49-F238E27FC236}">
                  <a16:creationId xmlns:a16="http://schemas.microsoft.com/office/drawing/2014/main" id="{E9E78BD4-12D4-31A3-BF94-F5C5308063AC}"/>
                </a:ext>
              </a:extLst>
            </p:cNvPr>
            <p:cNvSpPr/>
            <p:nvPr userDrawn="1"/>
          </p:nvSpPr>
          <p:spPr>
            <a:xfrm rot="4500000">
              <a:off x="194699" y="2982421"/>
              <a:ext cx="306845" cy="264521"/>
            </a:xfrm>
            <a:prstGeom prst="triangl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1" name="等腰三角形 110">
              <a:extLst>
                <a:ext uri="{FF2B5EF4-FFF2-40B4-BE49-F238E27FC236}">
                  <a16:creationId xmlns:a16="http://schemas.microsoft.com/office/drawing/2014/main" id="{51D24344-BDD2-48DA-35D6-2A45E1012599}"/>
                </a:ext>
              </a:extLst>
            </p:cNvPr>
            <p:cNvSpPr/>
            <p:nvPr userDrawn="1"/>
          </p:nvSpPr>
          <p:spPr>
            <a:xfrm rot="6839700">
              <a:off x="497716" y="2400465"/>
              <a:ext cx="500222" cy="431225"/>
            </a:xfrm>
            <a:prstGeom prst="triangl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12" name="组合 111">
              <a:extLst>
                <a:ext uri="{FF2B5EF4-FFF2-40B4-BE49-F238E27FC236}">
                  <a16:creationId xmlns:a16="http://schemas.microsoft.com/office/drawing/2014/main" id="{D12767FD-1C04-FA36-3B44-E95F923B07A5}"/>
                </a:ext>
              </a:extLst>
            </p:cNvPr>
            <p:cNvGrpSpPr/>
            <p:nvPr userDrawn="1"/>
          </p:nvGrpSpPr>
          <p:grpSpPr>
            <a:xfrm rot="18900000">
              <a:off x="289615" y="-314949"/>
              <a:ext cx="1182204" cy="1308839"/>
              <a:chOff x="9096784" y="3997133"/>
              <a:chExt cx="1313631" cy="1454344"/>
            </a:xfrm>
          </p:grpSpPr>
          <p:sp>
            <p:nvSpPr>
              <p:cNvPr id="124" name="平行四边形 123">
                <a:extLst>
                  <a:ext uri="{FF2B5EF4-FFF2-40B4-BE49-F238E27FC236}">
                    <a16:creationId xmlns:a16="http://schemas.microsoft.com/office/drawing/2014/main" id="{0E5F7FE8-FFD0-9D1A-817B-3E268620A3CF}"/>
                  </a:ext>
                </a:extLst>
              </p:cNvPr>
              <p:cNvSpPr/>
              <p:nvPr/>
            </p:nvSpPr>
            <p:spPr>
              <a:xfrm rot="5400000">
                <a:off x="8861631" y="4559506"/>
                <a:ext cx="1127122" cy="656815"/>
              </a:xfrm>
              <a:prstGeom prst="parallelogram">
                <a:avLst>
                  <a:gd name="adj" fmla="val 5701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5" name="平行四边形 124">
                <a:extLst>
                  <a:ext uri="{FF2B5EF4-FFF2-40B4-BE49-F238E27FC236}">
                    <a16:creationId xmlns:a16="http://schemas.microsoft.com/office/drawing/2014/main" id="{4C55DBD0-9278-9E99-26E6-AE031B24E7AC}"/>
                  </a:ext>
                </a:extLst>
              </p:cNvPr>
              <p:cNvSpPr/>
              <p:nvPr/>
            </p:nvSpPr>
            <p:spPr>
              <a:xfrm rot="16200000" flipH="1">
                <a:off x="9518447" y="4559508"/>
                <a:ext cx="1127122" cy="656815"/>
              </a:xfrm>
              <a:prstGeom prst="parallelogram">
                <a:avLst>
                  <a:gd name="adj" fmla="val 570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6" name="平行四边形 125">
                <a:extLst>
                  <a:ext uri="{FF2B5EF4-FFF2-40B4-BE49-F238E27FC236}">
                    <a16:creationId xmlns:a16="http://schemas.microsoft.com/office/drawing/2014/main" id="{858B82C6-5B8F-8543-836C-E6F6B8A9454A}"/>
                  </a:ext>
                </a:extLst>
              </p:cNvPr>
              <p:cNvSpPr/>
              <p:nvPr/>
            </p:nvSpPr>
            <p:spPr>
              <a:xfrm rot="19800000" flipH="1">
                <a:off x="9184658" y="3997133"/>
                <a:ext cx="1139446" cy="656815"/>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13" name="等腰三角形 112">
              <a:extLst>
                <a:ext uri="{FF2B5EF4-FFF2-40B4-BE49-F238E27FC236}">
                  <a16:creationId xmlns:a16="http://schemas.microsoft.com/office/drawing/2014/main" id="{A1146476-D460-2C12-9429-C3EE1A61C9C1}"/>
                </a:ext>
              </a:extLst>
            </p:cNvPr>
            <p:cNvSpPr/>
            <p:nvPr userDrawn="1"/>
          </p:nvSpPr>
          <p:spPr>
            <a:xfrm rot="8779787">
              <a:off x="1947595" y="318195"/>
              <a:ext cx="451655" cy="389358"/>
            </a:xfrm>
            <a:prstGeom prst="triangl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4" name="等腰三角形 113">
              <a:extLst>
                <a:ext uri="{FF2B5EF4-FFF2-40B4-BE49-F238E27FC236}">
                  <a16:creationId xmlns:a16="http://schemas.microsoft.com/office/drawing/2014/main" id="{810AAA3F-BC2A-108F-26E1-3B888881B687}"/>
                </a:ext>
              </a:extLst>
            </p:cNvPr>
            <p:cNvSpPr/>
            <p:nvPr userDrawn="1"/>
          </p:nvSpPr>
          <p:spPr>
            <a:xfrm rot="6160705">
              <a:off x="2614541" y="554638"/>
              <a:ext cx="366574" cy="316012"/>
            </a:xfrm>
            <a:prstGeom prst="triangl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15" name="组合 114">
              <a:extLst>
                <a:ext uri="{FF2B5EF4-FFF2-40B4-BE49-F238E27FC236}">
                  <a16:creationId xmlns:a16="http://schemas.microsoft.com/office/drawing/2014/main" id="{5C8660CB-7B83-5BA2-053A-3D362D153E56}"/>
                </a:ext>
              </a:extLst>
            </p:cNvPr>
            <p:cNvGrpSpPr/>
            <p:nvPr userDrawn="1"/>
          </p:nvGrpSpPr>
          <p:grpSpPr>
            <a:xfrm>
              <a:off x="208230" y="5477753"/>
              <a:ext cx="1024118" cy="2338212"/>
              <a:chOff x="9096784" y="4184113"/>
              <a:chExt cx="1313631" cy="1267364"/>
            </a:xfrm>
          </p:grpSpPr>
          <p:sp>
            <p:nvSpPr>
              <p:cNvPr id="121" name="平行四边形 120">
                <a:extLst>
                  <a:ext uri="{FF2B5EF4-FFF2-40B4-BE49-F238E27FC236}">
                    <a16:creationId xmlns:a16="http://schemas.microsoft.com/office/drawing/2014/main" id="{9FD0DE7B-67AE-2129-D90B-C62DE850A653}"/>
                  </a:ext>
                </a:extLst>
              </p:cNvPr>
              <p:cNvSpPr/>
              <p:nvPr/>
            </p:nvSpPr>
            <p:spPr>
              <a:xfrm rot="5400000">
                <a:off x="8861631" y="4559506"/>
                <a:ext cx="1127122" cy="656815"/>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2" name="平行四边形 121">
                <a:extLst>
                  <a:ext uri="{FF2B5EF4-FFF2-40B4-BE49-F238E27FC236}">
                    <a16:creationId xmlns:a16="http://schemas.microsoft.com/office/drawing/2014/main" id="{6113A5AD-12B0-2CAB-5A6D-7E18647A56C2}"/>
                  </a:ext>
                </a:extLst>
              </p:cNvPr>
              <p:cNvSpPr/>
              <p:nvPr/>
            </p:nvSpPr>
            <p:spPr>
              <a:xfrm rot="16200000" flipH="1">
                <a:off x="9518447" y="4559508"/>
                <a:ext cx="1127122" cy="656815"/>
              </a:xfrm>
              <a:prstGeom prst="parallelogram">
                <a:avLst>
                  <a:gd name="adj" fmla="val 570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3" name="平行四边形 122">
                <a:extLst>
                  <a:ext uri="{FF2B5EF4-FFF2-40B4-BE49-F238E27FC236}">
                    <a16:creationId xmlns:a16="http://schemas.microsoft.com/office/drawing/2014/main" id="{C4C7CFE6-4CFD-7C8B-1A35-86262A063925}"/>
                  </a:ext>
                </a:extLst>
              </p:cNvPr>
              <p:cNvSpPr/>
              <p:nvPr/>
            </p:nvSpPr>
            <p:spPr>
              <a:xfrm rot="19800000" flipH="1">
                <a:off x="9182923" y="4184113"/>
                <a:ext cx="1139446" cy="280314"/>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16" name="组合 115">
              <a:extLst>
                <a:ext uri="{FF2B5EF4-FFF2-40B4-BE49-F238E27FC236}">
                  <a16:creationId xmlns:a16="http://schemas.microsoft.com/office/drawing/2014/main" id="{27122EA0-70A3-6A5B-EEF5-113DBAA6209C}"/>
                </a:ext>
              </a:extLst>
            </p:cNvPr>
            <p:cNvGrpSpPr/>
            <p:nvPr userDrawn="1"/>
          </p:nvGrpSpPr>
          <p:grpSpPr>
            <a:xfrm>
              <a:off x="1063239" y="6150640"/>
              <a:ext cx="844128" cy="934549"/>
              <a:chOff x="9096784" y="3997133"/>
              <a:chExt cx="1313631" cy="1454344"/>
            </a:xfrm>
          </p:grpSpPr>
          <p:sp>
            <p:nvSpPr>
              <p:cNvPr id="118" name="平行四边形 117">
                <a:extLst>
                  <a:ext uri="{FF2B5EF4-FFF2-40B4-BE49-F238E27FC236}">
                    <a16:creationId xmlns:a16="http://schemas.microsoft.com/office/drawing/2014/main" id="{F3C4E96F-20D8-35CE-EE35-375D29A2579D}"/>
                  </a:ext>
                </a:extLst>
              </p:cNvPr>
              <p:cNvSpPr/>
              <p:nvPr/>
            </p:nvSpPr>
            <p:spPr>
              <a:xfrm rot="5400000">
                <a:off x="8861631" y="4559506"/>
                <a:ext cx="1127122" cy="656815"/>
              </a:xfrm>
              <a:prstGeom prst="parallelogram">
                <a:avLst>
                  <a:gd name="adj" fmla="val 5701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9" name="平行四边形 118">
                <a:extLst>
                  <a:ext uri="{FF2B5EF4-FFF2-40B4-BE49-F238E27FC236}">
                    <a16:creationId xmlns:a16="http://schemas.microsoft.com/office/drawing/2014/main" id="{43F1F54A-38BC-FA4E-B875-358D319B0E02}"/>
                  </a:ext>
                </a:extLst>
              </p:cNvPr>
              <p:cNvSpPr/>
              <p:nvPr/>
            </p:nvSpPr>
            <p:spPr>
              <a:xfrm rot="16200000" flipH="1">
                <a:off x="9518447" y="4559508"/>
                <a:ext cx="1127122" cy="656815"/>
              </a:xfrm>
              <a:prstGeom prst="parallelogram">
                <a:avLst>
                  <a:gd name="adj" fmla="val 570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0" name="平行四边形 119">
                <a:extLst>
                  <a:ext uri="{FF2B5EF4-FFF2-40B4-BE49-F238E27FC236}">
                    <a16:creationId xmlns:a16="http://schemas.microsoft.com/office/drawing/2014/main" id="{3070320B-47DE-474B-7F44-5B0250FE1537}"/>
                  </a:ext>
                </a:extLst>
              </p:cNvPr>
              <p:cNvSpPr/>
              <p:nvPr/>
            </p:nvSpPr>
            <p:spPr>
              <a:xfrm rot="19800000" flipH="1">
                <a:off x="9184658" y="3997133"/>
                <a:ext cx="1139446" cy="656815"/>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17" name="等腰三角形 116">
              <a:extLst>
                <a:ext uri="{FF2B5EF4-FFF2-40B4-BE49-F238E27FC236}">
                  <a16:creationId xmlns:a16="http://schemas.microsoft.com/office/drawing/2014/main" id="{1246B398-DED9-50AF-0CDF-07391FBFD7B7}"/>
                </a:ext>
              </a:extLst>
            </p:cNvPr>
            <p:cNvSpPr/>
            <p:nvPr userDrawn="1"/>
          </p:nvSpPr>
          <p:spPr>
            <a:xfrm rot="4500000">
              <a:off x="1859376" y="5655838"/>
              <a:ext cx="318974" cy="27497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27" name="标题 126">
            <a:extLst>
              <a:ext uri="{FF2B5EF4-FFF2-40B4-BE49-F238E27FC236}">
                <a16:creationId xmlns:a16="http://schemas.microsoft.com/office/drawing/2014/main" id="{55593CA3-BC8F-3527-6008-415505A99483}"/>
              </a:ext>
            </a:extLst>
          </p:cNvPr>
          <p:cNvSpPr>
            <a:spLocks noGrp="1"/>
          </p:cNvSpPr>
          <p:nvPr>
            <p:ph type="ctrTitle" hasCustomPrompt="1"/>
          </p:nvPr>
        </p:nvSpPr>
        <p:spPr>
          <a:xfrm>
            <a:off x="673847" y="2723532"/>
            <a:ext cx="10858500" cy="830997"/>
          </a:xfrm>
          <a:prstGeom prst="rect">
            <a:avLst/>
          </a:prstGeom>
        </p:spPr>
        <p:txBody>
          <a:bodyPr vert="horz" lIns="0" tIns="0" rIns="0" bIns="0" rtlCol="0" anchor="b">
            <a:spAutoFit/>
          </a:bodyPr>
          <a:lstStyle>
            <a:lvl1pPr>
              <a:lnSpc>
                <a:spcPct val="100000"/>
              </a:lnSpc>
              <a:defRPr lang="zh-CN" altLang="en-US" sz="5400" b="1" dirty="0">
                <a:solidFill>
                  <a:schemeClr val="tx1"/>
                </a:solidFill>
              </a:defRPr>
            </a:lvl1pPr>
          </a:lstStyle>
          <a:p>
            <a:pPr lvl="0" defTabSz="914354"/>
            <a:r>
              <a:rPr lang="zh-CN" altLang="en-US" dirty="0"/>
              <a:t>单击此处添加标题</a:t>
            </a:r>
          </a:p>
        </p:txBody>
      </p:sp>
      <p:sp>
        <p:nvSpPr>
          <p:cNvPr id="128" name="副标题 127">
            <a:extLst>
              <a:ext uri="{FF2B5EF4-FFF2-40B4-BE49-F238E27FC236}">
                <a16:creationId xmlns:a16="http://schemas.microsoft.com/office/drawing/2014/main" id="{6F92F01A-774A-3ACD-A416-187B863ACDF1}"/>
              </a:ext>
            </a:extLst>
          </p:cNvPr>
          <p:cNvSpPr>
            <a:spLocks noGrp="1"/>
          </p:cNvSpPr>
          <p:nvPr>
            <p:ph type="subTitle" idx="1" hasCustomPrompt="1"/>
          </p:nvPr>
        </p:nvSpPr>
        <p:spPr>
          <a:xfrm>
            <a:off x="673847" y="3654907"/>
            <a:ext cx="10858500" cy="234744"/>
          </a:xfrm>
          <a:prstGeom prst="rect">
            <a:avLst/>
          </a:prstGeom>
        </p:spPr>
        <p:txBody>
          <a:bodyPr vert="horz" lIns="0" tIns="0" rIns="0" bIns="0" rtlCol="0" anchor="t">
            <a:spAutoFit/>
          </a:bodyPr>
          <a:lstStyle>
            <a:lvl1pPr marL="0" indent="0">
              <a:lnSpc>
                <a:spcPct val="120000"/>
              </a:lnSpc>
              <a:spcBef>
                <a:spcPts val="0"/>
              </a:spcBef>
              <a:buNone/>
              <a:defRPr lang="zh-CN" altLang="en-US" sz="1400" spc="0">
                <a:solidFill>
                  <a:schemeClr val="tx1"/>
                </a:solidFill>
              </a:defRPr>
            </a:lvl1pPr>
          </a:lstStyle>
          <a:p>
            <a:r>
              <a:rPr lang="en-US" altLang="zh-CN" dirty="0"/>
              <a:t>UNIFIED FONTS MAKE READING MORE FLUENT.</a:t>
            </a:r>
          </a:p>
        </p:txBody>
      </p:sp>
      <p:sp>
        <p:nvSpPr>
          <p:cNvPr id="129" name="文本占位符 128">
            <a:extLst>
              <a:ext uri="{FF2B5EF4-FFF2-40B4-BE49-F238E27FC236}">
                <a16:creationId xmlns:a16="http://schemas.microsoft.com/office/drawing/2014/main" id="{00F27221-BD56-9242-A8E5-64122B13E597}"/>
              </a:ext>
            </a:extLst>
          </p:cNvPr>
          <p:cNvSpPr>
            <a:spLocks noGrp="1"/>
          </p:cNvSpPr>
          <p:nvPr>
            <p:ph type="body" sz="quarter" idx="13" hasCustomPrompt="1"/>
          </p:nvPr>
        </p:nvSpPr>
        <p:spPr>
          <a:xfrm>
            <a:off x="673847" y="4655158"/>
            <a:ext cx="5568950" cy="203454"/>
          </a:xfrm>
          <a:prstGeom prst="rect">
            <a:avLst/>
          </a:prstGeom>
        </p:spPr>
        <p:txBody>
          <a:bodyPr vert="horz" lIns="0" tIns="0" rIns="0" bIns="0" rtlCol="0" anchor="b">
            <a:spAutoFit/>
          </a:bodyPr>
          <a:lstStyle>
            <a:lvl1pPr marL="0" indent="0">
              <a:lnSpc>
                <a:spcPct val="120000"/>
              </a:lnSpc>
              <a:buNone/>
              <a:defRPr lang="en-US" altLang="zh-CN" sz="1200" b="0" smtClean="0">
                <a:solidFill>
                  <a:schemeClr val="tx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zh-CN" altLang="en-US" dirty="0"/>
              <a:t>单击此处添加文本</a:t>
            </a:r>
            <a:endParaRPr lang="en-US" altLang="zh-CN" dirty="0"/>
          </a:p>
        </p:txBody>
      </p:sp>
      <p:sp>
        <p:nvSpPr>
          <p:cNvPr id="130" name="文本占位符 129">
            <a:extLst>
              <a:ext uri="{FF2B5EF4-FFF2-40B4-BE49-F238E27FC236}">
                <a16:creationId xmlns:a16="http://schemas.microsoft.com/office/drawing/2014/main" id="{29584A2D-E87D-C6B0-028C-190D4FDB3BF5}"/>
              </a:ext>
            </a:extLst>
          </p:cNvPr>
          <p:cNvSpPr>
            <a:spLocks noGrp="1"/>
          </p:cNvSpPr>
          <p:nvPr>
            <p:ph type="body" sz="quarter" idx="14" hasCustomPrompt="1"/>
          </p:nvPr>
        </p:nvSpPr>
        <p:spPr>
          <a:xfrm>
            <a:off x="673847" y="4912400"/>
            <a:ext cx="5568950" cy="203454"/>
          </a:xfrm>
          <a:prstGeom prst="rect">
            <a:avLst/>
          </a:prstGeom>
        </p:spPr>
        <p:txBody>
          <a:bodyPr vert="horz" lIns="0" tIns="0" rIns="0" bIns="0" rtlCol="0" anchor="t">
            <a:spAutoFit/>
          </a:bodyPr>
          <a:lstStyle>
            <a:lvl1pPr marL="0" indent="0">
              <a:lnSpc>
                <a:spcPct val="120000"/>
              </a:lnSpc>
              <a:buNone/>
              <a:defRPr lang="en-US" altLang="zh-CN" sz="1200" b="0" smtClean="0">
                <a:solidFill>
                  <a:schemeClr val="tx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zh-CN" altLang="en-US" dirty="0"/>
              <a:t>单击此处添加文本</a:t>
            </a:r>
            <a:endParaRPr lang="en-US" altLang="en-US" dirty="0"/>
          </a:p>
        </p:txBody>
      </p:sp>
      <p:sp>
        <p:nvSpPr>
          <p:cNvPr id="131" name="文本占位符 130">
            <a:extLst>
              <a:ext uri="{FF2B5EF4-FFF2-40B4-BE49-F238E27FC236}">
                <a16:creationId xmlns:a16="http://schemas.microsoft.com/office/drawing/2014/main" id="{36CC8B13-EC37-BFB8-A82A-6D5DCB4C2FAB}"/>
              </a:ext>
            </a:extLst>
          </p:cNvPr>
          <p:cNvSpPr>
            <a:spLocks noGrp="1"/>
          </p:cNvSpPr>
          <p:nvPr>
            <p:ph type="body" sz="quarter" idx="16" hasCustomPrompt="1"/>
          </p:nvPr>
        </p:nvSpPr>
        <p:spPr>
          <a:xfrm>
            <a:off x="673847" y="1929009"/>
            <a:ext cx="10857600" cy="747897"/>
          </a:xfrm>
          <a:prstGeom prst="rect">
            <a:avLst/>
          </a:prstGeom>
        </p:spPr>
        <p:txBody>
          <a:bodyPr lIns="0" tIns="0" rIns="0" bIns="0" anchor="ctr" anchorCtr="0">
            <a:spAutoFit/>
          </a:bodyPr>
          <a:lstStyle>
            <a:lvl1pPr marL="0" indent="0">
              <a:buNone/>
              <a:defRPr sz="5400">
                <a:latin typeface="+mj-lt"/>
              </a:defRPr>
            </a:lvl1pPr>
          </a:lstStyle>
          <a:p>
            <a:pPr lvl="0"/>
            <a:r>
              <a:rPr lang="en-US" altLang="zh-CN" dirty="0"/>
              <a:t>20XX</a:t>
            </a:r>
            <a:endParaRPr lang="zh-CN" altLang="en-US" dirty="0"/>
          </a:p>
        </p:txBody>
      </p:sp>
      <p:grpSp>
        <p:nvGrpSpPr>
          <p:cNvPr id="132" name="组合 131">
            <a:extLst>
              <a:ext uri="{FF2B5EF4-FFF2-40B4-BE49-F238E27FC236}">
                <a16:creationId xmlns:a16="http://schemas.microsoft.com/office/drawing/2014/main" id="{602FABCE-748B-DFD4-B0A0-E9DB04DAEE3E}"/>
              </a:ext>
            </a:extLst>
          </p:cNvPr>
          <p:cNvGrpSpPr/>
          <p:nvPr userDrawn="1"/>
        </p:nvGrpSpPr>
        <p:grpSpPr>
          <a:xfrm>
            <a:off x="4611378" y="-777166"/>
            <a:ext cx="8751550" cy="8884024"/>
            <a:chOff x="4611378" y="-765037"/>
            <a:chExt cx="8751550" cy="8884024"/>
          </a:xfrm>
        </p:grpSpPr>
        <p:sp>
          <p:nvSpPr>
            <p:cNvPr id="133" name="平行四边形 132">
              <a:extLst>
                <a:ext uri="{FF2B5EF4-FFF2-40B4-BE49-F238E27FC236}">
                  <a16:creationId xmlns:a16="http://schemas.microsoft.com/office/drawing/2014/main" id="{AF72E35C-EAFB-9641-640A-729ECFCFAE9C}"/>
                </a:ext>
              </a:extLst>
            </p:cNvPr>
            <p:cNvSpPr/>
            <p:nvPr/>
          </p:nvSpPr>
          <p:spPr>
            <a:xfrm rot="19800000" flipH="1">
              <a:off x="8100679" y="2575559"/>
              <a:ext cx="4850626" cy="518294"/>
            </a:xfrm>
            <a:prstGeom prst="parallelogram">
              <a:avLst>
                <a:gd name="adj" fmla="val 58285"/>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4" name="平行四边形 133">
              <a:extLst>
                <a:ext uri="{FF2B5EF4-FFF2-40B4-BE49-F238E27FC236}">
                  <a16:creationId xmlns:a16="http://schemas.microsoft.com/office/drawing/2014/main" id="{512FEA28-9FD9-121B-C624-B1CDF3E02B12}"/>
                </a:ext>
              </a:extLst>
            </p:cNvPr>
            <p:cNvSpPr/>
            <p:nvPr/>
          </p:nvSpPr>
          <p:spPr>
            <a:xfrm rot="19800000" flipH="1">
              <a:off x="5088019" y="5761459"/>
              <a:ext cx="4850626" cy="518294"/>
            </a:xfrm>
            <a:prstGeom prst="parallelogram">
              <a:avLst>
                <a:gd name="adj" fmla="val 58285"/>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35" name="组合 134">
              <a:extLst>
                <a:ext uri="{FF2B5EF4-FFF2-40B4-BE49-F238E27FC236}">
                  <a16:creationId xmlns:a16="http://schemas.microsoft.com/office/drawing/2014/main" id="{3F475AE6-7E03-95ED-A733-9DEE32C814F5}"/>
                </a:ext>
              </a:extLst>
            </p:cNvPr>
            <p:cNvGrpSpPr/>
            <p:nvPr/>
          </p:nvGrpSpPr>
          <p:grpSpPr>
            <a:xfrm>
              <a:off x="9170162" y="2594267"/>
              <a:ext cx="1733299" cy="1918966"/>
              <a:chOff x="9096784" y="3997133"/>
              <a:chExt cx="1313631" cy="1454344"/>
            </a:xfrm>
          </p:grpSpPr>
          <p:sp>
            <p:nvSpPr>
              <p:cNvPr id="179" name="平行四边形 178">
                <a:extLst>
                  <a:ext uri="{FF2B5EF4-FFF2-40B4-BE49-F238E27FC236}">
                    <a16:creationId xmlns:a16="http://schemas.microsoft.com/office/drawing/2014/main" id="{B0F6F2C8-4DBE-A540-D1C5-4ED0E98ABDE1}"/>
                  </a:ext>
                </a:extLst>
              </p:cNvPr>
              <p:cNvSpPr/>
              <p:nvPr/>
            </p:nvSpPr>
            <p:spPr>
              <a:xfrm rot="5400000">
                <a:off x="8861631" y="4559506"/>
                <a:ext cx="1127122" cy="656815"/>
              </a:xfrm>
              <a:prstGeom prst="parallelogram">
                <a:avLst>
                  <a:gd name="adj" fmla="val 5701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0" name="平行四边形 179">
                <a:extLst>
                  <a:ext uri="{FF2B5EF4-FFF2-40B4-BE49-F238E27FC236}">
                    <a16:creationId xmlns:a16="http://schemas.microsoft.com/office/drawing/2014/main" id="{BD571253-1651-B61E-4D1E-42CF5C86A024}"/>
                  </a:ext>
                </a:extLst>
              </p:cNvPr>
              <p:cNvSpPr/>
              <p:nvPr/>
            </p:nvSpPr>
            <p:spPr>
              <a:xfrm rot="16200000" flipH="1">
                <a:off x="9518447" y="4559508"/>
                <a:ext cx="1127122" cy="656815"/>
              </a:xfrm>
              <a:prstGeom prst="parallelogram">
                <a:avLst>
                  <a:gd name="adj" fmla="val 570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1" name="平行四边形 180">
                <a:extLst>
                  <a:ext uri="{FF2B5EF4-FFF2-40B4-BE49-F238E27FC236}">
                    <a16:creationId xmlns:a16="http://schemas.microsoft.com/office/drawing/2014/main" id="{D8B3BBBF-A1E8-5CF9-7A7E-2BBEF2689757}"/>
                  </a:ext>
                </a:extLst>
              </p:cNvPr>
              <p:cNvSpPr/>
              <p:nvPr/>
            </p:nvSpPr>
            <p:spPr>
              <a:xfrm rot="19800000" flipH="1">
                <a:off x="9184658" y="3997133"/>
                <a:ext cx="1139446" cy="656815"/>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36" name="组合 135">
              <a:extLst>
                <a:ext uri="{FF2B5EF4-FFF2-40B4-BE49-F238E27FC236}">
                  <a16:creationId xmlns:a16="http://schemas.microsoft.com/office/drawing/2014/main" id="{4CE7DE15-7D89-D4EC-1E58-4BD6A8C233CE}"/>
                </a:ext>
              </a:extLst>
            </p:cNvPr>
            <p:cNvGrpSpPr/>
            <p:nvPr/>
          </p:nvGrpSpPr>
          <p:grpSpPr>
            <a:xfrm>
              <a:off x="8713263" y="3809696"/>
              <a:ext cx="1022021" cy="2333423"/>
              <a:chOff x="9096784" y="4184113"/>
              <a:chExt cx="1313631" cy="1267364"/>
            </a:xfrm>
          </p:grpSpPr>
          <p:sp>
            <p:nvSpPr>
              <p:cNvPr id="176" name="平行四边形 175">
                <a:extLst>
                  <a:ext uri="{FF2B5EF4-FFF2-40B4-BE49-F238E27FC236}">
                    <a16:creationId xmlns:a16="http://schemas.microsoft.com/office/drawing/2014/main" id="{5DEFE4B8-1043-DD17-7582-C893D2812D63}"/>
                  </a:ext>
                </a:extLst>
              </p:cNvPr>
              <p:cNvSpPr/>
              <p:nvPr/>
            </p:nvSpPr>
            <p:spPr>
              <a:xfrm rot="5400000">
                <a:off x="8861631" y="4559506"/>
                <a:ext cx="1127122" cy="656815"/>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7" name="平行四边形 176">
                <a:extLst>
                  <a:ext uri="{FF2B5EF4-FFF2-40B4-BE49-F238E27FC236}">
                    <a16:creationId xmlns:a16="http://schemas.microsoft.com/office/drawing/2014/main" id="{0540D498-257A-60C1-4F1C-AC9F4F61E94E}"/>
                  </a:ext>
                </a:extLst>
              </p:cNvPr>
              <p:cNvSpPr/>
              <p:nvPr/>
            </p:nvSpPr>
            <p:spPr>
              <a:xfrm rot="16200000" flipH="1">
                <a:off x="9518447" y="4559508"/>
                <a:ext cx="1127122" cy="656815"/>
              </a:xfrm>
              <a:prstGeom prst="parallelogram">
                <a:avLst>
                  <a:gd name="adj" fmla="val 570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8" name="平行四边形 177">
                <a:extLst>
                  <a:ext uri="{FF2B5EF4-FFF2-40B4-BE49-F238E27FC236}">
                    <a16:creationId xmlns:a16="http://schemas.microsoft.com/office/drawing/2014/main" id="{DB444FCA-4F60-CDB7-0DBF-B55D4F5FDA92}"/>
                  </a:ext>
                </a:extLst>
              </p:cNvPr>
              <p:cNvSpPr/>
              <p:nvPr/>
            </p:nvSpPr>
            <p:spPr>
              <a:xfrm rot="19800000" flipH="1">
                <a:off x="9182923" y="4184113"/>
                <a:ext cx="1139446" cy="280314"/>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37" name="组合 136">
              <a:extLst>
                <a:ext uri="{FF2B5EF4-FFF2-40B4-BE49-F238E27FC236}">
                  <a16:creationId xmlns:a16="http://schemas.microsoft.com/office/drawing/2014/main" id="{16B26DD2-CC04-3726-F78E-BDE075084FB3}"/>
                </a:ext>
              </a:extLst>
            </p:cNvPr>
            <p:cNvGrpSpPr/>
            <p:nvPr/>
          </p:nvGrpSpPr>
          <p:grpSpPr>
            <a:xfrm>
              <a:off x="10975594" y="3220553"/>
              <a:ext cx="2387334" cy="2609835"/>
              <a:chOff x="9038828" y="3997133"/>
              <a:chExt cx="1371587" cy="1499420"/>
            </a:xfrm>
          </p:grpSpPr>
          <p:sp>
            <p:nvSpPr>
              <p:cNvPr id="172" name="平行四边形 171">
                <a:extLst>
                  <a:ext uri="{FF2B5EF4-FFF2-40B4-BE49-F238E27FC236}">
                    <a16:creationId xmlns:a16="http://schemas.microsoft.com/office/drawing/2014/main" id="{BC475F53-328D-3EFB-C71F-98794138AACA}"/>
                  </a:ext>
                </a:extLst>
              </p:cNvPr>
              <p:cNvSpPr/>
              <p:nvPr/>
            </p:nvSpPr>
            <p:spPr>
              <a:xfrm rot="5400000">
                <a:off x="8803675" y="4604584"/>
                <a:ext cx="1127122" cy="656815"/>
              </a:xfrm>
              <a:prstGeom prst="parallelogram">
                <a:avLst>
                  <a:gd name="adj" fmla="val 57012"/>
                </a:avLst>
              </a:prstGeom>
              <a:solidFill>
                <a:schemeClr val="accent2">
                  <a:lumMod val="60000"/>
                  <a:lumOff val="4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3" name="平行四边形 172">
                <a:extLst>
                  <a:ext uri="{FF2B5EF4-FFF2-40B4-BE49-F238E27FC236}">
                    <a16:creationId xmlns:a16="http://schemas.microsoft.com/office/drawing/2014/main" id="{6A509753-DBA2-2EA0-D0FC-66605A5C0552}"/>
                  </a:ext>
                </a:extLst>
              </p:cNvPr>
              <p:cNvSpPr/>
              <p:nvPr/>
            </p:nvSpPr>
            <p:spPr>
              <a:xfrm rot="5400000">
                <a:off x="8861631" y="4559506"/>
                <a:ext cx="1127122" cy="656815"/>
              </a:xfrm>
              <a:prstGeom prst="parallelogram">
                <a:avLst>
                  <a:gd name="adj" fmla="val 57012"/>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4" name="平行四边形 173">
                <a:extLst>
                  <a:ext uri="{FF2B5EF4-FFF2-40B4-BE49-F238E27FC236}">
                    <a16:creationId xmlns:a16="http://schemas.microsoft.com/office/drawing/2014/main" id="{0F6A8452-FA65-DDFB-D16F-865FB536D7DF}"/>
                  </a:ext>
                </a:extLst>
              </p:cNvPr>
              <p:cNvSpPr/>
              <p:nvPr/>
            </p:nvSpPr>
            <p:spPr>
              <a:xfrm rot="16200000" flipH="1">
                <a:off x="9518447" y="4559508"/>
                <a:ext cx="1127122" cy="656815"/>
              </a:xfrm>
              <a:prstGeom prst="parallelogram">
                <a:avLst>
                  <a:gd name="adj" fmla="val 57012"/>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5" name="平行四边形 174">
                <a:extLst>
                  <a:ext uri="{FF2B5EF4-FFF2-40B4-BE49-F238E27FC236}">
                    <a16:creationId xmlns:a16="http://schemas.microsoft.com/office/drawing/2014/main" id="{2E352C1D-BCC1-319C-C9B6-95714F0A6F66}"/>
                  </a:ext>
                </a:extLst>
              </p:cNvPr>
              <p:cNvSpPr/>
              <p:nvPr/>
            </p:nvSpPr>
            <p:spPr>
              <a:xfrm rot="19800000" flipH="1">
                <a:off x="9184658" y="3997133"/>
                <a:ext cx="1139446" cy="656815"/>
              </a:xfrm>
              <a:prstGeom prst="parallelogram">
                <a:avLst>
                  <a:gd name="adj" fmla="val 582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38" name="组合 137">
              <a:extLst>
                <a:ext uri="{FF2B5EF4-FFF2-40B4-BE49-F238E27FC236}">
                  <a16:creationId xmlns:a16="http://schemas.microsoft.com/office/drawing/2014/main" id="{3724B816-DBDE-7EB0-3F45-C222270CFBA7}"/>
                </a:ext>
              </a:extLst>
            </p:cNvPr>
            <p:cNvGrpSpPr/>
            <p:nvPr/>
          </p:nvGrpSpPr>
          <p:grpSpPr>
            <a:xfrm>
              <a:off x="6334956" y="5101955"/>
              <a:ext cx="2725123" cy="3017032"/>
              <a:chOff x="9096784" y="3997133"/>
              <a:chExt cx="1313631" cy="1454344"/>
            </a:xfrm>
          </p:grpSpPr>
          <p:sp>
            <p:nvSpPr>
              <p:cNvPr id="169" name="平行四边形 168">
                <a:extLst>
                  <a:ext uri="{FF2B5EF4-FFF2-40B4-BE49-F238E27FC236}">
                    <a16:creationId xmlns:a16="http://schemas.microsoft.com/office/drawing/2014/main" id="{05DAA845-4430-B571-758B-DF47DB5B7602}"/>
                  </a:ext>
                </a:extLst>
              </p:cNvPr>
              <p:cNvSpPr/>
              <p:nvPr/>
            </p:nvSpPr>
            <p:spPr>
              <a:xfrm rot="5400000">
                <a:off x="8861631" y="4559506"/>
                <a:ext cx="1127122" cy="656815"/>
              </a:xfrm>
              <a:prstGeom prst="parallelogram">
                <a:avLst>
                  <a:gd name="adj" fmla="val 5701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0" name="平行四边形 169">
                <a:extLst>
                  <a:ext uri="{FF2B5EF4-FFF2-40B4-BE49-F238E27FC236}">
                    <a16:creationId xmlns:a16="http://schemas.microsoft.com/office/drawing/2014/main" id="{A0D23BDE-3173-C47B-ACB8-214FD2F06B87}"/>
                  </a:ext>
                </a:extLst>
              </p:cNvPr>
              <p:cNvSpPr/>
              <p:nvPr/>
            </p:nvSpPr>
            <p:spPr>
              <a:xfrm rot="16200000" flipH="1">
                <a:off x="9518447" y="4559508"/>
                <a:ext cx="1127122" cy="656815"/>
              </a:xfrm>
              <a:prstGeom prst="parallelogram">
                <a:avLst>
                  <a:gd name="adj" fmla="val 570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1" name="平行四边形 170">
                <a:extLst>
                  <a:ext uri="{FF2B5EF4-FFF2-40B4-BE49-F238E27FC236}">
                    <a16:creationId xmlns:a16="http://schemas.microsoft.com/office/drawing/2014/main" id="{8E59F409-DF53-1447-FD27-37CFF7603D2A}"/>
                  </a:ext>
                </a:extLst>
              </p:cNvPr>
              <p:cNvSpPr/>
              <p:nvPr/>
            </p:nvSpPr>
            <p:spPr>
              <a:xfrm rot="19800000" flipH="1">
                <a:off x="9184658" y="3997133"/>
                <a:ext cx="1139446" cy="656815"/>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9" name="平行四边形 138">
              <a:extLst>
                <a:ext uri="{FF2B5EF4-FFF2-40B4-BE49-F238E27FC236}">
                  <a16:creationId xmlns:a16="http://schemas.microsoft.com/office/drawing/2014/main" id="{EF6B0CC8-0214-237D-80AA-1CCDA72DB286}"/>
                </a:ext>
              </a:extLst>
            </p:cNvPr>
            <p:cNvSpPr/>
            <p:nvPr/>
          </p:nvSpPr>
          <p:spPr>
            <a:xfrm rot="5400000">
              <a:off x="8928659" y="6027105"/>
              <a:ext cx="2242331" cy="817959"/>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40" name="平行四边形 139">
              <a:extLst>
                <a:ext uri="{FF2B5EF4-FFF2-40B4-BE49-F238E27FC236}">
                  <a16:creationId xmlns:a16="http://schemas.microsoft.com/office/drawing/2014/main" id="{EA614E7D-5F0D-C616-BBB9-C5975EAAA366}"/>
                </a:ext>
              </a:extLst>
            </p:cNvPr>
            <p:cNvSpPr/>
            <p:nvPr/>
          </p:nvSpPr>
          <p:spPr>
            <a:xfrm rot="16200000" flipH="1">
              <a:off x="9746620" y="6027111"/>
              <a:ext cx="2242332" cy="817959"/>
            </a:xfrm>
            <a:prstGeom prst="parallelogram">
              <a:avLst>
                <a:gd name="adj" fmla="val 570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41" name="平行四边形 140">
              <a:extLst>
                <a:ext uri="{FF2B5EF4-FFF2-40B4-BE49-F238E27FC236}">
                  <a16:creationId xmlns:a16="http://schemas.microsoft.com/office/drawing/2014/main" id="{7F94AFFC-AE20-3F28-3F61-C68DB283A199}"/>
                </a:ext>
              </a:extLst>
            </p:cNvPr>
            <p:cNvSpPr/>
            <p:nvPr/>
          </p:nvSpPr>
          <p:spPr>
            <a:xfrm rot="19800000" flipH="1">
              <a:off x="9748117" y="4901619"/>
              <a:ext cx="1418999" cy="826112"/>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2" name="等腰三角形 141">
              <a:extLst>
                <a:ext uri="{FF2B5EF4-FFF2-40B4-BE49-F238E27FC236}">
                  <a16:creationId xmlns:a16="http://schemas.microsoft.com/office/drawing/2014/main" id="{8B2D80FB-8297-944B-D41C-39ACF30C24AC}"/>
                </a:ext>
              </a:extLst>
            </p:cNvPr>
            <p:cNvSpPr/>
            <p:nvPr/>
          </p:nvSpPr>
          <p:spPr>
            <a:xfrm rot="4500000">
              <a:off x="7934224" y="2522843"/>
              <a:ext cx="589485" cy="508176"/>
            </a:xfrm>
            <a:prstGeom prst="triangl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3" name="等腰三角形 142">
              <a:extLst>
                <a:ext uri="{FF2B5EF4-FFF2-40B4-BE49-F238E27FC236}">
                  <a16:creationId xmlns:a16="http://schemas.microsoft.com/office/drawing/2014/main" id="{B28BF5B2-A71A-78ED-ADA7-F8635012E68A}"/>
                </a:ext>
              </a:extLst>
            </p:cNvPr>
            <p:cNvSpPr/>
            <p:nvPr/>
          </p:nvSpPr>
          <p:spPr>
            <a:xfrm rot="6535270">
              <a:off x="5667403" y="6342196"/>
              <a:ext cx="291882" cy="251622"/>
            </a:xfrm>
            <a:prstGeom prst="triangl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4" name="等腰三角形 143">
              <a:extLst>
                <a:ext uri="{FF2B5EF4-FFF2-40B4-BE49-F238E27FC236}">
                  <a16:creationId xmlns:a16="http://schemas.microsoft.com/office/drawing/2014/main" id="{A1EC4638-52DC-60A0-1663-35AA5460C6A8}"/>
                </a:ext>
              </a:extLst>
            </p:cNvPr>
            <p:cNvSpPr/>
            <p:nvPr/>
          </p:nvSpPr>
          <p:spPr>
            <a:xfrm rot="13741432">
              <a:off x="4577447" y="5808542"/>
              <a:ext cx="491991" cy="424130"/>
            </a:xfrm>
            <a:prstGeom prst="triangl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45" name="组合 144">
              <a:extLst>
                <a:ext uri="{FF2B5EF4-FFF2-40B4-BE49-F238E27FC236}">
                  <a16:creationId xmlns:a16="http://schemas.microsoft.com/office/drawing/2014/main" id="{36CD1021-51D0-98FC-CB42-C2486D98E56E}"/>
                </a:ext>
              </a:extLst>
            </p:cNvPr>
            <p:cNvGrpSpPr/>
            <p:nvPr/>
          </p:nvGrpSpPr>
          <p:grpSpPr>
            <a:xfrm rot="1800000">
              <a:off x="7390286" y="4328103"/>
              <a:ext cx="1788132" cy="465715"/>
              <a:chOff x="3514049" y="3800335"/>
              <a:chExt cx="3768802" cy="981576"/>
            </a:xfrm>
          </p:grpSpPr>
          <p:sp>
            <p:nvSpPr>
              <p:cNvPr id="167" name="任意多边形: 形状 166">
                <a:extLst>
                  <a:ext uri="{FF2B5EF4-FFF2-40B4-BE49-F238E27FC236}">
                    <a16:creationId xmlns:a16="http://schemas.microsoft.com/office/drawing/2014/main" id="{3DC0B222-7872-45D0-1840-9C0F8F63E985}"/>
                  </a:ext>
                </a:extLst>
              </p:cNvPr>
              <p:cNvSpPr/>
              <p:nvPr/>
            </p:nvSpPr>
            <p:spPr>
              <a:xfrm>
                <a:off x="3600682" y="3990926"/>
                <a:ext cx="3682169" cy="790985"/>
              </a:xfrm>
              <a:custGeom>
                <a:avLst/>
                <a:gdLst>
                  <a:gd name="connsiteX0" fmla="*/ 3155102 w 3390366"/>
                  <a:gd name="connsiteY0" fmla="*/ 728301 h 728301"/>
                  <a:gd name="connsiteX1" fmla="*/ 2653665 w 3390366"/>
                  <a:gd name="connsiteY1" fmla="*/ 555376 h 728301"/>
                  <a:gd name="connsiteX2" fmla="*/ 2425143 w 3390366"/>
                  <a:gd name="connsiteY2" fmla="*/ 469287 h 728301"/>
                  <a:gd name="connsiteX3" fmla="*/ 2196621 w 3390366"/>
                  <a:gd name="connsiteY3" fmla="*/ 555376 h 728301"/>
                  <a:gd name="connsiteX4" fmla="*/ 1695184 w 3390366"/>
                  <a:gd name="connsiteY4" fmla="*/ 728301 h 728301"/>
                  <a:gd name="connsiteX5" fmla="*/ 1193746 w 3390366"/>
                  <a:gd name="connsiteY5" fmla="*/ 555376 h 728301"/>
                  <a:gd name="connsiteX6" fmla="*/ 965224 w 3390366"/>
                  <a:gd name="connsiteY6" fmla="*/ 469287 h 728301"/>
                  <a:gd name="connsiteX7" fmla="*/ 736702 w 3390366"/>
                  <a:gd name="connsiteY7" fmla="*/ 555376 h 728301"/>
                  <a:gd name="connsiteX8" fmla="*/ 235265 w 3390366"/>
                  <a:gd name="connsiteY8" fmla="*/ 728301 h 728301"/>
                  <a:gd name="connsiteX9" fmla="*/ 0 w 3390366"/>
                  <a:gd name="connsiteY9" fmla="*/ 493751 h 728301"/>
                  <a:gd name="connsiteX10" fmla="*/ 235265 w 3390366"/>
                  <a:gd name="connsiteY10" fmla="*/ 259200 h 728301"/>
                  <a:gd name="connsiteX11" fmla="*/ 463787 w 3390366"/>
                  <a:gd name="connsiteY11" fmla="*/ 173112 h 728301"/>
                  <a:gd name="connsiteX12" fmla="*/ 965224 w 3390366"/>
                  <a:gd name="connsiteY12" fmla="*/ 0 h 728301"/>
                  <a:gd name="connsiteX13" fmla="*/ 1466662 w 3390366"/>
                  <a:gd name="connsiteY13" fmla="*/ 172925 h 728301"/>
                  <a:gd name="connsiteX14" fmla="*/ 1695184 w 3390366"/>
                  <a:gd name="connsiteY14" fmla="*/ 259014 h 728301"/>
                  <a:gd name="connsiteX15" fmla="*/ 1923705 w 3390366"/>
                  <a:gd name="connsiteY15" fmla="*/ 172925 h 728301"/>
                  <a:gd name="connsiteX16" fmla="*/ 2425143 w 3390366"/>
                  <a:gd name="connsiteY16" fmla="*/ 0 h 728301"/>
                  <a:gd name="connsiteX17" fmla="*/ 2926580 w 3390366"/>
                  <a:gd name="connsiteY17" fmla="*/ 172925 h 728301"/>
                  <a:gd name="connsiteX18" fmla="*/ 3155102 w 3390366"/>
                  <a:gd name="connsiteY18" fmla="*/ 259014 h 728301"/>
                  <a:gd name="connsiteX19" fmla="*/ 3390367 w 3390366"/>
                  <a:gd name="connsiteY19" fmla="*/ 493564 h 728301"/>
                  <a:gd name="connsiteX20" fmla="*/ 3155102 w 3390366"/>
                  <a:gd name="connsiteY20" fmla="*/ 728114 h 72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90366" h="728301">
                    <a:moveTo>
                      <a:pt x="3155102" y="728301"/>
                    </a:moveTo>
                    <a:cubicBezTo>
                      <a:pt x="2897359" y="728301"/>
                      <a:pt x="2756500" y="628206"/>
                      <a:pt x="2653665" y="555376"/>
                    </a:cubicBezTo>
                    <a:cubicBezTo>
                      <a:pt x="2572933" y="498046"/>
                      <a:pt x="2532473" y="469287"/>
                      <a:pt x="2425143" y="469287"/>
                    </a:cubicBezTo>
                    <a:cubicBezTo>
                      <a:pt x="2317812" y="469287"/>
                      <a:pt x="2277353" y="498046"/>
                      <a:pt x="2196621" y="555376"/>
                    </a:cubicBezTo>
                    <a:cubicBezTo>
                      <a:pt x="2093786" y="628393"/>
                      <a:pt x="1953114" y="728301"/>
                      <a:pt x="1695184" y="728301"/>
                    </a:cubicBezTo>
                    <a:cubicBezTo>
                      <a:pt x="1437253" y="728301"/>
                      <a:pt x="1296769" y="628393"/>
                      <a:pt x="1193746" y="555376"/>
                    </a:cubicBezTo>
                    <a:cubicBezTo>
                      <a:pt x="1113014" y="498046"/>
                      <a:pt x="1072555" y="469287"/>
                      <a:pt x="965224" y="469287"/>
                    </a:cubicBezTo>
                    <a:cubicBezTo>
                      <a:pt x="857894" y="469287"/>
                      <a:pt x="817434" y="498046"/>
                      <a:pt x="736702" y="555376"/>
                    </a:cubicBezTo>
                    <a:cubicBezTo>
                      <a:pt x="633868" y="628206"/>
                      <a:pt x="492821" y="728301"/>
                      <a:pt x="235265" y="728301"/>
                    </a:cubicBezTo>
                    <a:cubicBezTo>
                      <a:pt x="105332" y="728301"/>
                      <a:pt x="0" y="623289"/>
                      <a:pt x="0" y="493751"/>
                    </a:cubicBezTo>
                    <a:cubicBezTo>
                      <a:pt x="0" y="364212"/>
                      <a:pt x="105332" y="259200"/>
                      <a:pt x="235265" y="259200"/>
                    </a:cubicBezTo>
                    <a:cubicBezTo>
                      <a:pt x="342596" y="259200"/>
                      <a:pt x="383055" y="230442"/>
                      <a:pt x="463787" y="173112"/>
                    </a:cubicBezTo>
                    <a:cubicBezTo>
                      <a:pt x="566622" y="99908"/>
                      <a:pt x="707482" y="0"/>
                      <a:pt x="965224" y="0"/>
                    </a:cubicBezTo>
                    <a:cubicBezTo>
                      <a:pt x="1222967" y="0"/>
                      <a:pt x="1363827" y="99908"/>
                      <a:pt x="1466662" y="172925"/>
                    </a:cubicBezTo>
                    <a:cubicBezTo>
                      <a:pt x="1547394" y="230255"/>
                      <a:pt x="1587853" y="259014"/>
                      <a:pt x="1695184" y="259014"/>
                    </a:cubicBezTo>
                    <a:cubicBezTo>
                      <a:pt x="1802514" y="259014"/>
                      <a:pt x="1842974" y="230255"/>
                      <a:pt x="1923705" y="172925"/>
                    </a:cubicBezTo>
                    <a:cubicBezTo>
                      <a:pt x="2026540" y="99908"/>
                      <a:pt x="2167213" y="0"/>
                      <a:pt x="2425143" y="0"/>
                    </a:cubicBezTo>
                    <a:cubicBezTo>
                      <a:pt x="2683073" y="0"/>
                      <a:pt x="2823745" y="99908"/>
                      <a:pt x="2926580" y="172925"/>
                    </a:cubicBezTo>
                    <a:cubicBezTo>
                      <a:pt x="3007312" y="230255"/>
                      <a:pt x="3047772" y="259014"/>
                      <a:pt x="3155102" y="259014"/>
                    </a:cubicBezTo>
                    <a:cubicBezTo>
                      <a:pt x="3285041" y="259014"/>
                      <a:pt x="3390367" y="364025"/>
                      <a:pt x="3390367" y="493564"/>
                    </a:cubicBezTo>
                    <a:cubicBezTo>
                      <a:pt x="3390367" y="623103"/>
                      <a:pt x="3285041" y="728114"/>
                      <a:pt x="3155102" y="728114"/>
                    </a:cubicBezTo>
                    <a:close/>
                  </a:path>
                </a:pathLst>
              </a:custGeom>
              <a:solidFill>
                <a:schemeClr val="accent2">
                  <a:lumMod val="20000"/>
                  <a:lumOff val="80000"/>
                </a:schemeClr>
              </a:solidFill>
              <a:ln w="15875" cap="flat">
                <a:noFill/>
                <a:prstDash val="solid"/>
                <a:miter/>
              </a:ln>
            </p:spPr>
            <p:txBody>
              <a:bodyPr rtlCol="0" anchor="ctr"/>
              <a:lstStyle/>
              <a:p>
                <a:endParaRPr lang="zh-CN" altLang="en-US"/>
              </a:p>
            </p:txBody>
          </p:sp>
          <p:sp>
            <p:nvSpPr>
              <p:cNvPr id="168" name="任意多边形: 形状 167">
                <a:extLst>
                  <a:ext uri="{FF2B5EF4-FFF2-40B4-BE49-F238E27FC236}">
                    <a16:creationId xmlns:a16="http://schemas.microsoft.com/office/drawing/2014/main" id="{E73A982E-6707-1BD1-044E-3C9EFCB0D710}"/>
                  </a:ext>
                </a:extLst>
              </p:cNvPr>
              <p:cNvSpPr/>
              <p:nvPr/>
            </p:nvSpPr>
            <p:spPr>
              <a:xfrm>
                <a:off x="3514049" y="3800335"/>
                <a:ext cx="3682169" cy="790985"/>
              </a:xfrm>
              <a:custGeom>
                <a:avLst/>
                <a:gdLst>
                  <a:gd name="connsiteX0" fmla="*/ 3155102 w 3390366"/>
                  <a:gd name="connsiteY0" fmla="*/ 728301 h 728301"/>
                  <a:gd name="connsiteX1" fmla="*/ 2653665 w 3390366"/>
                  <a:gd name="connsiteY1" fmla="*/ 555376 h 728301"/>
                  <a:gd name="connsiteX2" fmla="*/ 2425143 w 3390366"/>
                  <a:gd name="connsiteY2" fmla="*/ 469287 h 728301"/>
                  <a:gd name="connsiteX3" fmla="*/ 2196621 w 3390366"/>
                  <a:gd name="connsiteY3" fmla="*/ 555376 h 728301"/>
                  <a:gd name="connsiteX4" fmla="*/ 1695184 w 3390366"/>
                  <a:gd name="connsiteY4" fmla="*/ 728301 h 728301"/>
                  <a:gd name="connsiteX5" fmla="*/ 1193746 w 3390366"/>
                  <a:gd name="connsiteY5" fmla="*/ 555376 h 728301"/>
                  <a:gd name="connsiteX6" fmla="*/ 965224 w 3390366"/>
                  <a:gd name="connsiteY6" fmla="*/ 469287 h 728301"/>
                  <a:gd name="connsiteX7" fmla="*/ 736702 w 3390366"/>
                  <a:gd name="connsiteY7" fmla="*/ 555376 h 728301"/>
                  <a:gd name="connsiteX8" fmla="*/ 235265 w 3390366"/>
                  <a:gd name="connsiteY8" fmla="*/ 728301 h 728301"/>
                  <a:gd name="connsiteX9" fmla="*/ 0 w 3390366"/>
                  <a:gd name="connsiteY9" fmla="*/ 493751 h 728301"/>
                  <a:gd name="connsiteX10" fmla="*/ 235265 w 3390366"/>
                  <a:gd name="connsiteY10" fmla="*/ 259200 h 728301"/>
                  <a:gd name="connsiteX11" fmla="*/ 463787 w 3390366"/>
                  <a:gd name="connsiteY11" fmla="*/ 173112 h 728301"/>
                  <a:gd name="connsiteX12" fmla="*/ 965224 w 3390366"/>
                  <a:gd name="connsiteY12" fmla="*/ 0 h 728301"/>
                  <a:gd name="connsiteX13" fmla="*/ 1466662 w 3390366"/>
                  <a:gd name="connsiteY13" fmla="*/ 172925 h 728301"/>
                  <a:gd name="connsiteX14" fmla="*/ 1695184 w 3390366"/>
                  <a:gd name="connsiteY14" fmla="*/ 259014 h 728301"/>
                  <a:gd name="connsiteX15" fmla="*/ 1923705 w 3390366"/>
                  <a:gd name="connsiteY15" fmla="*/ 172925 h 728301"/>
                  <a:gd name="connsiteX16" fmla="*/ 2425143 w 3390366"/>
                  <a:gd name="connsiteY16" fmla="*/ 0 h 728301"/>
                  <a:gd name="connsiteX17" fmla="*/ 2926580 w 3390366"/>
                  <a:gd name="connsiteY17" fmla="*/ 172925 h 728301"/>
                  <a:gd name="connsiteX18" fmla="*/ 3155102 w 3390366"/>
                  <a:gd name="connsiteY18" fmla="*/ 259014 h 728301"/>
                  <a:gd name="connsiteX19" fmla="*/ 3390367 w 3390366"/>
                  <a:gd name="connsiteY19" fmla="*/ 493564 h 728301"/>
                  <a:gd name="connsiteX20" fmla="*/ 3155102 w 3390366"/>
                  <a:gd name="connsiteY20" fmla="*/ 728114 h 72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90366" h="728301">
                    <a:moveTo>
                      <a:pt x="3155102" y="728301"/>
                    </a:moveTo>
                    <a:cubicBezTo>
                      <a:pt x="2897359" y="728301"/>
                      <a:pt x="2756500" y="628206"/>
                      <a:pt x="2653665" y="555376"/>
                    </a:cubicBezTo>
                    <a:cubicBezTo>
                      <a:pt x="2572933" y="498046"/>
                      <a:pt x="2532473" y="469287"/>
                      <a:pt x="2425143" y="469287"/>
                    </a:cubicBezTo>
                    <a:cubicBezTo>
                      <a:pt x="2317812" y="469287"/>
                      <a:pt x="2277353" y="498046"/>
                      <a:pt x="2196621" y="555376"/>
                    </a:cubicBezTo>
                    <a:cubicBezTo>
                      <a:pt x="2093786" y="628393"/>
                      <a:pt x="1953114" y="728301"/>
                      <a:pt x="1695184" y="728301"/>
                    </a:cubicBezTo>
                    <a:cubicBezTo>
                      <a:pt x="1437253" y="728301"/>
                      <a:pt x="1296769" y="628393"/>
                      <a:pt x="1193746" y="555376"/>
                    </a:cubicBezTo>
                    <a:cubicBezTo>
                      <a:pt x="1113014" y="498046"/>
                      <a:pt x="1072555" y="469287"/>
                      <a:pt x="965224" y="469287"/>
                    </a:cubicBezTo>
                    <a:cubicBezTo>
                      <a:pt x="857894" y="469287"/>
                      <a:pt x="817434" y="498046"/>
                      <a:pt x="736702" y="555376"/>
                    </a:cubicBezTo>
                    <a:cubicBezTo>
                      <a:pt x="633868" y="628206"/>
                      <a:pt x="492821" y="728301"/>
                      <a:pt x="235265" y="728301"/>
                    </a:cubicBezTo>
                    <a:cubicBezTo>
                      <a:pt x="105332" y="728301"/>
                      <a:pt x="0" y="623289"/>
                      <a:pt x="0" y="493751"/>
                    </a:cubicBezTo>
                    <a:cubicBezTo>
                      <a:pt x="0" y="364212"/>
                      <a:pt x="105332" y="259200"/>
                      <a:pt x="235265" y="259200"/>
                    </a:cubicBezTo>
                    <a:cubicBezTo>
                      <a:pt x="342596" y="259200"/>
                      <a:pt x="383055" y="230442"/>
                      <a:pt x="463787" y="173112"/>
                    </a:cubicBezTo>
                    <a:cubicBezTo>
                      <a:pt x="566622" y="99908"/>
                      <a:pt x="707482" y="0"/>
                      <a:pt x="965224" y="0"/>
                    </a:cubicBezTo>
                    <a:cubicBezTo>
                      <a:pt x="1222967" y="0"/>
                      <a:pt x="1363827" y="99908"/>
                      <a:pt x="1466662" y="172925"/>
                    </a:cubicBezTo>
                    <a:cubicBezTo>
                      <a:pt x="1547394" y="230255"/>
                      <a:pt x="1587853" y="259014"/>
                      <a:pt x="1695184" y="259014"/>
                    </a:cubicBezTo>
                    <a:cubicBezTo>
                      <a:pt x="1802514" y="259014"/>
                      <a:pt x="1842974" y="230255"/>
                      <a:pt x="1923705" y="172925"/>
                    </a:cubicBezTo>
                    <a:cubicBezTo>
                      <a:pt x="2026540" y="99908"/>
                      <a:pt x="2167213" y="0"/>
                      <a:pt x="2425143" y="0"/>
                    </a:cubicBezTo>
                    <a:cubicBezTo>
                      <a:pt x="2683073" y="0"/>
                      <a:pt x="2823745" y="99908"/>
                      <a:pt x="2926580" y="172925"/>
                    </a:cubicBezTo>
                    <a:cubicBezTo>
                      <a:pt x="3007312" y="230255"/>
                      <a:pt x="3047772" y="259014"/>
                      <a:pt x="3155102" y="259014"/>
                    </a:cubicBezTo>
                    <a:cubicBezTo>
                      <a:pt x="3285041" y="259014"/>
                      <a:pt x="3390367" y="364025"/>
                      <a:pt x="3390367" y="493564"/>
                    </a:cubicBezTo>
                    <a:cubicBezTo>
                      <a:pt x="3390367" y="623103"/>
                      <a:pt x="3285041" y="728114"/>
                      <a:pt x="3155102" y="728114"/>
                    </a:cubicBezTo>
                    <a:close/>
                  </a:path>
                </a:pathLst>
              </a:custGeom>
              <a:noFill/>
              <a:ln w="15875" cap="flat">
                <a:solidFill>
                  <a:schemeClr val="tx1"/>
                </a:solidFill>
                <a:prstDash val="solid"/>
                <a:miter/>
              </a:ln>
            </p:spPr>
            <p:txBody>
              <a:bodyPr rtlCol="0" anchor="ctr"/>
              <a:lstStyle/>
              <a:p>
                <a:endParaRPr lang="zh-CN" altLang="en-US"/>
              </a:p>
            </p:txBody>
          </p:sp>
        </p:grpSp>
        <p:sp>
          <p:nvSpPr>
            <p:cNvPr id="146" name="平行四边形 145">
              <a:extLst>
                <a:ext uri="{FF2B5EF4-FFF2-40B4-BE49-F238E27FC236}">
                  <a16:creationId xmlns:a16="http://schemas.microsoft.com/office/drawing/2014/main" id="{82CAA863-237C-5874-0C3A-C9FE696C35CA}"/>
                </a:ext>
              </a:extLst>
            </p:cNvPr>
            <p:cNvSpPr/>
            <p:nvPr/>
          </p:nvSpPr>
          <p:spPr>
            <a:xfrm rot="19800000" flipH="1">
              <a:off x="11177322" y="-192150"/>
              <a:ext cx="1882999" cy="386658"/>
            </a:xfrm>
            <a:prstGeom prst="parallelogram">
              <a:avLst>
                <a:gd name="adj" fmla="val 58285"/>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7" name="等腰三角形 146">
              <a:extLst>
                <a:ext uri="{FF2B5EF4-FFF2-40B4-BE49-F238E27FC236}">
                  <a16:creationId xmlns:a16="http://schemas.microsoft.com/office/drawing/2014/main" id="{2DADCBB1-2951-95FA-515A-9CEF5F42C5BB}"/>
                </a:ext>
              </a:extLst>
            </p:cNvPr>
            <p:cNvSpPr/>
            <p:nvPr/>
          </p:nvSpPr>
          <p:spPr>
            <a:xfrm rot="1800000">
              <a:off x="11411741" y="1283140"/>
              <a:ext cx="707136" cy="609600"/>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48" name="组合 147">
              <a:extLst>
                <a:ext uri="{FF2B5EF4-FFF2-40B4-BE49-F238E27FC236}">
                  <a16:creationId xmlns:a16="http://schemas.microsoft.com/office/drawing/2014/main" id="{B267008B-1F0A-A4DE-BEEE-0AFFA5C4240E}"/>
                </a:ext>
              </a:extLst>
            </p:cNvPr>
            <p:cNvGrpSpPr/>
            <p:nvPr/>
          </p:nvGrpSpPr>
          <p:grpSpPr>
            <a:xfrm>
              <a:off x="7366982" y="-532208"/>
              <a:ext cx="1182204" cy="1308839"/>
              <a:chOff x="9096784" y="3997133"/>
              <a:chExt cx="1313631" cy="1454344"/>
            </a:xfrm>
          </p:grpSpPr>
          <p:sp>
            <p:nvSpPr>
              <p:cNvPr id="164" name="平行四边形 163">
                <a:extLst>
                  <a:ext uri="{FF2B5EF4-FFF2-40B4-BE49-F238E27FC236}">
                    <a16:creationId xmlns:a16="http://schemas.microsoft.com/office/drawing/2014/main" id="{6D5E6665-919E-4FBF-EB1E-67572BBE1197}"/>
                  </a:ext>
                </a:extLst>
              </p:cNvPr>
              <p:cNvSpPr/>
              <p:nvPr/>
            </p:nvSpPr>
            <p:spPr>
              <a:xfrm rot="5400000">
                <a:off x="8861631" y="4559506"/>
                <a:ext cx="1127122" cy="656815"/>
              </a:xfrm>
              <a:prstGeom prst="parallelogram">
                <a:avLst>
                  <a:gd name="adj" fmla="val 5701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平行四边形 164">
                <a:extLst>
                  <a:ext uri="{FF2B5EF4-FFF2-40B4-BE49-F238E27FC236}">
                    <a16:creationId xmlns:a16="http://schemas.microsoft.com/office/drawing/2014/main" id="{CD8C1548-19BD-6FB8-A2AB-124E88FDBBD0}"/>
                  </a:ext>
                </a:extLst>
              </p:cNvPr>
              <p:cNvSpPr/>
              <p:nvPr/>
            </p:nvSpPr>
            <p:spPr>
              <a:xfrm rot="16200000" flipH="1">
                <a:off x="9518447" y="4559508"/>
                <a:ext cx="1127122" cy="656815"/>
              </a:xfrm>
              <a:prstGeom prst="parallelogram">
                <a:avLst>
                  <a:gd name="adj" fmla="val 570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6" name="平行四边形 165">
                <a:extLst>
                  <a:ext uri="{FF2B5EF4-FFF2-40B4-BE49-F238E27FC236}">
                    <a16:creationId xmlns:a16="http://schemas.microsoft.com/office/drawing/2014/main" id="{819B1587-7D95-89C0-4FA4-3D0715D021EC}"/>
                  </a:ext>
                </a:extLst>
              </p:cNvPr>
              <p:cNvSpPr/>
              <p:nvPr/>
            </p:nvSpPr>
            <p:spPr>
              <a:xfrm rot="19800000" flipH="1">
                <a:off x="9184658" y="3997133"/>
                <a:ext cx="1139446" cy="656815"/>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49" name="组合 148">
              <a:extLst>
                <a:ext uri="{FF2B5EF4-FFF2-40B4-BE49-F238E27FC236}">
                  <a16:creationId xmlns:a16="http://schemas.microsoft.com/office/drawing/2014/main" id="{F9CEC6B4-7CAA-CF4D-259D-2C9D1264D78F}"/>
                </a:ext>
              </a:extLst>
            </p:cNvPr>
            <p:cNvGrpSpPr/>
            <p:nvPr/>
          </p:nvGrpSpPr>
          <p:grpSpPr>
            <a:xfrm>
              <a:off x="6581612" y="-765037"/>
              <a:ext cx="1164792" cy="1792555"/>
              <a:chOff x="5990439" y="-735562"/>
              <a:chExt cx="1164792" cy="1792555"/>
            </a:xfrm>
          </p:grpSpPr>
          <p:sp>
            <p:nvSpPr>
              <p:cNvPr id="161" name="平行四边形 160">
                <a:extLst>
                  <a:ext uri="{FF2B5EF4-FFF2-40B4-BE49-F238E27FC236}">
                    <a16:creationId xmlns:a16="http://schemas.microsoft.com/office/drawing/2014/main" id="{A3BD50EA-F218-A8BA-BA45-E81B86DC4C44}"/>
                  </a:ext>
                </a:extLst>
              </p:cNvPr>
              <p:cNvSpPr/>
              <p:nvPr/>
            </p:nvSpPr>
            <p:spPr>
              <a:xfrm rot="19800000" flipH="1">
                <a:off x="6071969" y="-735562"/>
                <a:ext cx="1025446" cy="596994"/>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平行四边形 161">
                <a:extLst>
                  <a:ext uri="{FF2B5EF4-FFF2-40B4-BE49-F238E27FC236}">
                    <a16:creationId xmlns:a16="http://schemas.microsoft.com/office/drawing/2014/main" id="{7DC6BD4F-09F3-02C0-6E0B-BBF0840F93DF}"/>
                  </a:ext>
                </a:extLst>
              </p:cNvPr>
              <p:cNvSpPr/>
              <p:nvPr/>
            </p:nvSpPr>
            <p:spPr>
              <a:xfrm rot="5400000">
                <a:off x="5528168" y="14408"/>
                <a:ext cx="1504851" cy="580310"/>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3" name="平行四边形 162">
                <a:extLst>
                  <a:ext uri="{FF2B5EF4-FFF2-40B4-BE49-F238E27FC236}">
                    <a16:creationId xmlns:a16="http://schemas.microsoft.com/office/drawing/2014/main" id="{E220FC4D-46E6-A8BB-AE40-F969F459A4F4}"/>
                  </a:ext>
                </a:extLst>
              </p:cNvPr>
              <p:cNvSpPr/>
              <p:nvPr/>
            </p:nvSpPr>
            <p:spPr>
              <a:xfrm rot="16200000" flipH="1">
                <a:off x="6112650" y="14413"/>
                <a:ext cx="1504851" cy="580310"/>
              </a:xfrm>
              <a:prstGeom prst="parallelogram">
                <a:avLst>
                  <a:gd name="adj" fmla="val 570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50" name="组合 149">
              <a:extLst>
                <a:ext uri="{FF2B5EF4-FFF2-40B4-BE49-F238E27FC236}">
                  <a16:creationId xmlns:a16="http://schemas.microsoft.com/office/drawing/2014/main" id="{032727F2-BD01-CA38-5327-DDEF175BF751}"/>
                </a:ext>
              </a:extLst>
            </p:cNvPr>
            <p:cNvGrpSpPr/>
            <p:nvPr/>
          </p:nvGrpSpPr>
          <p:grpSpPr>
            <a:xfrm>
              <a:off x="10721598" y="831000"/>
              <a:ext cx="1345497" cy="1489624"/>
              <a:chOff x="9096784" y="3997133"/>
              <a:chExt cx="1313631" cy="1454344"/>
            </a:xfrm>
          </p:grpSpPr>
          <p:sp>
            <p:nvSpPr>
              <p:cNvPr id="158" name="平行四边形 157">
                <a:extLst>
                  <a:ext uri="{FF2B5EF4-FFF2-40B4-BE49-F238E27FC236}">
                    <a16:creationId xmlns:a16="http://schemas.microsoft.com/office/drawing/2014/main" id="{F7AAFBD2-F002-037C-87D3-DDB28B8B3F25}"/>
                  </a:ext>
                </a:extLst>
              </p:cNvPr>
              <p:cNvSpPr/>
              <p:nvPr/>
            </p:nvSpPr>
            <p:spPr>
              <a:xfrm rot="5400000">
                <a:off x="8861631" y="4559506"/>
                <a:ext cx="1127122" cy="656815"/>
              </a:xfrm>
              <a:prstGeom prst="parallelogram">
                <a:avLst>
                  <a:gd name="adj" fmla="val 5701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9" name="平行四边形 158">
                <a:extLst>
                  <a:ext uri="{FF2B5EF4-FFF2-40B4-BE49-F238E27FC236}">
                    <a16:creationId xmlns:a16="http://schemas.microsoft.com/office/drawing/2014/main" id="{47591623-A732-E9BA-9386-24162D625332}"/>
                  </a:ext>
                </a:extLst>
              </p:cNvPr>
              <p:cNvSpPr/>
              <p:nvPr/>
            </p:nvSpPr>
            <p:spPr>
              <a:xfrm rot="16200000" flipH="1">
                <a:off x="9518447" y="4559508"/>
                <a:ext cx="1127122" cy="656815"/>
              </a:xfrm>
              <a:prstGeom prst="parallelogram">
                <a:avLst>
                  <a:gd name="adj" fmla="val 570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平行四边形 159">
                <a:extLst>
                  <a:ext uri="{FF2B5EF4-FFF2-40B4-BE49-F238E27FC236}">
                    <a16:creationId xmlns:a16="http://schemas.microsoft.com/office/drawing/2014/main" id="{6EC276BA-5245-1DD2-D9AE-83D4176E5159}"/>
                  </a:ext>
                </a:extLst>
              </p:cNvPr>
              <p:cNvSpPr/>
              <p:nvPr/>
            </p:nvSpPr>
            <p:spPr>
              <a:xfrm rot="19800000" flipH="1">
                <a:off x="9184658" y="3997133"/>
                <a:ext cx="1139446" cy="656815"/>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51" name="等腰三角形 150">
              <a:extLst>
                <a:ext uri="{FF2B5EF4-FFF2-40B4-BE49-F238E27FC236}">
                  <a16:creationId xmlns:a16="http://schemas.microsoft.com/office/drawing/2014/main" id="{DBC94A65-867A-3315-BD00-6D66551EC777}"/>
                </a:ext>
              </a:extLst>
            </p:cNvPr>
            <p:cNvSpPr/>
            <p:nvPr/>
          </p:nvSpPr>
          <p:spPr>
            <a:xfrm rot="4500000">
              <a:off x="10420619" y="112843"/>
              <a:ext cx="530692" cy="457493"/>
            </a:xfrm>
            <a:prstGeom prst="triangl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52" name="组合 151">
              <a:extLst>
                <a:ext uri="{FF2B5EF4-FFF2-40B4-BE49-F238E27FC236}">
                  <a16:creationId xmlns:a16="http://schemas.microsoft.com/office/drawing/2014/main" id="{B90A9667-3D0C-E38F-86AF-F530D1F6E815}"/>
                </a:ext>
              </a:extLst>
            </p:cNvPr>
            <p:cNvGrpSpPr/>
            <p:nvPr/>
          </p:nvGrpSpPr>
          <p:grpSpPr>
            <a:xfrm rot="4500000">
              <a:off x="9013047" y="871449"/>
              <a:ext cx="1938186" cy="2118826"/>
              <a:chOff x="9038828" y="3997133"/>
              <a:chExt cx="1371587" cy="1499420"/>
            </a:xfrm>
          </p:grpSpPr>
          <p:sp>
            <p:nvSpPr>
              <p:cNvPr id="154" name="平行四边形 153">
                <a:extLst>
                  <a:ext uri="{FF2B5EF4-FFF2-40B4-BE49-F238E27FC236}">
                    <a16:creationId xmlns:a16="http://schemas.microsoft.com/office/drawing/2014/main" id="{94D6DA53-83FF-AFE9-8666-5479701EC26C}"/>
                  </a:ext>
                </a:extLst>
              </p:cNvPr>
              <p:cNvSpPr/>
              <p:nvPr/>
            </p:nvSpPr>
            <p:spPr>
              <a:xfrm rot="5400000">
                <a:off x="8803675" y="4604584"/>
                <a:ext cx="1127122" cy="656815"/>
              </a:xfrm>
              <a:prstGeom prst="parallelogram">
                <a:avLst>
                  <a:gd name="adj" fmla="val 57012"/>
                </a:avLst>
              </a:prstGeom>
              <a:solidFill>
                <a:schemeClr val="accent2">
                  <a:lumMod val="40000"/>
                  <a:lumOff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平行四边形 154">
                <a:extLst>
                  <a:ext uri="{FF2B5EF4-FFF2-40B4-BE49-F238E27FC236}">
                    <a16:creationId xmlns:a16="http://schemas.microsoft.com/office/drawing/2014/main" id="{6612BE95-298B-2C6B-8920-14985A65E995}"/>
                  </a:ext>
                </a:extLst>
              </p:cNvPr>
              <p:cNvSpPr/>
              <p:nvPr/>
            </p:nvSpPr>
            <p:spPr>
              <a:xfrm rot="5400000">
                <a:off x="8861631" y="4559506"/>
                <a:ext cx="1127122" cy="656815"/>
              </a:xfrm>
              <a:prstGeom prst="parallelogram">
                <a:avLst>
                  <a:gd name="adj" fmla="val 57012"/>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平行四边形 155">
                <a:extLst>
                  <a:ext uri="{FF2B5EF4-FFF2-40B4-BE49-F238E27FC236}">
                    <a16:creationId xmlns:a16="http://schemas.microsoft.com/office/drawing/2014/main" id="{1F78B34C-E7F6-BB81-F14F-5B7A4CB0DB6D}"/>
                  </a:ext>
                </a:extLst>
              </p:cNvPr>
              <p:cNvSpPr/>
              <p:nvPr/>
            </p:nvSpPr>
            <p:spPr>
              <a:xfrm rot="16200000" flipH="1">
                <a:off x="9518447" y="4559508"/>
                <a:ext cx="1127122" cy="656815"/>
              </a:xfrm>
              <a:prstGeom prst="parallelogram">
                <a:avLst>
                  <a:gd name="adj" fmla="val 57012"/>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7" name="平行四边形 156">
                <a:extLst>
                  <a:ext uri="{FF2B5EF4-FFF2-40B4-BE49-F238E27FC236}">
                    <a16:creationId xmlns:a16="http://schemas.microsoft.com/office/drawing/2014/main" id="{C4FAD1E9-50B1-78C7-ED2D-D103C57D29B7}"/>
                  </a:ext>
                </a:extLst>
              </p:cNvPr>
              <p:cNvSpPr/>
              <p:nvPr/>
            </p:nvSpPr>
            <p:spPr>
              <a:xfrm rot="19800000" flipH="1">
                <a:off x="9184658" y="3997133"/>
                <a:ext cx="1139446" cy="656815"/>
              </a:xfrm>
              <a:prstGeom prst="parallelogram">
                <a:avLst>
                  <a:gd name="adj" fmla="val 582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53" name="等腰三角形 152">
              <a:extLst>
                <a:ext uri="{FF2B5EF4-FFF2-40B4-BE49-F238E27FC236}">
                  <a16:creationId xmlns:a16="http://schemas.microsoft.com/office/drawing/2014/main" id="{7B8EE856-1970-E7CC-0E2F-6C137AD93842}"/>
                </a:ext>
              </a:extLst>
            </p:cNvPr>
            <p:cNvSpPr/>
            <p:nvPr userDrawn="1"/>
          </p:nvSpPr>
          <p:spPr>
            <a:xfrm rot="3373021">
              <a:off x="8192941" y="2415096"/>
              <a:ext cx="318974" cy="27497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724694964"/>
      </p:ext>
    </p:extLst>
  </p:cSld>
  <p:clrMapOvr>
    <a:masterClrMapping/>
  </p:clrMapOvr>
  <p:extLst>
    <p:ext uri="{DCECCB84-F9BA-43D5-87BE-67443E8EF086}">
      <p15:sldGuideLst xmlns:p15="http://schemas.microsoft.com/office/powerpoint/2012/main">
        <p15:guide id="1" orient="horz" pos="709">
          <p15:clr>
            <a:srgbClr val="FBAE40"/>
          </p15:clr>
        </p15:guide>
        <p15:guide id="2" orient="horz" pos="640">
          <p15:clr>
            <a:srgbClr val="FBAE40"/>
          </p15:clr>
        </p15:guide>
        <p15:guide id="3" orient="horz" pos="3861">
          <p15:clr>
            <a:srgbClr val="FBAE40"/>
          </p15:clr>
        </p15:guide>
        <p15:guide id="4" orient="horz" pos="3929">
          <p15:clr>
            <a:srgbClr val="FBAE40"/>
          </p15:clr>
        </p15:guide>
        <p15:guide id="5" pos="3840">
          <p15:clr>
            <a:srgbClr val="FBAE40"/>
          </p15:clr>
        </p15:guide>
        <p15:guide id="6" pos="415">
          <p15:clr>
            <a:srgbClr val="FBAE40"/>
          </p15:clr>
        </p15:guide>
        <p15:guide id="7" pos="7265">
          <p15:clr>
            <a:srgbClr val="FBAE40"/>
          </p15:clr>
        </p15:guide>
        <p15:guide id="8"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133" name="矩形: 圆角 132">
            <a:extLst>
              <a:ext uri="{FF2B5EF4-FFF2-40B4-BE49-F238E27FC236}">
                <a16:creationId xmlns:a16="http://schemas.microsoft.com/office/drawing/2014/main" id="{39B87005-2F0A-1EB3-F0D9-027D686A7902}"/>
              </a:ext>
            </a:extLst>
          </p:cNvPr>
          <p:cNvSpPr/>
          <p:nvPr userDrawn="1"/>
        </p:nvSpPr>
        <p:spPr>
          <a:xfrm>
            <a:off x="0" y="0"/>
            <a:ext cx="12192000" cy="2718384"/>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20000"/>
                  <a:lumOff val="80000"/>
                </a:schemeClr>
              </a:solidFill>
            </a:endParaRPr>
          </a:p>
        </p:txBody>
      </p:sp>
      <p:sp>
        <p:nvSpPr>
          <p:cNvPr id="134" name="文本框 133">
            <a:extLst>
              <a:ext uri="{FF2B5EF4-FFF2-40B4-BE49-F238E27FC236}">
                <a16:creationId xmlns:a16="http://schemas.microsoft.com/office/drawing/2014/main" id="{E8EDF8AB-B51E-7B45-549F-D3308651C2BB}"/>
              </a:ext>
            </a:extLst>
          </p:cNvPr>
          <p:cNvSpPr txBox="1"/>
          <p:nvPr userDrawn="1"/>
        </p:nvSpPr>
        <p:spPr>
          <a:xfrm>
            <a:off x="644135" y="1884239"/>
            <a:ext cx="1538883" cy="923330"/>
          </a:xfrm>
          <a:prstGeom prst="rect">
            <a:avLst/>
          </a:prstGeom>
        </p:spPr>
        <p:txBody>
          <a:bodyPr wrap="square" lIns="0" tIns="0" rIns="0" bIns="0" rtlCol="0">
            <a:spAutoFit/>
          </a:bodyPr>
          <a:lstStyle/>
          <a:p>
            <a:pPr marL="0" indent="0" algn="l">
              <a:buNone/>
            </a:pPr>
            <a:r>
              <a:rPr lang="zh-CN" altLang="en-US" sz="6000" b="1" dirty="0">
                <a:solidFill>
                  <a:srgbClr val="FFFFFF"/>
                </a:solidFill>
                <a:latin typeface="+mj-ea"/>
                <a:ea typeface="+mj-ea"/>
              </a:rPr>
              <a:t>目录</a:t>
            </a:r>
          </a:p>
        </p:txBody>
      </p:sp>
      <p:sp>
        <p:nvSpPr>
          <p:cNvPr id="135" name="文本框 134">
            <a:extLst>
              <a:ext uri="{FF2B5EF4-FFF2-40B4-BE49-F238E27FC236}">
                <a16:creationId xmlns:a16="http://schemas.microsoft.com/office/drawing/2014/main" id="{C49FB506-951D-BBC5-293A-3391095D3A77}"/>
              </a:ext>
            </a:extLst>
          </p:cNvPr>
          <p:cNvSpPr txBox="1"/>
          <p:nvPr userDrawn="1"/>
        </p:nvSpPr>
        <p:spPr>
          <a:xfrm>
            <a:off x="2244382" y="2427209"/>
            <a:ext cx="1676741" cy="369332"/>
          </a:xfrm>
          <a:prstGeom prst="rect">
            <a:avLst/>
          </a:prstGeom>
        </p:spPr>
        <p:txBody>
          <a:bodyPr wrap="square" lIns="0" tIns="0" rIns="0" bIns="0" rtlCol="0">
            <a:spAutoFit/>
          </a:bodyPr>
          <a:lstStyle/>
          <a:p>
            <a:pPr marL="0" lvl="0" indent="0">
              <a:lnSpc>
                <a:spcPct val="100000"/>
              </a:lnSpc>
              <a:buFont typeface="+mj-lt"/>
              <a:buNone/>
            </a:pPr>
            <a:r>
              <a:rPr lang="en-US" altLang="zh-CN" sz="2400" dirty="0">
                <a:solidFill>
                  <a:srgbClr val="FFFFFF"/>
                </a:solidFill>
                <a:latin typeface="+mj-lt"/>
              </a:rPr>
              <a:t>CONTENT</a:t>
            </a:r>
          </a:p>
        </p:txBody>
      </p:sp>
      <p:sp>
        <p:nvSpPr>
          <p:cNvPr id="136" name="文本占位符 135">
            <a:extLst>
              <a:ext uri="{FF2B5EF4-FFF2-40B4-BE49-F238E27FC236}">
                <a16:creationId xmlns:a16="http://schemas.microsoft.com/office/drawing/2014/main" id="{289F20EF-AB19-B40C-7C9E-62BABFC072DE}"/>
              </a:ext>
            </a:extLst>
          </p:cNvPr>
          <p:cNvSpPr>
            <a:spLocks noGrp="1"/>
          </p:cNvSpPr>
          <p:nvPr>
            <p:ph type="body" sz="quarter" idx="18" hasCustomPrompt="1"/>
          </p:nvPr>
        </p:nvSpPr>
        <p:spPr>
          <a:xfrm>
            <a:off x="644525" y="3872585"/>
            <a:ext cx="2462400" cy="914096"/>
          </a:xfrm>
          <a:prstGeom prst="rect">
            <a:avLst/>
          </a:prstGeom>
        </p:spPr>
        <p:txBody>
          <a:bodyPr wrap="square" lIns="0" tIns="0" rIns="0" bIns="0">
            <a:spAutoFit/>
          </a:bodyPr>
          <a:lstStyle>
            <a:lvl1pPr marL="0" indent="0" algn="ctr">
              <a:buNone/>
              <a:defRPr sz="6600" b="1">
                <a:latin typeface="+mj-lt"/>
              </a:defRPr>
            </a:lvl1pPr>
          </a:lstStyle>
          <a:p>
            <a:pPr lvl="0"/>
            <a:r>
              <a:rPr lang="en-US" altLang="zh-CN" dirty="0"/>
              <a:t>01.</a:t>
            </a:r>
            <a:endParaRPr lang="zh-CN" altLang="en-US" dirty="0"/>
          </a:p>
        </p:txBody>
      </p:sp>
      <p:sp>
        <p:nvSpPr>
          <p:cNvPr id="137" name="文本占位符 136">
            <a:extLst>
              <a:ext uri="{FF2B5EF4-FFF2-40B4-BE49-F238E27FC236}">
                <a16:creationId xmlns:a16="http://schemas.microsoft.com/office/drawing/2014/main" id="{14C2450B-5D63-74C0-54F1-9BEF7A16E225}"/>
              </a:ext>
            </a:extLst>
          </p:cNvPr>
          <p:cNvSpPr>
            <a:spLocks noGrp="1"/>
          </p:cNvSpPr>
          <p:nvPr>
            <p:ph type="body" sz="quarter" idx="21" hasCustomPrompt="1"/>
          </p:nvPr>
        </p:nvSpPr>
        <p:spPr>
          <a:xfrm>
            <a:off x="3447995" y="3872585"/>
            <a:ext cx="2462400" cy="914096"/>
          </a:xfrm>
          <a:prstGeom prst="rect">
            <a:avLst/>
          </a:prstGeom>
        </p:spPr>
        <p:txBody>
          <a:bodyPr wrap="square" lIns="0" tIns="0" rIns="0" bIns="0">
            <a:spAutoFit/>
          </a:bodyPr>
          <a:lstStyle>
            <a:lvl1pPr marL="0" indent="0" algn="ctr">
              <a:buNone/>
              <a:defRPr sz="6600" b="1">
                <a:latin typeface="+mj-lt"/>
              </a:defRPr>
            </a:lvl1pPr>
          </a:lstStyle>
          <a:p>
            <a:pPr lvl="0"/>
            <a:r>
              <a:rPr lang="en-US" altLang="zh-CN" dirty="0"/>
              <a:t>02.</a:t>
            </a:r>
            <a:endParaRPr lang="zh-CN" altLang="en-US" dirty="0"/>
          </a:p>
        </p:txBody>
      </p:sp>
      <p:sp>
        <p:nvSpPr>
          <p:cNvPr id="138" name="文本占位符 137">
            <a:extLst>
              <a:ext uri="{FF2B5EF4-FFF2-40B4-BE49-F238E27FC236}">
                <a16:creationId xmlns:a16="http://schemas.microsoft.com/office/drawing/2014/main" id="{8A3D62BF-58D6-D645-3557-CC1D121CC990}"/>
              </a:ext>
            </a:extLst>
          </p:cNvPr>
          <p:cNvSpPr>
            <a:spLocks noGrp="1"/>
          </p:cNvSpPr>
          <p:nvPr>
            <p:ph type="body" sz="quarter" idx="24" hasCustomPrompt="1"/>
          </p:nvPr>
        </p:nvSpPr>
        <p:spPr>
          <a:xfrm>
            <a:off x="6251465" y="3872585"/>
            <a:ext cx="2462400" cy="914096"/>
          </a:xfrm>
          <a:prstGeom prst="rect">
            <a:avLst/>
          </a:prstGeom>
        </p:spPr>
        <p:txBody>
          <a:bodyPr wrap="square" lIns="0" tIns="0" rIns="0" bIns="0">
            <a:spAutoFit/>
          </a:bodyPr>
          <a:lstStyle>
            <a:lvl1pPr marL="0" indent="0" algn="ctr">
              <a:buNone/>
              <a:defRPr sz="6600" b="1">
                <a:latin typeface="+mj-lt"/>
              </a:defRPr>
            </a:lvl1pPr>
          </a:lstStyle>
          <a:p>
            <a:pPr lvl="0"/>
            <a:r>
              <a:rPr lang="en-US" altLang="zh-CN" dirty="0"/>
              <a:t>03.</a:t>
            </a:r>
            <a:endParaRPr lang="zh-CN" altLang="en-US" dirty="0"/>
          </a:p>
        </p:txBody>
      </p:sp>
      <p:sp>
        <p:nvSpPr>
          <p:cNvPr id="139" name="文本占位符 138">
            <a:extLst>
              <a:ext uri="{FF2B5EF4-FFF2-40B4-BE49-F238E27FC236}">
                <a16:creationId xmlns:a16="http://schemas.microsoft.com/office/drawing/2014/main" id="{CB5DB4DF-9164-BF50-D43D-8DDFC1B4FE0A}"/>
              </a:ext>
            </a:extLst>
          </p:cNvPr>
          <p:cNvSpPr>
            <a:spLocks noGrp="1"/>
          </p:cNvSpPr>
          <p:nvPr>
            <p:ph type="body" sz="quarter" idx="27" hasCustomPrompt="1"/>
          </p:nvPr>
        </p:nvSpPr>
        <p:spPr>
          <a:xfrm>
            <a:off x="9054935" y="3872585"/>
            <a:ext cx="2462400" cy="914096"/>
          </a:xfrm>
          <a:prstGeom prst="rect">
            <a:avLst/>
          </a:prstGeom>
        </p:spPr>
        <p:txBody>
          <a:bodyPr wrap="square" lIns="0" tIns="0" rIns="0" bIns="0">
            <a:spAutoFit/>
          </a:bodyPr>
          <a:lstStyle>
            <a:lvl1pPr marL="0" indent="0" algn="ctr">
              <a:buNone/>
              <a:defRPr sz="6600" b="1">
                <a:latin typeface="+mj-lt"/>
              </a:defRPr>
            </a:lvl1pPr>
          </a:lstStyle>
          <a:p>
            <a:pPr lvl="0"/>
            <a:r>
              <a:rPr lang="en-US" altLang="zh-CN" dirty="0"/>
              <a:t>04.</a:t>
            </a:r>
            <a:endParaRPr lang="zh-CN" altLang="en-US" dirty="0"/>
          </a:p>
        </p:txBody>
      </p:sp>
      <p:sp>
        <p:nvSpPr>
          <p:cNvPr id="140" name="文本占位符 139">
            <a:extLst>
              <a:ext uri="{FF2B5EF4-FFF2-40B4-BE49-F238E27FC236}">
                <a16:creationId xmlns:a16="http://schemas.microsoft.com/office/drawing/2014/main" id="{27023494-76F4-FB87-24F8-F55B9C142BC6}"/>
              </a:ext>
            </a:extLst>
          </p:cNvPr>
          <p:cNvSpPr>
            <a:spLocks noGrp="1"/>
          </p:cNvSpPr>
          <p:nvPr>
            <p:ph type="body" sz="quarter" idx="30" hasCustomPrompt="1"/>
          </p:nvPr>
        </p:nvSpPr>
        <p:spPr>
          <a:xfrm>
            <a:off x="644525" y="4871379"/>
            <a:ext cx="2462213" cy="522808"/>
          </a:xfrm>
          <a:prstGeom prst="rect">
            <a:avLst/>
          </a:prstGeom>
          <a:noFill/>
        </p:spPr>
        <p:txBody>
          <a:bodyPr wrap="square" lIns="72000" tIns="108000" rIns="72000" bIns="108000" anchor="ctr" anchorCtr="0">
            <a:spAutoFit/>
          </a:bodyPr>
          <a:lstStyle>
            <a:lvl1pPr marL="0" indent="0" algn="ctr">
              <a:buNone/>
              <a:defRPr sz="2200" b="1">
                <a:solidFill>
                  <a:srgbClr val="000000"/>
                </a:solidFill>
                <a:latin typeface="+mj-ea"/>
                <a:ea typeface="+mj-ea"/>
              </a:defRPr>
            </a:lvl1pPr>
          </a:lstStyle>
          <a:p>
            <a:pPr lvl="0"/>
            <a:r>
              <a:rPr lang="zh-CN" altLang="en-US" dirty="0"/>
              <a:t>单击此处添加标题</a:t>
            </a:r>
          </a:p>
        </p:txBody>
      </p:sp>
      <p:sp>
        <p:nvSpPr>
          <p:cNvPr id="141" name="文本占位符 140">
            <a:extLst>
              <a:ext uri="{FF2B5EF4-FFF2-40B4-BE49-F238E27FC236}">
                <a16:creationId xmlns:a16="http://schemas.microsoft.com/office/drawing/2014/main" id="{DB9A2F1F-4359-3165-5557-058F302294B4}"/>
              </a:ext>
            </a:extLst>
          </p:cNvPr>
          <p:cNvSpPr>
            <a:spLocks noGrp="1"/>
          </p:cNvSpPr>
          <p:nvPr>
            <p:ph type="body" sz="quarter" idx="32" hasCustomPrompt="1"/>
          </p:nvPr>
        </p:nvSpPr>
        <p:spPr>
          <a:xfrm>
            <a:off x="3447995" y="4871379"/>
            <a:ext cx="2462213" cy="522808"/>
          </a:xfrm>
          <a:prstGeom prst="rect">
            <a:avLst/>
          </a:prstGeom>
          <a:noFill/>
        </p:spPr>
        <p:txBody>
          <a:bodyPr wrap="square" lIns="72000" tIns="108000" rIns="72000" bIns="108000" anchor="ctr" anchorCtr="0">
            <a:spAutoFit/>
          </a:bodyPr>
          <a:lstStyle>
            <a:lvl1pPr marL="0" indent="0" algn="ctr">
              <a:buNone/>
              <a:defRPr sz="2200" b="1">
                <a:solidFill>
                  <a:srgbClr val="000000"/>
                </a:solidFill>
                <a:latin typeface="+mj-ea"/>
                <a:ea typeface="+mj-ea"/>
              </a:defRPr>
            </a:lvl1pPr>
          </a:lstStyle>
          <a:p>
            <a:pPr lvl="0"/>
            <a:r>
              <a:rPr lang="zh-CN" altLang="en-US" dirty="0"/>
              <a:t>单击此处添加标题</a:t>
            </a:r>
          </a:p>
        </p:txBody>
      </p:sp>
      <p:sp>
        <p:nvSpPr>
          <p:cNvPr id="142" name="文本占位符 141">
            <a:extLst>
              <a:ext uri="{FF2B5EF4-FFF2-40B4-BE49-F238E27FC236}">
                <a16:creationId xmlns:a16="http://schemas.microsoft.com/office/drawing/2014/main" id="{E797FCB5-A5E4-0B99-7E0D-09B61C360A91}"/>
              </a:ext>
            </a:extLst>
          </p:cNvPr>
          <p:cNvSpPr>
            <a:spLocks noGrp="1"/>
          </p:cNvSpPr>
          <p:nvPr>
            <p:ph type="body" sz="quarter" idx="34" hasCustomPrompt="1"/>
          </p:nvPr>
        </p:nvSpPr>
        <p:spPr>
          <a:xfrm>
            <a:off x="6251465" y="4871379"/>
            <a:ext cx="2462213" cy="522808"/>
          </a:xfrm>
          <a:prstGeom prst="rect">
            <a:avLst/>
          </a:prstGeom>
          <a:noFill/>
        </p:spPr>
        <p:txBody>
          <a:bodyPr wrap="square" lIns="72000" tIns="108000" rIns="72000" bIns="108000" anchor="ctr" anchorCtr="0">
            <a:spAutoFit/>
          </a:bodyPr>
          <a:lstStyle>
            <a:lvl1pPr marL="0" indent="0" algn="ctr">
              <a:buNone/>
              <a:defRPr sz="2200" b="1">
                <a:solidFill>
                  <a:srgbClr val="000000"/>
                </a:solidFill>
                <a:latin typeface="+mj-ea"/>
                <a:ea typeface="+mj-ea"/>
              </a:defRPr>
            </a:lvl1pPr>
          </a:lstStyle>
          <a:p>
            <a:pPr lvl="0"/>
            <a:r>
              <a:rPr lang="zh-CN" altLang="en-US" dirty="0"/>
              <a:t>单击此处添加标题</a:t>
            </a:r>
          </a:p>
        </p:txBody>
      </p:sp>
      <p:sp>
        <p:nvSpPr>
          <p:cNvPr id="143" name="文本占位符 142">
            <a:extLst>
              <a:ext uri="{FF2B5EF4-FFF2-40B4-BE49-F238E27FC236}">
                <a16:creationId xmlns:a16="http://schemas.microsoft.com/office/drawing/2014/main" id="{3629A2D7-E169-C938-F0D3-DC413F7C756B}"/>
              </a:ext>
            </a:extLst>
          </p:cNvPr>
          <p:cNvSpPr>
            <a:spLocks noGrp="1"/>
          </p:cNvSpPr>
          <p:nvPr>
            <p:ph type="body" sz="quarter" idx="36" hasCustomPrompt="1"/>
          </p:nvPr>
        </p:nvSpPr>
        <p:spPr>
          <a:xfrm>
            <a:off x="9054935" y="4871379"/>
            <a:ext cx="2462213" cy="522808"/>
          </a:xfrm>
          <a:prstGeom prst="rect">
            <a:avLst/>
          </a:prstGeom>
          <a:noFill/>
        </p:spPr>
        <p:txBody>
          <a:bodyPr wrap="square" lIns="72000" tIns="108000" rIns="72000" bIns="108000" anchor="ctr" anchorCtr="0">
            <a:spAutoFit/>
          </a:bodyPr>
          <a:lstStyle>
            <a:lvl1pPr marL="0" indent="0" algn="ctr">
              <a:buNone/>
              <a:defRPr sz="2200" b="1">
                <a:solidFill>
                  <a:srgbClr val="000000"/>
                </a:solidFill>
                <a:latin typeface="+mj-ea"/>
                <a:ea typeface="+mj-ea"/>
              </a:defRPr>
            </a:lvl1pPr>
          </a:lstStyle>
          <a:p>
            <a:pPr lvl="0"/>
            <a:r>
              <a:rPr lang="zh-CN" altLang="en-US" dirty="0"/>
              <a:t>单击此处添加标题</a:t>
            </a:r>
          </a:p>
        </p:txBody>
      </p:sp>
      <p:grpSp>
        <p:nvGrpSpPr>
          <p:cNvPr id="144" name="组合 143">
            <a:extLst>
              <a:ext uri="{FF2B5EF4-FFF2-40B4-BE49-F238E27FC236}">
                <a16:creationId xmlns:a16="http://schemas.microsoft.com/office/drawing/2014/main" id="{D47C6792-A0B9-2428-2D52-16496F1501A9}"/>
              </a:ext>
            </a:extLst>
          </p:cNvPr>
          <p:cNvGrpSpPr/>
          <p:nvPr userDrawn="1"/>
        </p:nvGrpSpPr>
        <p:grpSpPr>
          <a:xfrm>
            <a:off x="4139590" y="-706737"/>
            <a:ext cx="9328062" cy="3882937"/>
            <a:chOff x="4149529" y="-730436"/>
            <a:chExt cx="9328062" cy="3882937"/>
          </a:xfrm>
        </p:grpSpPr>
        <p:sp>
          <p:nvSpPr>
            <p:cNvPr id="145" name="平行四边形 144">
              <a:extLst>
                <a:ext uri="{FF2B5EF4-FFF2-40B4-BE49-F238E27FC236}">
                  <a16:creationId xmlns:a16="http://schemas.microsoft.com/office/drawing/2014/main" id="{18A9E25E-B311-2C16-A4CA-F2AF9862377A}"/>
                </a:ext>
              </a:extLst>
            </p:cNvPr>
            <p:cNvSpPr/>
            <p:nvPr/>
          </p:nvSpPr>
          <p:spPr>
            <a:xfrm rot="19800000" flipH="1">
              <a:off x="6265498" y="967268"/>
              <a:ext cx="4850626" cy="518294"/>
            </a:xfrm>
            <a:prstGeom prst="parallelogram">
              <a:avLst>
                <a:gd name="adj" fmla="val 58285"/>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46" name="组合 145">
              <a:extLst>
                <a:ext uri="{FF2B5EF4-FFF2-40B4-BE49-F238E27FC236}">
                  <a16:creationId xmlns:a16="http://schemas.microsoft.com/office/drawing/2014/main" id="{6147947B-7EBD-FEC6-4E99-E6D133B377B3}"/>
                </a:ext>
              </a:extLst>
            </p:cNvPr>
            <p:cNvGrpSpPr/>
            <p:nvPr/>
          </p:nvGrpSpPr>
          <p:grpSpPr>
            <a:xfrm>
              <a:off x="9108038" y="-550090"/>
              <a:ext cx="1022021" cy="2333423"/>
              <a:chOff x="9096784" y="4184113"/>
              <a:chExt cx="1313631" cy="1267364"/>
            </a:xfrm>
          </p:grpSpPr>
          <p:sp>
            <p:nvSpPr>
              <p:cNvPr id="174" name="平行四边形 173">
                <a:extLst>
                  <a:ext uri="{FF2B5EF4-FFF2-40B4-BE49-F238E27FC236}">
                    <a16:creationId xmlns:a16="http://schemas.microsoft.com/office/drawing/2014/main" id="{E2803B7B-3315-8801-9085-1512BA61EAD8}"/>
                  </a:ext>
                </a:extLst>
              </p:cNvPr>
              <p:cNvSpPr/>
              <p:nvPr/>
            </p:nvSpPr>
            <p:spPr>
              <a:xfrm rot="5400000">
                <a:off x="8861631" y="4559506"/>
                <a:ext cx="1127122" cy="656815"/>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5" name="平行四边形 174">
                <a:extLst>
                  <a:ext uri="{FF2B5EF4-FFF2-40B4-BE49-F238E27FC236}">
                    <a16:creationId xmlns:a16="http://schemas.microsoft.com/office/drawing/2014/main" id="{EF874D4A-2BB1-5BF9-3E27-3E5E43F1379E}"/>
                  </a:ext>
                </a:extLst>
              </p:cNvPr>
              <p:cNvSpPr/>
              <p:nvPr/>
            </p:nvSpPr>
            <p:spPr>
              <a:xfrm rot="16200000" flipH="1">
                <a:off x="9518447" y="4559508"/>
                <a:ext cx="1127122" cy="656815"/>
              </a:xfrm>
              <a:prstGeom prst="parallelogram">
                <a:avLst>
                  <a:gd name="adj" fmla="val 570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6" name="平行四边形 175">
                <a:extLst>
                  <a:ext uri="{FF2B5EF4-FFF2-40B4-BE49-F238E27FC236}">
                    <a16:creationId xmlns:a16="http://schemas.microsoft.com/office/drawing/2014/main" id="{FF94D73B-B6C6-B1F5-520E-BDFD4BD85741}"/>
                  </a:ext>
                </a:extLst>
              </p:cNvPr>
              <p:cNvSpPr/>
              <p:nvPr/>
            </p:nvSpPr>
            <p:spPr>
              <a:xfrm rot="19800000" flipH="1">
                <a:off x="9182923" y="4184113"/>
                <a:ext cx="1139446" cy="280314"/>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47" name="组合 146">
              <a:extLst>
                <a:ext uri="{FF2B5EF4-FFF2-40B4-BE49-F238E27FC236}">
                  <a16:creationId xmlns:a16="http://schemas.microsoft.com/office/drawing/2014/main" id="{ADA39F0B-FDFE-94A3-12B3-E55C9CCD8158}"/>
                </a:ext>
              </a:extLst>
            </p:cNvPr>
            <p:cNvGrpSpPr/>
            <p:nvPr/>
          </p:nvGrpSpPr>
          <p:grpSpPr>
            <a:xfrm>
              <a:off x="11090257" y="-730436"/>
              <a:ext cx="2387334" cy="2609835"/>
              <a:chOff x="9038828" y="3997133"/>
              <a:chExt cx="1371587" cy="1499420"/>
            </a:xfrm>
          </p:grpSpPr>
          <p:sp>
            <p:nvSpPr>
              <p:cNvPr id="170" name="平行四边形 169">
                <a:extLst>
                  <a:ext uri="{FF2B5EF4-FFF2-40B4-BE49-F238E27FC236}">
                    <a16:creationId xmlns:a16="http://schemas.microsoft.com/office/drawing/2014/main" id="{D037D848-71E0-A35D-F74E-C44ABCEA281F}"/>
                  </a:ext>
                </a:extLst>
              </p:cNvPr>
              <p:cNvSpPr/>
              <p:nvPr/>
            </p:nvSpPr>
            <p:spPr>
              <a:xfrm rot="5400000">
                <a:off x="8803675" y="4604584"/>
                <a:ext cx="1127122" cy="656815"/>
              </a:xfrm>
              <a:prstGeom prst="parallelogram">
                <a:avLst>
                  <a:gd name="adj" fmla="val 57012"/>
                </a:avLst>
              </a:prstGeom>
              <a:solidFill>
                <a:schemeClr val="accent2">
                  <a:lumMod val="60000"/>
                  <a:lumOff val="4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1" name="平行四边形 170">
                <a:extLst>
                  <a:ext uri="{FF2B5EF4-FFF2-40B4-BE49-F238E27FC236}">
                    <a16:creationId xmlns:a16="http://schemas.microsoft.com/office/drawing/2014/main" id="{F93D4758-09BA-305B-4C0E-17150C570095}"/>
                  </a:ext>
                </a:extLst>
              </p:cNvPr>
              <p:cNvSpPr/>
              <p:nvPr/>
            </p:nvSpPr>
            <p:spPr>
              <a:xfrm rot="5400000">
                <a:off x="8861631" y="4559506"/>
                <a:ext cx="1127122" cy="656815"/>
              </a:xfrm>
              <a:prstGeom prst="parallelogram">
                <a:avLst>
                  <a:gd name="adj" fmla="val 57012"/>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2" name="平行四边形 171">
                <a:extLst>
                  <a:ext uri="{FF2B5EF4-FFF2-40B4-BE49-F238E27FC236}">
                    <a16:creationId xmlns:a16="http://schemas.microsoft.com/office/drawing/2014/main" id="{829B2F47-A7F7-B6BE-C959-34B529D956BF}"/>
                  </a:ext>
                </a:extLst>
              </p:cNvPr>
              <p:cNvSpPr/>
              <p:nvPr/>
            </p:nvSpPr>
            <p:spPr>
              <a:xfrm rot="16200000" flipH="1">
                <a:off x="9518447" y="4559508"/>
                <a:ext cx="1127122" cy="656815"/>
              </a:xfrm>
              <a:prstGeom prst="parallelogram">
                <a:avLst>
                  <a:gd name="adj" fmla="val 57012"/>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3" name="平行四边形 172">
                <a:extLst>
                  <a:ext uri="{FF2B5EF4-FFF2-40B4-BE49-F238E27FC236}">
                    <a16:creationId xmlns:a16="http://schemas.microsoft.com/office/drawing/2014/main" id="{1787027C-529C-7C49-A39B-2C97F7FD0C97}"/>
                  </a:ext>
                </a:extLst>
              </p:cNvPr>
              <p:cNvSpPr/>
              <p:nvPr/>
            </p:nvSpPr>
            <p:spPr>
              <a:xfrm rot="19800000" flipH="1">
                <a:off x="9184658" y="3997133"/>
                <a:ext cx="1139446" cy="656815"/>
              </a:xfrm>
              <a:prstGeom prst="parallelogram">
                <a:avLst>
                  <a:gd name="adj" fmla="val 582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48" name="组合 147">
              <a:extLst>
                <a:ext uri="{FF2B5EF4-FFF2-40B4-BE49-F238E27FC236}">
                  <a16:creationId xmlns:a16="http://schemas.microsoft.com/office/drawing/2014/main" id="{85F8C93D-E63E-9789-168C-ECBB7DD5D936}"/>
                </a:ext>
              </a:extLst>
            </p:cNvPr>
            <p:cNvGrpSpPr/>
            <p:nvPr/>
          </p:nvGrpSpPr>
          <p:grpSpPr>
            <a:xfrm>
              <a:off x="7486414" y="959011"/>
              <a:ext cx="1924349" cy="2130481"/>
              <a:chOff x="9096784" y="3945968"/>
              <a:chExt cx="1313631" cy="1454344"/>
            </a:xfrm>
          </p:grpSpPr>
          <p:sp>
            <p:nvSpPr>
              <p:cNvPr id="167" name="平行四边形 166">
                <a:extLst>
                  <a:ext uri="{FF2B5EF4-FFF2-40B4-BE49-F238E27FC236}">
                    <a16:creationId xmlns:a16="http://schemas.microsoft.com/office/drawing/2014/main" id="{A20C497D-3215-3C20-2731-186CBD2622B2}"/>
                  </a:ext>
                </a:extLst>
              </p:cNvPr>
              <p:cNvSpPr/>
              <p:nvPr/>
            </p:nvSpPr>
            <p:spPr>
              <a:xfrm rot="5400000">
                <a:off x="8861631" y="4508341"/>
                <a:ext cx="1127122" cy="656815"/>
              </a:xfrm>
              <a:prstGeom prst="parallelogram">
                <a:avLst>
                  <a:gd name="adj" fmla="val 5701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8" name="平行四边形 167">
                <a:extLst>
                  <a:ext uri="{FF2B5EF4-FFF2-40B4-BE49-F238E27FC236}">
                    <a16:creationId xmlns:a16="http://schemas.microsoft.com/office/drawing/2014/main" id="{7535A96C-75EA-54E7-87ED-4B281A134DC6}"/>
                  </a:ext>
                </a:extLst>
              </p:cNvPr>
              <p:cNvSpPr/>
              <p:nvPr/>
            </p:nvSpPr>
            <p:spPr>
              <a:xfrm rot="16200000" flipH="1">
                <a:off x="9518447" y="4508343"/>
                <a:ext cx="1127122" cy="656815"/>
              </a:xfrm>
              <a:prstGeom prst="parallelogram">
                <a:avLst>
                  <a:gd name="adj" fmla="val 570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9" name="平行四边形 168">
                <a:extLst>
                  <a:ext uri="{FF2B5EF4-FFF2-40B4-BE49-F238E27FC236}">
                    <a16:creationId xmlns:a16="http://schemas.microsoft.com/office/drawing/2014/main" id="{62B05137-BE80-8721-58A9-87F3594A2960}"/>
                  </a:ext>
                </a:extLst>
              </p:cNvPr>
              <p:cNvSpPr/>
              <p:nvPr/>
            </p:nvSpPr>
            <p:spPr>
              <a:xfrm rot="19800000" flipH="1">
                <a:off x="9184658" y="3945968"/>
                <a:ext cx="1139446" cy="656815"/>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49" name="平行四边形 148">
              <a:extLst>
                <a:ext uri="{FF2B5EF4-FFF2-40B4-BE49-F238E27FC236}">
                  <a16:creationId xmlns:a16="http://schemas.microsoft.com/office/drawing/2014/main" id="{7F91BBF6-9D27-B54F-5630-5A9E1EABA7AC}"/>
                </a:ext>
              </a:extLst>
            </p:cNvPr>
            <p:cNvSpPr/>
            <p:nvPr/>
          </p:nvSpPr>
          <p:spPr>
            <a:xfrm rot="5400000">
              <a:off x="9323434" y="1622349"/>
              <a:ext cx="2242331" cy="817959"/>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0" name="平行四边形 149">
              <a:extLst>
                <a:ext uri="{FF2B5EF4-FFF2-40B4-BE49-F238E27FC236}">
                  <a16:creationId xmlns:a16="http://schemas.microsoft.com/office/drawing/2014/main" id="{D9F4DAEF-B440-510B-D0B6-AF36768F073A}"/>
                </a:ext>
              </a:extLst>
            </p:cNvPr>
            <p:cNvSpPr/>
            <p:nvPr/>
          </p:nvSpPr>
          <p:spPr>
            <a:xfrm rot="16200000" flipH="1">
              <a:off x="10141395" y="1622355"/>
              <a:ext cx="2242332" cy="817959"/>
            </a:xfrm>
            <a:prstGeom prst="parallelogram">
              <a:avLst>
                <a:gd name="adj" fmla="val 570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1" name="平行四边形 150">
              <a:extLst>
                <a:ext uri="{FF2B5EF4-FFF2-40B4-BE49-F238E27FC236}">
                  <a16:creationId xmlns:a16="http://schemas.microsoft.com/office/drawing/2014/main" id="{6ED25B2D-C248-79E3-207D-EDD3035363C7}"/>
                </a:ext>
              </a:extLst>
            </p:cNvPr>
            <p:cNvSpPr/>
            <p:nvPr/>
          </p:nvSpPr>
          <p:spPr>
            <a:xfrm rot="19800000" flipH="1">
              <a:off x="10142892" y="496863"/>
              <a:ext cx="1418999" cy="826112"/>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2" name="等腰三角形 151">
              <a:extLst>
                <a:ext uri="{FF2B5EF4-FFF2-40B4-BE49-F238E27FC236}">
                  <a16:creationId xmlns:a16="http://schemas.microsoft.com/office/drawing/2014/main" id="{E32CA44F-2ECE-F6CB-9836-77BD7DBEB94A}"/>
                </a:ext>
              </a:extLst>
            </p:cNvPr>
            <p:cNvSpPr/>
            <p:nvPr/>
          </p:nvSpPr>
          <p:spPr>
            <a:xfrm rot="3119219">
              <a:off x="9381065" y="2022418"/>
              <a:ext cx="382945" cy="330125"/>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3" name="等腰三角形 152">
              <a:extLst>
                <a:ext uri="{FF2B5EF4-FFF2-40B4-BE49-F238E27FC236}">
                  <a16:creationId xmlns:a16="http://schemas.microsoft.com/office/drawing/2014/main" id="{A2C22953-2085-1D8A-6815-81F31B303A90}"/>
                </a:ext>
              </a:extLst>
            </p:cNvPr>
            <p:cNvSpPr/>
            <p:nvPr/>
          </p:nvSpPr>
          <p:spPr>
            <a:xfrm rot="6535270">
              <a:off x="6062178" y="1982410"/>
              <a:ext cx="291882" cy="251622"/>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4" name="等腰三角形 153">
              <a:extLst>
                <a:ext uri="{FF2B5EF4-FFF2-40B4-BE49-F238E27FC236}">
                  <a16:creationId xmlns:a16="http://schemas.microsoft.com/office/drawing/2014/main" id="{799631D2-1DDC-DEA6-E1E4-95AD16F8BD76}"/>
                </a:ext>
              </a:extLst>
            </p:cNvPr>
            <p:cNvSpPr/>
            <p:nvPr/>
          </p:nvSpPr>
          <p:spPr>
            <a:xfrm rot="13741432">
              <a:off x="5052383" y="1411845"/>
              <a:ext cx="330879" cy="28524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55" name="组合 154">
              <a:extLst>
                <a:ext uri="{FF2B5EF4-FFF2-40B4-BE49-F238E27FC236}">
                  <a16:creationId xmlns:a16="http://schemas.microsoft.com/office/drawing/2014/main" id="{B738C350-51CB-250F-987A-09E160178A91}"/>
                </a:ext>
              </a:extLst>
            </p:cNvPr>
            <p:cNvGrpSpPr/>
            <p:nvPr/>
          </p:nvGrpSpPr>
          <p:grpSpPr>
            <a:xfrm rot="1800000">
              <a:off x="7785061" y="-31683"/>
              <a:ext cx="1788132" cy="465715"/>
              <a:chOff x="3514049" y="3800335"/>
              <a:chExt cx="3768802" cy="981576"/>
            </a:xfrm>
          </p:grpSpPr>
          <p:sp>
            <p:nvSpPr>
              <p:cNvPr id="165" name="任意多边形: 形状 164">
                <a:extLst>
                  <a:ext uri="{FF2B5EF4-FFF2-40B4-BE49-F238E27FC236}">
                    <a16:creationId xmlns:a16="http://schemas.microsoft.com/office/drawing/2014/main" id="{D2759379-CBAB-EE62-319E-DF565A3A5F64}"/>
                  </a:ext>
                </a:extLst>
              </p:cNvPr>
              <p:cNvSpPr/>
              <p:nvPr/>
            </p:nvSpPr>
            <p:spPr>
              <a:xfrm>
                <a:off x="3600682" y="3990926"/>
                <a:ext cx="3682169" cy="790985"/>
              </a:xfrm>
              <a:custGeom>
                <a:avLst/>
                <a:gdLst>
                  <a:gd name="connsiteX0" fmla="*/ 3155102 w 3390366"/>
                  <a:gd name="connsiteY0" fmla="*/ 728301 h 728301"/>
                  <a:gd name="connsiteX1" fmla="*/ 2653665 w 3390366"/>
                  <a:gd name="connsiteY1" fmla="*/ 555376 h 728301"/>
                  <a:gd name="connsiteX2" fmla="*/ 2425143 w 3390366"/>
                  <a:gd name="connsiteY2" fmla="*/ 469287 h 728301"/>
                  <a:gd name="connsiteX3" fmla="*/ 2196621 w 3390366"/>
                  <a:gd name="connsiteY3" fmla="*/ 555376 h 728301"/>
                  <a:gd name="connsiteX4" fmla="*/ 1695184 w 3390366"/>
                  <a:gd name="connsiteY4" fmla="*/ 728301 h 728301"/>
                  <a:gd name="connsiteX5" fmla="*/ 1193746 w 3390366"/>
                  <a:gd name="connsiteY5" fmla="*/ 555376 h 728301"/>
                  <a:gd name="connsiteX6" fmla="*/ 965224 w 3390366"/>
                  <a:gd name="connsiteY6" fmla="*/ 469287 h 728301"/>
                  <a:gd name="connsiteX7" fmla="*/ 736702 w 3390366"/>
                  <a:gd name="connsiteY7" fmla="*/ 555376 h 728301"/>
                  <a:gd name="connsiteX8" fmla="*/ 235265 w 3390366"/>
                  <a:gd name="connsiteY8" fmla="*/ 728301 h 728301"/>
                  <a:gd name="connsiteX9" fmla="*/ 0 w 3390366"/>
                  <a:gd name="connsiteY9" fmla="*/ 493751 h 728301"/>
                  <a:gd name="connsiteX10" fmla="*/ 235265 w 3390366"/>
                  <a:gd name="connsiteY10" fmla="*/ 259200 h 728301"/>
                  <a:gd name="connsiteX11" fmla="*/ 463787 w 3390366"/>
                  <a:gd name="connsiteY11" fmla="*/ 173112 h 728301"/>
                  <a:gd name="connsiteX12" fmla="*/ 965224 w 3390366"/>
                  <a:gd name="connsiteY12" fmla="*/ 0 h 728301"/>
                  <a:gd name="connsiteX13" fmla="*/ 1466662 w 3390366"/>
                  <a:gd name="connsiteY13" fmla="*/ 172925 h 728301"/>
                  <a:gd name="connsiteX14" fmla="*/ 1695184 w 3390366"/>
                  <a:gd name="connsiteY14" fmla="*/ 259014 h 728301"/>
                  <a:gd name="connsiteX15" fmla="*/ 1923705 w 3390366"/>
                  <a:gd name="connsiteY15" fmla="*/ 172925 h 728301"/>
                  <a:gd name="connsiteX16" fmla="*/ 2425143 w 3390366"/>
                  <a:gd name="connsiteY16" fmla="*/ 0 h 728301"/>
                  <a:gd name="connsiteX17" fmla="*/ 2926580 w 3390366"/>
                  <a:gd name="connsiteY17" fmla="*/ 172925 h 728301"/>
                  <a:gd name="connsiteX18" fmla="*/ 3155102 w 3390366"/>
                  <a:gd name="connsiteY18" fmla="*/ 259014 h 728301"/>
                  <a:gd name="connsiteX19" fmla="*/ 3390367 w 3390366"/>
                  <a:gd name="connsiteY19" fmla="*/ 493564 h 728301"/>
                  <a:gd name="connsiteX20" fmla="*/ 3155102 w 3390366"/>
                  <a:gd name="connsiteY20" fmla="*/ 728114 h 72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90366" h="728301">
                    <a:moveTo>
                      <a:pt x="3155102" y="728301"/>
                    </a:moveTo>
                    <a:cubicBezTo>
                      <a:pt x="2897359" y="728301"/>
                      <a:pt x="2756500" y="628206"/>
                      <a:pt x="2653665" y="555376"/>
                    </a:cubicBezTo>
                    <a:cubicBezTo>
                      <a:pt x="2572933" y="498046"/>
                      <a:pt x="2532473" y="469287"/>
                      <a:pt x="2425143" y="469287"/>
                    </a:cubicBezTo>
                    <a:cubicBezTo>
                      <a:pt x="2317812" y="469287"/>
                      <a:pt x="2277353" y="498046"/>
                      <a:pt x="2196621" y="555376"/>
                    </a:cubicBezTo>
                    <a:cubicBezTo>
                      <a:pt x="2093786" y="628393"/>
                      <a:pt x="1953114" y="728301"/>
                      <a:pt x="1695184" y="728301"/>
                    </a:cubicBezTo>
                    <a:cubicBezTo>
                      <a:pt x="1437253" y="728301"/>
                      <a:pt x="1296769" y="628393"/>
                      <a:pt x="1193746" y="555376"/>
                    </a:cubicBezTo>
                    <a:cubicBezTo>
                      <a:pt x="1113014" y="498046"/>
                      <a:pt x="1072555" y="469287"/>
                      <a:pt x="965224" y="469287"/>
                    </a:cubicBezTo>
                    <a:cubicBezTo>
                      <a:pt x="857894" y="469287"/>
                      <a:pt x="817434" y="498046"/>
                      <a:pt x="736702" y="555376"/>
                    </a:cubicBezTo>
                    <a:cubicBezTo>
                      <a:pt x="633868" y="628206"/>
                      <a:pt x="492821" y="728301"/>
                      <a:pt x="235265" y="728301"/>
                    </a:cubicBezTo>
                    <a:cubicBezTo>
                      <a:pt x="105332" y="728301"/>
                      <a:pt x="0" y="623289"/>
                      <a:pt x="0" y="493751"/>
                    </a:cubicBezTo>
                    <a:cubicBezTo>
                      <a:pt x="0" y="364212"/>
                      <a:pt x="105332" y="259200"/>
                      <a:pt x="235265" y="259200"/>
                    </a:cubicBezTo>
                    <a:cubicBezTo>
                      <a:pt x="342596" y="259200"/>
                      <a:pt x="383055" y="230442"/>
                      <a:pt x="463787" y="173112"/>
                    </a:cubicBezTo>
                    <a:cubicBezTo>
                      <a:pt x="566622" y="99908"/>
                      <a:pt x="707482" y="0"/>
                      <a:pt x="965224" y="0"/>
                    </a:cubicBezTo>
                    <a:cubicBezTo>
                      <a:pt x="1222967" y="0"/>
                      <a:pt x="1363827" y="99908"/>
                      <a:pt x="1466662" y="172925"/>
                    </a:cubicBezTo>
                    <a:cubicBezTo>
                      <a:pt x="1547394" y="230255"/>
                      <a:pt x="1587853" y="259014"/>
                      <a:pt x="1695184" y="259014"/>
                    </a:cubicBezTo>
                    <a:cubicBezTo>
                      <a:pt x="1802514" y="259014"/>
                      <a:pt x="1842974" y="230255"/>
                      <a:pt x="1923705" y="172925"/>
                    </a:cubicBezTo>
                    <a:cubicBezTo>
                      <a:pt x="2026540" y="99908"/>
                      <a:pt x="2167213" y="0"/>
                      <a:pt x="2425143" y="0"/>
                    </a:cubicBezTo>
                    <a:cubicBezTo>
                      <a:pt x="2683073" y="0"/>
                      <a:pt x="2823745" y="99908"/>
                      <a:pt x="2926580" y="172925"/>
                    </a:cubicBezTo>
                    <a:cubicBezTo>
                      <a:pt x="3007312" y="230255"/>
                      <a:pt x="3047772" y="259014"/>
                      <a:pt x="3155102" y="259014"/>
                    </a:cubicBezTo>
                    <a:cubicBezTo>
                      <a:pt x="3285041" y="259014"/>
                      <a:pt x="3390367" y="364025"/>
                      <a:pt x="3390367" y="493564"/>
                    </a:cubicBezTo>
                    <a:cubicBezTo>
                      <a:pt x="3390367" y="623103"/>
                      <a:pt x="3285041" y="728114"/>
                      <a:pt x="3155102" y="728114"/>
                    </a:cubicBezTo>
                    <a:close/>
                  </a:path>
                </a:pathLst>
              </a:custGeom>
              <a:solidFill>
                <a:schemeClr val="accent2">
                  <a:lumMod val="20000"/>
                  <a:lumOff val="80000"/>
                </a:schemeClr>
              </a:solidFill>
              <a:ln w="15875" cap="flat">
                <a:noFill/>
                <a:prstDash val="solid"/>
                <a:miter/>
              </a:ln>
            </p:spPr>
            <p:txBody>
              <a:bodyPr rtlCol="0" anchor="ctr"/>
              <a:lstStyle/>
              <a:p>
                <a:endParaRPr lang="zh-CN" altLang="en-US"/>
              </a:p>
            </p:txBody>
          </p:sp>
          <p:sp>
            <p:nvSpPr>
              <p:cNvPr id="166" name="任意多边形: 形状 165">
                <a:extLst>
                  <a:ext uri="{FF2B5EF4-FFF2-40B4-BE49-F238E27FC236}">
                    <a16:creationId xmlns:a16="http://schemas.microsoft.com/office/drawing/2014/main" id="{FF16CB01-98A6-6B02-BBAB-55BE0DFA1200}"/>
                  </a:ext>
                </a:extLst>
              </p:cNvPr>
              <p:cNvSpPr/>
              <p:nvPr/>
            </p:nvSpPr>
            <p:spPr>
              <a:xfrm>
                <a:off x="3514049" y="3800335"/>
                <a:ext cx="3682169" cy="790985"/>
              </a:xfrm>
              <a:custGeom>
                <a:avLst/>
                <a:gdLst>
                  <a:gd name="connsiteX0" fmla="*/ 3155102 w 3390366"/>
                  <a:gd name="connsiteY0" fmla="*/ 728301 h 728301"/>
                  <a:gd name="connsiteX1" fmla="*/ 2653665 w 3390366"/>
                  <a:gd name="connsiteY1" fmla="*/ 555376 h 728301"/>
                  <a:gd name="connsiteX2" fmla="*/ 2425143 w 3390366"/>
                  <a:gd name="connsiteY2" fmla="*/ 469287 h 728301"/>
                  <a:gd name="connsiteX3" fmla="*/ 2196621 w 3390366"/>
                  <a:gd name="connsiteY3" fmla="*/ 555376 h 728301"/>
                  <a:gd name="connsiteX4" fmla="*/ 1695184 w 3390366"/>
                  <a:gd name="connsiteY4" fmla="*/ 728301 h 728301"/>
                  <a:gd name="connsiteX5" fmla="*/ 1193746 w 3390366"/>
                  <a:gd name="connsiteY5" fmla="*/ 555376 h 728301"/>
                  <a:gd name="connsiteX6" fmla="*/ 965224 w 3390366"/>
                  <a:gd name="connsiteY6" fmla="*/ 469287 h 728301"/>
                  <a:gd name="connsiteX7" fmla="*/ 736702 w 3390366"/>
                  <a:gd name="connsiteY7" fmla="*/ 555376 h 728301"/>
                  <a:gd name="connsiteX8" fmla="*/ 235265 w 3390366"/>
                  <a:gd name="connsiteY8" fmla="*/ 728301 h 728301"/>
                  <a:gd name="connsiteX9" fmla="*/ 0 w 3390366"/>
                  <a:gd name="connsiteY9" fmla="*/ 493751 h 728301"/>
                  <a:gd name="connsiteX10" fmla="*/ 235265 w 3390366"/>
                  <a:gd name="connsiteY10" fmla="*/ 259200 h 728301"/>
                  <a:gd name="connsiteX11" fmla="*/ 463787 w 3390366"/>
                  <a:gd name="connsiteY11" fmla="*/ 173112 h 728301"/>
                  <a:gd name="connsiteX12" fmla="*/ 965224 w 3390366"/>
                  <a:gd name="connsiteY12" fmla="*/ 0 h 728301"/>
                  <a:gd name="connsiteX13" fmla="*/ 1466662 w 3390366"/>
                  <a:gd name="connsiteY13" fmla="*/ 172925 h 728301"/>
                  <a:gd name="connsiteX14" fmla="*/ 1695184 w 3390366"/>
                  <a:gd name="connsiteY14" fmla="*/ 259014 h 728301"/>
                  <a:gd name="connsiteX15" fmla="*/ 1923705 w 3390366"/>
                  <a:gd name="connsiteY15" fmla="*/ 172925 h 728301"/>
                  <a:gd name="connsiteX16" fmla="*/ 2425143 w 3390366"/>
                  <a:gd name="connsiteY16" fmla="*/ 0 h 728301"/>
                  <a:gd name="connsiteX17" fmla="*/ 2926580 w 3390366"/>
                  <a:gd name="connsiteY17" fmla="*/ 172925 h 728301"/>
                  <a:gd name="connsiteX18" fmla="*/ 3155102 w 3390366"/>
                  <a:gd name="connsiteY18" fmla="*/ 259014 h 728301"/>
                  <a:gd name="connsiteX19" fmla="*/ 3390367 w 3390366"/>
                  <a:gd name="connsiteY19" fmla="*/ 493564 h 728301"/>
                  <a:gd name="connsiteX20" fmla="*/ 3155102 w 3390366"/>
                  <a:gd name="connsiteY20" fmla="*/ 728114 h 72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90366" h="728301">
                    <a:moveTo>
                      <a:pt x="3155102" y="728301"/>
                    </a:moveTo>
                    <a:cubicBezTo>
                      <a:pt x="2897359" y="728301"/>
                      <a:pt x="2756500" y="628206"/>
                      <a:pt x="2653665" y="555376"/>
                    </a:cubicBezTo>
                    <a:cubicBezTo>
                      <a:pt x="2572933" y="498046"/>
                      <a:pt x="2532473" y="469287"/>
                      <a:pt x="2425143" y="469287"/>
                    </a:cubicBezTo>
                    <a:cubicBezTo>
                      <a:pt x="2317812" y="469287"/>
                      <a:pt x="2277353" y="498046"/>
                      <a:pt x="2196621" y="555376"/>
                    </a:cubicBezTo>
                    <a:cubicBezTo>
                      <a:pt x="2093786" y="628393"/>
                      <a:pt x="1953114" y="728301"/>
                      <a:pt x="1695184" y="728301"/>
                    </a:cubicBezTo>
                    <a:cubicBezTo>
                      <a:pt x="1437253" y="728301"/>
                      <a:pt x="1296769" y="628393"/>
                      <a:pt x="1193746" y="555376"/>
                    </a:cubicBezTo>
                    <a:cubicBezTo>
                      <a:pt x="1113014" y="498046"/>
                      <a:pt x="1072555" y="469287"/>
                      <a:pt x="965224" y="469287"/>
                    </a:cubicBezTo>
                    <a:cubicBezTo>
                      <a:pt x="857894" y="469287"/>
                      <a:pt x="817434" y="498046"/>
                      <a:pt x="736702" y="555376"/>
                    </a:cubicBezTo>
                    <a:cubicBezTo>
                      <a:pt x="633868" y="628206"/>
                      <a:pt x="492821" y="728301"/>
                      <a:pt x="235265" y="728301"/>
                    </a:cubicBezTo>
                    <a:cubicBezTo>
                      <a:pt x="105332" y="728301"/>
                      <a:pt x="0" y="623289"/>
                      <a:pt x="0" y="493751"/>
                    </a:cubicBezTo>
                    <a:cubicBezTo>
                      <a:pt x="0" y="364212"/>
                      <a:pt x="105332" y="259200"/>
                      <a:pt x="235265" y="259200"/>
                    </a:cubicBezTo>
                    <a:cubicBezTo>
                      <a:pt x="342596" y="259200"/>
                      <a:pt x="383055" y="230442"/>
                      <a:pt x="463787" y="173112"/>
                    </a:cubicBezTo>
                    <a:cubicBezTo>
                      <a:pt x="566622" y="99908"/>
                      <a:pt x="707482" y="0"/>
                      <a:pt x="965224" y="0"/>
                    </a:cubicBezTo>
                    <a:cubicBezTo>
                      <a:pt x="1222967" y="0"/>
                      <a:pt x="1363827" y="99908"/>
                      <a:pt x="1466662" y="172925"/>
                    </a:cubicBezTo>
                    <a:cubicBezTo>
                      <a:pt x="1547394" y="230255"/>
                      <a:pt x="1587853" y="259014"/>
                      <a:pt x="1695184" y="259014"/>
                    </a:cubicBezTo>
                    <a:cubicBezTo>
                      <a:pt x="1802514" y="259014"/>
                      <a:pt x="1842974" y="230255"/>
                      <a:pt x="1923705" y="172925"/>
                    </a:cubicBezTo>
                    <a:cubicBezTo>
                      <a:pt x="2026540" y="99908"/>
                      <a:pt x="2167213" y="0"/>
                      <a:pt x="2425143" y="0"/>
                    </a:cubicBezTo>
                    <a:cubicBezTo>
                      <a:pt x="2683073" y="0"/>
                      <a:pt x="2823745" y="99908"/>
                      <a:pt x="2926580" y="172925"/>
                    </a:cubicBezTo>
                    <a:cubicBezTo>
                      <a:pt x="3007312" y="230255"/>
                      <a:pt x="3047772" y="259014"/>
                      <a:pt x="3155102" y="259014"/>
                    </a:cubicBezTo>
                    <a:cubicBezTo>
                      <a:pt x="3285041" y="259014"/>
                      <a:pt x="3390367" y="364025"/>
                      <a:pt x="3390367" y="493564"/>
                    </a:cubicBezTo>
                    <a:cubicBezTo>
                      <a:pt x="3390367" y="623103"/>
                      <a:pt x="3285041" y="728114"/>
                      <a:pt x="3155102" y="728114"/>
                    </a:cubicBezTo>
                    <a:close/>
                  </a:path>
                </a:pathLst>
              </a:custGeom>
              <a:noFill/>
              <a:ln w="15875" cap="flat">
                <a:solidFill>
                  <a:schemeClr val="tx1"/>
                </a:solidFill>
                <a:prstDash val="solid"/>
                <a:miter/>
              </a:ln>
            </p:spPr>
            <p:txBody>
              <a:bodyPr rtlCol="0" anchor="ctr"/>
              <a:lstStyle/>
              <a:p>
                <a:endParaRPr lang="zh-CN" altLang="en-US"/>
              </a:p>
            </p:txBody>
          </p:sp>
        </p:grpSp>
        <p:grpSp>
          <p:nvGrpSpPr>
            <p:cNvPr id="156" name="组合 155">
              <a:extLst>
                <a:ext uri="{FF2B5EF4-FFF2-40B4-BE49-F238E27FC236}">
                  <a16:creationId xmlns:a16="http://schemas.microsoft.com/office/drawing/2014/main" id="{74740B80-9E25-C5C2-E204-6326C7230AE4}"/>
                </a:ext>
              </a:extLst>
            </p:cNvPr>
            <p:cNvGrpSpPr/>
            <p:nvPr userDrawn="1"/>
          </p:nvGrpSpPr>
          <p:grpSpPr>
            <a:xfrm rot="18900000">
              <a:off x="5710076" y="581782"/>
              <a:ext cx="880372" cy="945595"/>
              <a:chOff x="9014420" y="3997133"/>
              <a:chExt cx="1395995" cy="1499419"/>
            </a:xfrm>
          </p:grpSpPr>
          <p:sp>
            <p:nvSpPr>
              <p:cNvPr id="161" name="平行四边形 160">
                <a:extLst>
                  <a:ext uri="{FF2B5EF4-FFF2-40B4-BE49-F238E27FC236}">
                    <a16:creationId xmlns:a16="http://schemas.microsoft.com/office/drawing/2014/main" id="{30107232-97A5-6562-9C02-F61DBC0EE5B4}"/>
                  </a:ext>
                </a:extLst>
              </p:cNvPr>
              <p:cNvSpPr/>
              <p:nvPr/>
            </p:nvSpPr>
            <p:spPr>
              <a:xfrm rot="5400000">
                <a:off x="8779265" y="4604584"/>
                <a:ext cx="1127123" cy="656814"/>
              </a:xfrm>
              <a:prstGeom prst="parallelogram">
                <a:avLst>
                  <a:gd name="adj" fmla="val 57012"/>
                </a:avLst>
              </a:prstGeom>
              <a:solidFill>
                <a:schemeClr val="accent2">
                  <a:lumMod val="60000"/>
                  <a:lumOff val="4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平行四边形 161">
                <a:extLst>
                  <a:ext uri="{FF2B5EF4-FFF2-40B4-BE49-F238E27FC236}">
                    <a16:creationId xmlns:a16="http://schemas.microsoft.com/office/drawing/2014/main" id="{72DFF84D-5481-2E91-58AA-E7BDF1A5225E}"/>
                  </a:ext>
                </a:extLst>
              </p:cNvPr>
              <p:cNvSpPr/>
              <p:nvPr/>
            </p:nvSpPr>
            <p:spPr>
              <a:xfrm rot="5400000">
                <a:off x="8861631" y="4559506"/>
                <a:ext cx="1127122" cy="656815"/>
              </a:xfrm>
              <a:prstGeom prst="parallelogram">
                <a:avLst>
                  <a:gd name="adj" fmla="val 57012"/>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3" name="平行四边形 162">
                <a:extLst>
                  <a:ext uri="{FF2B5EF4-FFF2-40B4-BE49-F238E27FC236}">
                    <a16:creationId xmlns:a16="http://schemas.microsoft.com/office/drawing/2014/main" id="{E01F263A-068C-98B3-C28C-20315F736F70}"/>
                  </a:ext>
                </a:extLst>
              </p:cNvPr>
              <p:cNvSpPr/>
              <p:nvPr/>
            </p:nvSpPr>
            <p:spPr>
              <a:xfrm rot="16200000" flipH="1">
                <a:off x="9518447" y="4559508"/>
                <a:ext cx="1127122" cy="656815"/>
              </a:xfrm>
              <a:prstGeom prst="parallelogram">
                <a:avLst>
                  <a:gd name="adj" fmla="val 57012"/>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4" name="平行四边形 163">
                <a:extLst>
                  <a:ext uri="{FF2B5EF4-FFF2-40B4-BE49-F238E27FC236}">
                    <a16:creationId xmlns:a16="http://schemas.microsoft.com/office/drawing/2014/main" id="{CCA812CC-C5FF-4EA1-E885-42180DD942EC}"/>
                  </a:ext>
                </a:extLst>
              </p:cNvPr>
              <p:cNvSpPr/>
              <p:nvPr/>
            </p:nvSpPr>
            <p:spPr>
              <a:xfrm rot="19800000" flipH="1">
                <a:off x="9184658" y="3997133"/>
                <a:ext cx="1139446" cy="656815"/>
              </a:xfrm>
              <a:prstGeom prst="parallelogram">
                <a:avLst>
                  <a:gd name="adj" fmla="val 582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57" name="组合 156">
              <a:extLst>
                <a:ext uri="{FF2B5EF4-FFF2-40B4-BE49-F238E27FC236}">
                  <a16:creationId xmlns:a16="http://schemas.microsoft.com/office/drawing/2014/main" id="{8B197DFE-B11B-F387-DA63-13AC722D5EBE}"/>
                </a:ext>
              </a:extLst>
            </p:cNvPr>
            <p:cNvGrpSpPr/>
            <p:nvPr userDrawn="1"/>
          </p:nvGrpSpPr>
          <p:grpSpPr>
            <a:xfrm rot="1800000">
              <a:off x="4149529" y="1332280"/>
              <a:ext cx="602063" cy="666554"/>
              <a:chOff x="9096784" y="3997133"/>
              <a:chExt cx="1313631" cy="1454344"/>
            </a:xfrm>
          </p:grpSpPr>
          <p:sp>
            <p:nvSpPr>
              <p:cNvPr id="158" name="平行四边形 157">
                <a:extLst>
                  <a:ext uri="{FF2B5EF4-FFF2-40B4-BE49-F238E27FC236}">
                    <a16:creationId xmlns:a16="http://schemas.microsoft.com/office/drawing/2014/main" id="{E7869274-A7A9-0492-78EB-CE3DE15DD046}"/>
                  </a:ext>
                </a:extLst>
              </p:cNvPr>
              <p:cNvSpPr/>
              <p:nvPr/>
            </p:nvSpPr>
            <p:spPr>
              <a:xfrm rot="5400000">
                <a:off x="8861631" y="4559506"/>
                <a:ext cx="1127122" cy="656815"/>
              </a:xfrm>
              <a:prstGeom prst="parallelogram">
                <a:avLst>
                  <a:gd name="adj" fmla="val 5701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9" name="平行四边形 158">
                <a:extLst>
                  <a:ext uri="{FF2B5EF4-FFF2-40B4-BE49-F238E27FC236}">
                    <a16:creationId xmlns:a16="http://schemas.microsoft.com/office/drawing/2014/main" id="{59BA014E-2EA6-654A-A455-A6AD5A306A12}"/>
                  </a:ext>
                </a:extLst>
              </p:cNvPr>
              <p:cNvSpPr/>
              <p:nvPr/>
            </p:nvSpPr>
            <p:spPr>
              <a:xfrm rot="16200000" flipH="1">
                <a:off x="9518447" y="4559508"/>
                <a:ext cx="1127122" cy="656815"/>
              </a:xfrm>
              <a:prstGeom prst="parallelogram">
                <a:avLst>
                  <a:gd name="adj" fmla="val 570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平行四边形 159">
                <a:extLst>
                  <a:ext uri="{FF2B5EF4-FFF2-40B4-BE49-F238E27FC236}">
                    <a16:creationId xmlns:a16="http://schemas.microsoft.com/office/drawing/2014/main" id="{35C5FB7D-CA09-7F31-2A0F-ED18B9F5EA8A}"/>
                  </a:ext>
                </a:extLst>
              </p:cNvPr>
              <p:cNvSpPr/>
              <p:nvPr/>
            </p:nvSpPr>
            <p:spPr>
              <a:xfrm rot="19800000" flipH="1">
                <a:off x="9184658" y="3997133"/>
                <a:ext cx="1139446" cy="656815"/>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Tree>
    <p:extLst>
      <p:ext uri="{BB962C8B-B14F-4D97-AF65-F5344CB8AC3E}">
        <p14:creationId xmlns:p14="http://schemas.microsoft.com/office/powerpoint/2010/main" val="358429506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5" name="组合 74">
            <a:extLst>
              <a:ext uri="{FF2B5EF4-FFF2-40B4-BE49-F238E27FC236}">
                <a16:creationId xmlns:a16="http://schemas.microsoft.com/office/drawing/2014/main" id="{AF0F7101-D619-CAED-D4DC-BCD72C508152}"/>
              </a:ext>
            </a:extLst>
          </p:cNvPr>
          <p:cNvGrpSpPr/>
          <p:nvPr userDrawn="1"/>
        </p:nvGrpSpPr>
        <p:grpSpPr>
          <a:xfrm>
            <a:off x="-30480" y="387514"/>
            <a:ext cx="12901005" cy="8360272"/>
            <a:chOff x="-30480" y="387514"/>
            <a:chExt cx="12901005" cy="8360272"/>
          </a:xfrm>
        </p:grpSpPr>
        <p:sp>
          <p:nvSpPr>
            <p:cNvPr id="60" name="矩形 59">
              <a:extLst>
                <a:ext uri="{FF2B5EF4-FFF2-40B4-BE49-F238E27FC236}">
                  <a16:creationId xmlns:a16="http://schemas.microsoft.com/office/drawing/2014/main" id="{0193AA70-648E-2CC3-DD6B-9447361CFF26}"/>
                </a:ext>
              </a:extLst>
            </p:cNvPr>
            <p:cNvSpPr/>
            <p:nvPr userDrawn="1"/>
          </p:nvSpPr>
          <p:spPr>
            <a:xfrm>
              <a:off x="0" y="2939274"/>
              <a:ext cx="12192001" cy="397951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4" name="组合 73">
              <a:extLst>
                <a:ext uri="{FF2B5EF4-FFF2-40B4-BE49-F238E27FC236}">
                  <a16:creationId xmlns:a16="http://schemas.microsoft.com/office/drawing/2014/main" id="{E0958311-88BD-BBFC-A8BC-79FA3EBF56E5}"/>
                </a:ext>
              </a:extLst>
            </p:cNvPr>
            <p:cNvGrpSpPr/>
            <p:nvPr userDrawn="1"/>
          </p:nvGrpSpPr>
          <p:grpSpPr>
            <a:xfrm>
              <a:off x="-30480" y="2428825"/>
              <a:ext cx="6025188" cy="6318961"/>
              <a:chOff x="-30480" y="2428825"/>
              <a:chExt cx="6025188" cy="6318961"/>
            </a:xfrm>
          </p:grpSpPr>
          <p:sp>
            <p:nvSpPr>
              <p:cNvPr id="17" name="平行四边形 16">
                <a:extLst>
                  <a:ext uri="{FF2B5EF4-FFF2-40B4-BE49-F238E27FC236}">
                    <a16:creationId xmlns:a16="http://schemas.microsoft.com/office/drawing/2014/main" id="{9438C54E-5A2E-8DD9-02B0-4CEBE37D35E7}"/>
                  </a:ext>
                </a:extLst>
              </p:cNvPr>
              <p:cNvSpPr/>
              <p:nvPr/>
            </p:nvSpPr>
            <p:spPr>
              <a:xfrm rot="5400000">
                <a:off x="-922550" y="4843103"/>
                <a:ext cx="4796730" cy="3012589"/>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平行四边形 17">
                <a:extLst>
                  <a:ext uri="{FF2B5EF4-FFF2-40B4-BE49-F238E27FC236}">
                    <a16:creationId xmlns:a16="http://schemas.microsoft.com/office/drawing/2014/main" id="{52D9FD67-0F1C-2A04-7C00-1D1E8AB82136}"/>
                  </a:ext>
                </a:extLst>
              </p:cNvPr>
              <p:cNvSpPr/>
              <p:nvPr/>
            </p:nvSpPr>
            <p:spPr>
              <a:xfrm rot="16200000" flipH="1">
                <a:off x="2090047" y="4843125"/>
                <a:ext cx="4796733" cy="3012589"/>
              </a:xfrm>
              <a:prstGeom prst="parallelogram">
                <a:avLst>
                  <a:gd name="adj" fmla="val 570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0" name="平行四边形 19">
                <a:extLst>
                  <a:ext uri="{FF2B5EF4-FFF2-40B4-BE49-F238E27FC236}">
                    <a16:creationId xmlns:a16="http://schemas.microsoft.com/office/drawing/2014/main" id="{1734061F-5E4D-EAC1-85D4-2DA2B445EDCD}"/>
                  </a:ext>
                </a:extLst>
              </p:cNvPr>
              <p:cNvSpPr/>
              <p:nvPr/>
            </p:nvSpPr>
            <p:spPr>
              <a:xfrm rot="19800000" flipH="1">
                <a:off x="364609" y="2428825"/>
                <a:ext cx="5226254" cy="3042617"/>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8" name="组合 7">
              <a:extLst>
                <a:ext uri="{FF2B5EF4-FFF2-40B4-BE49-F238E27FC236}">
                  <a16:creationId xmlns:a16="http://schemas.microsoft.com/office/drawing/2014/main" id="{EF50E713-CB3F-1477-5BE4-ECDA989614E6}"/>
                </a:ext>
              </a:extLst>
            </p:cNvPr>
            <p:cNvGrpSpPr/>
            <p:nvPr/>
          </p:nvGrpSpPr>
          <p:grpSpPr>
            <a:xfrm>
              <a:off x="10187307" y="387514"/>
              <a:ext cx="1180762" cy="1289413"/>
              <a:chOff x="9021192" y="3997133"/>
              <a:chExt cx="1389223" cy="1517056"/>
            </a:xfrm>
          </p:grpSpPr>
          <p:sp>
            <p:nvSpPr>
              <p:cNvPr id="51" name="平行四边形 50">
                <a:extLst>
                  <a:ext uri="{FF2B5EF4-FFF2-40B4-BE49-F238E27FC236}">
                    <a16:creationId xmlns:a16="http://schemas.microsoft.com/office/drawing/2014/main" id="{136AC164-1F0A-001B-B302-9F3CE55D0929}"/>
                  </a:ext>
                </a:extLst>
              </p:cNvPr>
              <p:cNvSpPr/>
              <p:nvPr/>
            </p:nvSpPr>
            <p:spPr>
              <a:xfrm rot="5400000">
                <a:off x="8786038" y="4622220"/>
                <a:ext cx="1127123" cy="656815"/>
              </a:xfrm>
              <a:prstGeom prst="parallelogram">
                <a:avLst>
                  <a:gd name="adj" fmla="val 57012"/>
                </a:avLst>
              </a:prstGeom>
              <a:solidFill>
                <a:schemeClr val="accent2">
                  <a:lumMod val="60000"/>
                  <a:lumOff val="4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平行四边形 51">
                <a:extLst>
                  <a:ext uri="{FF2B5EF4-FFF2-40B4-BE49-F238E27FC236}">
                    <a16:creationId xmlns:a16="http://schemas.microsoft.com/office/drawing/2014/main" id="{2971A358-0CF0-6E1A-9983-068CD57AA226}"/>
                  </a:ext>
                </a:extLst>
              </p:cNvPr>
              <p:cNvSpPr/>
              <p:nvPr/>
            </p:nvSpPr>
            <p:spPr>
              <a:xfrm rot="5400000">
                <a:off x="8861631" y="4559506"/>
                <a:ext cx="1127122" cy="656815"/>
              </a:xfrm>
              <a:prstGeom prst="parallelogram">
                <a:avLst>
                  <a:gd name="adj" fmla="val 57012"/>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平行四边形 52">
                <a:extLst>
                  <a:ext uri="{FF2B5EF4-FFF2-40B4-BE49-F238E27FC236}">
                    <a16:creationId xmlns:a16="http://schemas.microsoft.com/office/drawing/2014/main" id="{1CE0058C-A75C-2528-1CA7-387FBD0447DD}"/>
                  </a:ext>
                </a:extLst>
              </p:cNvPr>
              <p:cNvSpPr/>
              <p:nvPr/>
            </p:nvSpPr>
            <p:spPr>
              <a:xfrm rot="16200000" flipH="1">
                <a:off x="9518447" y="4559508"/>
                <a:ext cx="1127122" cy="656815"/>
              </a:xfrm>
              <a:prstGeom prst="parallelogram">
                <a:avLst>
                  <a:gd name="adj" fmla="val 57012"/>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平行四边形 53">
                <a:extLst>
                  <a:ext uri="{FF2B5EF4-FFF2-40B4-BE49-F238E27FC236}">
                    <a16:creationId xmlns:a16="http://schemas.microsoft.com/office/drawing/2014/main" id="{856C870A-E35C-43DC-715F-D85CD8A31240}"/>
                  </a:ext>
                </a:extLst>
              </p:cNvPr>
              <p:cNvSpPr/>
              <p:nvPr/>
            </p:nvSpPr>
            <p:spPr>
              <a:xfrm rot="19800000" flipH="1">
                <a:off x="9184658" y="3997133"/>
                <a:ext cx="1139446" cy="656815"/>
              </a:xfrm>
              <a:prstGeom prst="parallelogram">
                <a:avLst>
                  <a:gd name="adj" fmla="val 582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3" name="等腰三角形 22">
              <a:extLst>
                <a:ext uri="{FF2B5EF4-FFF2-40B4-BE49-F238E27FC236}">
                  <a16:creationId xmlns:a16="http://schemas.microsoft.com/office/drawing/2014/main" id="{B124BA48-8C71-5D63-6AD2-78DA663BD476}"/>
                </a:ext>
              </a:extLst>
            </p:cNvPr>
            <p:cNvSpPr/>
            <p:nvPr/>
          </p:nvSpPr>
          <p:spPr>
            <a:xfrm rot="6535270">
              <a:off x="11016030" y="5739465"/>
              <a:ext cx="291882" cy="251622"/>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等腰三角形 23">
              <a:extLst>
                <a:ext uri="{FF2B5EF4-FFF2-40B4-BE49-F238E27FC236}">
                  <a16:creationId xmlns:a16="http://schemas.microsoft.com/office/drawing/2014/main" id="{B204D034-2927-D599-93AA-38D648E8330C}"/>
                </a:ext>
              </a:extLst>
            </p:cNvPr>
            <p:cNvSpPr/>
            <p:nvPr/>
          </p:nvSpPr>
          <p:spPr>
            <a:xfrm rot="13741432">
              <a:off x="6452665" y="4284969"/>
              <a:ext cx="330879" cy="285240"/>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7" name="组合 36">
              <a:extLst>
                <a:ext uri="{FF2B5EF4-FFF2-40B4-BE49-F238E27FC236}">
                  <a16:creationId xmlns:a16="http://schemas.microsoft.com/office/drawing/2014/main" id="{3D3479BE-47EA-2C6B-E0C2-E34FA55B89AF}"/>
                </a:ext>
              </a:extLst>
            </p:cNvPr>
            <p:cNvGrpSpPr/>
            <p:nvPr userDrawn="1"/>
          </p:nvGrpSpPr>
          <p:grpSpPr>
            <a:xfrm rot="1800000">
              <a:off x="5494660" y="2278540"/>
              <a:ext cx="721858" cy="799179"/>
              <a:chOff x="8289298" y="4463332"/>
              <a:chExt cx="1313638" cy="1454347"/>
            </a:xfrm>
          </p:grpSpPr>
          <p:sp>
            <p:nvSpPr>
              <p:cNvPr id="39" name="平行四边形 38">
                <a:extLst>
                  <a:ext uri="{FF2B5EF4-FFF2-40B4-BE49-F238E27FC236}">
                    <a16:creationId xmlns:a16="http://schemas.microsoft.com/office/drawing/2014/main" id="{8D4A71DC-532C-2271-C022-972CD56F2068}"/>
                  </a:ext>
                </a:extLst>
              </p:cNvPr>
              <p:cNvSpPr/>
              <p:nvPr/>
            </p:nvSpPr>
            <p:spPr>
              <a:xfrm rot="5400000">
                <a:off x="8054145" y="5025706"/>
                <a:ext cx="1127122" cy="656815"/>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平行四边形 39">
                <a:extLst>
                  <a:ext uri="{FF2B5EF4-FFF2-40B4-BE49-F238E27FC236}">
                    <a16:creationId xmlns:a16="http://schemas.microsoft.com/office/drawing/2014/main" id="{68E83DDB-AA42-DC62-848B-425DA58F4B15}"/>
                  </a:ext>
                </a:extLst>
              </p:cNvPr>
              <p:cNvSpPr/>
              <p:nvPr/>
            </p:nvSpPr>
            <p:spPr>
              <a:xfrm rot="16200000" flipH="1">
                <a:off x="8710967" y="5025710"/>
                <a:ext cx="1127122" cy="656816"/>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平行四边形 40">
                <a:extLst>
                  <a:ext uri="{FF2B5EF4-FFF2-40B4-BE49-F238E27FC236}">
                    <a16:creationId xmlns:a16="http://schemas.microsoft.com/office/drawing/2014/main" id="{679AD5E4-224D-798C-3FB6-5065FB49DC08}"/>
                  </a:ext>
                </a:extLst>
              </p:cNvPr>
              <p:cNvSpPr/>
              <p:nvPr/>
            </p:nvSpPr>
            <p:spPr>
              <a:xfrm rot="19800000" flipH="1">
                <a:off x="8377171" y="4463332"/>
                <a:ext cx="1139446" cy="656816"/>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62" name="组合 61">
              <a:extLst>
                <a:ext uri="{FF2B5EF4-FFF2-40B4-BE49-F238E27FC236}">
                  <a16:creationId xmlns:a16="http://schemas.microsoft.com/office/drawing/2014/main" id="{E661BF4F-C5D2-9633-1127-1CDCFDEAB9DD}"/>
                </a:ext>
              </a:extLst>
            </p:cNvPr>
            <p:cNvGrpSpPr/>
            <p:nvPr userDrawn="1"/>
          </p:nvGrpSpPr>
          <p:grpSpPr>
            <a:xfrm>
              <a:off x="5381453" y="4794547"/>
              <a:ext cx="1937082" cy="3144523"/>
              <a:chOff x="7662507" y="-3451760"/>
              <a:chExt cx="1635920" cy="2655638"/>
            </a:xfrm>
          </p:grpSpPr>
          <p:sp>
            <p:nvSpPr>
              <p:cNvPr id="63" name="平行四边形 62">
                <a:extLst>
                  <a:ext uri="{FF2B5EF4-FFF2-40B4-BE49-F238E27FC236}">
                    <a16:creationId xmlns:a16="http://schemas.microsoft.com/office/drawing/2014/main" id="{E13380A3-B7B0-2DCC-26A1-E0E8BF2B56F6}"/>
                  </a:ext>
                </a:extLst>
              </p:cNvPr>
              <p:cNvSpPr/>
              <p:nvPr/>
            </p:nvSpPr>
            <p:spPr>
              <a:xfrm rot="5400000">
                <a:off x="6950321" y="-2326274"/>
                <a:ext cx="2242331" cy="817959"/>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4" name="平行四边形 63">
                <a:extLst>
                  <a:ext uri="{FF2B5EF4-FFF2-40B4-BE49-F238E27FC236}">
                    <a16:creationId xmlns:a16="http://schemas.microsoft.com/office/drawing/2014/main" id="{4F0575AF-B693-211D-F2E5-388B8C761AC1}"/>
                  </a:ext>
                </a:extLst>
              </p:cNvPr>
              <p:cNvSpPr/>
              <p:nvPr/>
            </p:nvSpPr>
            <p:spPr>
              <a:xfrm rot="16200000" flipH="1">
                <a:off x="7768282" y="-2326268"/>
                <a:ext cx="2242332" cy="817959"/>
              </a:xfrm>
              <a:prstGeom prst="parallelogram">
                <a:avLst>
                  <a:gd name="adj" fmla="val 570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5" name="平行四边形 64">
                <a:extLst>
                  <a:ext uri="{FF2B5EF4-FFF2-40B4-BE49-F238E27FC236}">
                    <a16:creationId xmlns:a16="http://schemas.microsoft.com/office/drawing/2014/main" id="{8304ABFB-4D58-B60C-EDBB-E767942B4392}"/>
                  </a:ext>
                </a:extLst>
              </p:cNvPr>
              <p:cNvSpPr/>
              <p:nvPr/>
            </p:nvSpPr>
            <p:spPr>
              <a:xfrm rot="19800000" flipH="1">
                <a:off x="7769779" y="-3451760"/>
                <a:ext cx="1418999" cy="826112"/>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70" name="组合 69">
              <a:extLst>
                <a:ext uri="{FF2B5EF4-FFF2-40B4-BE49-F238E27FC236}">
                  <a16:creationId xmlns:a16="http://schemas.microsoft.com/office/drawing/2014/main" id="{7D0D4120-CD4C-67E8-B890-6F3A6598E199}"/>
                </a:ext>
              </a:extLst>
            </p:cNvPr>
            <p:cNvGrpSpPr/>
            <p:nvPr userDrawn="1"/>
          </p:nvGrpSpPr>
          <p:grpSpPr>
            <a:xfrm>
              <a:off x="11513475" y="2705437"/>
              <a:ext cx="1357050" cy="4656261"/>
              <a:chOff x="11513475" y="2705437"/>
              <a:chExt cx="1357050" cy="4656261"/>
            </a:xfrm>
          </p:grpSpPr>
          <p:sp>
            <p:nvSpPr>
              <p:cNvPr id="67" name="平行四边形 66">
                <a:extLst>
                  <a:ext uri="{FF2B5EF4-FFF2-40B4-BE49-F238E27FC236}">
                    <a16:creationId xmlns:a16="http://schemas.microsoft.com/office/drawing/2014/main" id="{B744C813-E337-B237-7378-B92C918FE69B}"/>
                  </a:ext>
                </a:extLst>
              </p:cNvPr>
              <p:cNvSpPr/>
              <p:nvPr/>
            </p:nvSpPr>
            <p:spPr>
              <a:xfrm rot="5400000">
                <a:off x="9696033" y="4865724"/>
                <a:ext cx="4313407" cy="678524"/>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8" name="平行四边形 67">
                <a:extLst>
                  <a:ext uri="{FF2B5EF4-FFF2-40B4-BE49-F238E27FC236}">
                    <a16:creationId xmlns:a16="http://schemas.microsoft.com/office/drawing/2014/main" id="{BCD6B911-0448-0DB0-46FC-E29E43896DC5}"/>
                  </a:ext>
                </a:extLst>
              </p:cNvPr>
              <p:cNvSpPr/>
              <p:nvPr/>
            </p:nvSpPr>
            <p:spPr>
              <a:xfrm rot="16200000" flipH="1">
                <a:off x="10374558" y="4865731"/>
                <a:ext cx="4313410" cy="678524"/>
              </a:xfrm>
              <a:prstGeom prst="parallelogram">
                <a:avLst>
                  <a:gd name="adj" fmla="val 570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9" name="平行四边形 68">
                <a:extLst>
                  <a:ext uri="{FF2B5EF4-FFF2-40B4-BE49-F238E27FC236}">
                    <a16:creationId xmlns:a16="http://schemas.microsoft.com/office/drawing/2014/main" id="{9DA1CBCF-70C5-5D77-AE21-74900F035F5D}"/>
                  </a:ext>
                </a:extLst>
              </p:cNvPr>
              <p:cNvSpPr/>
              <p:nvPr/>
            </p:nvSpPr>
            <p:spPr>
              <a:xfrm rot="19800000" flipH="1">
                <a:off x="11602461" y="2705437"/>
                <a:ext cx="1177106" cy="685287"/>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1" name="平行四边形 70">
              <a:extLst>
                <a:ext uri="{FF2B5EF4-FFF2-40B4-BE49-F238E27FC236}">
                  <a16:creationId xmlns:a16="http://schemas.microsoft.com/office/drawing/2014/main" id="{8ACDBAC7-F139-36A0-0C36-685232CCB99C}"/>
                </a:ext>
              </a:extLst>
            </p:cNvPr>
            <p:cNvSpPr/>
            <p:nvPr userDrawn="1"/>
          </p:nvSpPr>
          <p:spPr>
            <a:xfrm rot="19800000" flipH="1">
              <a:off x="10966677" y="705593"/>
              <a:ext cx="1891073" cy="518294"/>
            </a:xfrm>
            <a:prstGeom prst="parallelogram">
              <a:avLst>
                <a:gd name="adj" fmla="val 58285"/>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 name="标题 1">
            <a:extLst>
              <a:ext uri="{FF2B5EF4-FFF2-40B4-BE49-F238E27FC236}">
                <a16:creationId xmlns:a16="http://schemas.microsoft.com/office/drawing/2014/main" id="{000C7662-4F6D-4B06-BB36-235FC06BF816}"/>
              </a:ext>
            </a:extLst>
          </p:cNvPr>
          <p:cNvSpPr>
            <a:spLocks noGrp="1"/>
          </p:cNvSpPr>
          <p:nvPr>
            <p:ph type="title" hasCustomPrompt="1"/>
          </p:nvPr>
        </p:nvSpPr>
        <p:spPr>
          <a:xfrm>
            <a:off x="6475524" y="2371903"/>
            <a:ext cx="4354338" cy="553998"/>
          </a:xfrm>
          <a:prstGeom prst="rect">
            <a:avLst/>
          </a:prstGeom>
        </p:spPr>
        <p:txBody>
          <a:bodyPr vert="horz" wrap="square" lIns="0" tIns="0" rIns="0" bIns="0" rtlCol="0" anchor="b">
            <a:spAutoFit/>
          </a:bodyPr>
          <a:lstStyle>
            <a:lvl1pPr algn="l">
              <a:lnSpc>
                <a:spcPct val="100000"/>
              </a:lnSpc>
              <a:defRPr lang="zh-CN" altLang="en-US" sz="3600">
                <a:solidFill>
                  <a:schemeClr val="tx1"/>
                </a:solidFill>
              </a:defRPr>
            </a:lvl1pPr>
          </a:lstStyle>
          <a:p>
            <a:pPr lvl="0" defTabSz="914354"/>
            <a:r>
              <a:rPr lang="zh-CN" altLang="en-US" dirty="0"/>
              <a:t>单击此处添加标题</a:t>
            </a:r>
          </a:p>
        </p:txBody>
      </p:sp>
      <p:sp>
        <p:nvSpPr>
          <p:cNvPr id="21" name="文本占位符 20">
            <a:extLst>
              <a:ext uri="{FF2B5EF4-FFF2-40B4-BE49-F238E27FC236}">
                <a16:creationId xmlns:a16="http://schemas.microsoft.com/office/drawing/2014/main" id="{0687932A-918D-2634-A52B-404F522596BF}"/>
              </a:ext>
            </a:extLst>
          </p:cNvPr>
          <p:cNvSpPr>
            <a:spLocks noGrp="1"/>
          </p:cNvSpPr>
          <p:nvPr>
            <p:ph type="body" sz="quarter" idx="14" hasCustomPrompt="1"/>
          </p:nvPr>
        </p:nvSpPr>
        <p:spPr>
          <a:xfrm>
            <a:off x="417057" y="818902"/>
            <a:ext cx="5130986" cy="3974934"/>
          </a:xfrm>
          <a:prstGeom prst="rect">
            <a:avLst/>
          </a:prstGeom>
        </p:spPr>
        <p:txBody>
          <a:bodyPr lIns="0" tIns="0" rIns="0" bIns="0" anchor="ctr" anchorCtr="0">
            <a:spAutoFit/>
          </a:bodyPr>
          <a:lstStyle>
            <a:lvl1pPr marL="0" indent="0" algn="ctr">
              <a:buNone/>
              <a:defRPr sz="28700">
                <a:solidFill>
                  <a:schemeClr val="accent1"/>
                </a:solidFill>
                <a:latin typeface="+mj-lt"/>
              </a:defRPr>
            </a:lvl1pPr>
          </a:lstStyle>
          <a:p>
            <a:pPr lvl="0"/>
            <a:r>
              <a:rPr lang="en-US" altLang="zh-CN" dirty="0"/>
              <a:t>01</a:t>
            </a:r>
            <a:endParaRPr lang="zh-CN" altLang="en-US" dirty="0"/>
          </a:p>
        </p:txBody>
      </p:sp>
      <p:sp>
        <p:nvSpPr>
          <p:cNvPr id="6" name="文本占位符 5">
            <a:extLst>
              <a:ext uri="{FF2B5EF4-FFF2-40B4-BE49-F238E27FC236}">
                <a16:creationId xmlns:a16="http://schemas.microsoft.com/office/drawing/2014/main" id="{607DA0D2-0CC7-ABAF-7257-F1E75D6C0D34}"/>
              </a:ext>
            </a:extLst>
          </p:cNvPr>
          <p:cNvSpPr>
            <a:spLocks noGrp="1"/>
          </p:cNvSpPr>
          <p:nvPr>
            <p:ph type="body" sz="quarter" idx="15" hasCustomPrompt="1"/>
          </p:nvPr>
        </p:nvSpPr>
        <p:spPr>
          <a:xfrm>
            <a:off x="6475441" y="3107166"/>
            <a:ext cx="4354512" cy="783035"/>
          </a:xfrm>
          <a:prstGeom prst="rect">
            <a:avLst/>
          </a:prstGeom>
        </p:spPr>
        <p:txBody>
          <a:bodyPr lIns="0" tIns="0" rIns="0" bIns="0">
            <a:spAutoFit/>
          </a:bodyPr>
          <a:lstStyle>
            <a:lvl1pPr marL="0" indent="0">
              <a:lnSpc>
                <a:spcPct val="150000"/>
              </a:lnSpc>
              <a:buFontTx/>
              <a:buNone/>
              <a:defRPr>
                <a:solidFill>
                  <a:srgbClr val="000000"/>
                </a:solidFill>
              </a:defRPr>
            </a:lvl1pPr>
          </a:lstStyle>
          <a:p>
            <a:pPr lvl="0"/>
            <a:r>
              <a:rPr kumimoji="1" lang="zh-CN" altLang="en-US" dirty="0"/>
              <a:t>单击此处添加文本单击此处添加文本单击此处添加文本单击此处添加文本</a:t>
            </a:r>
          </a:p>
        </p:txBody>
      </p:sp>
    </p:spTree>
    <p:extLst>
      <p:ext uri="{BB962C8B-B14F-4D97-AF65-F5344CB8AC3E}">
        <p14:creationId xmlns:p14="http://schemas.microsoft.com/office/powerpoint/2010/main" val="117830095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DE83-63CC-4B33-B715-3953EADE2100}"/>
              </a:ext>
            </a:extLst>
          </p:cNvPr>
          <p:cNvSpPr>
            <a:spLocks noGrp="1"/>
          </p:cNvSpPr>
          <p:nvPr>
            <p:ph type="title" hasCustomPrompt="1"/>
          </p:nvPr>
        </p:nvSpPr>
        <p:spPr>
          <a:xfrm>
            <a:off x="1197203" y="584943"/>
            <a:ext cx="10335984" cy="430887"/>
          </a:xfrm>
          <a:prstGeom prst="rect">
            <a:avLst/>
          </a:prstGeom>
        </p:spPr>
        <p:txBody>
          <a:bodyPr wrap="square" lIns="0" tIns="0" rIns="0" bIns="0">
            <a:spAutoFit/>
          </a:bodyPr>
          <a:lstStyle>
            <a:lvl1pPr>
              <a:lnSpc>
                <a:spcPct val="100000"/>
              </a:lnSpc>
              <a:defRPr>
                <a:solidFill>
                  <a:schemeClr val="tx1"/>
                </a:solidFill>
              </a:defRPr>
            </a:lvl1pPr>
          </a:lstStyle>
          <a:p>
            <a:r>
              <a:rPr lang="zh-CN" altLang="en-US" dirty="0"/>
              <a:t>单击此处添加标题</a:t>
            </a:r>
          </a:p>
        </p:txBody>
      </p:sp>
      <p:grpSp>
        <p:nvGrpSpPr>
          <p:cNvPr id="8" name="组合 7">
            <a:extLst>
              <a:ext uri="{FF2B5EF4-FFF2-40B4-BE49-F238E27FC236}">
                <a16:creationId xmlns:a16="http://schemas.microsoft.com/office/drawing/2014/main" id="{5DD2B155-74F4-A272-8207-271AC9294931}"/>
              </a:ext>
            </a:extLst>
          </p:cNvPr>
          <p:cNvGrpSpPr/>
          <p:nvPr userDrawn="1"/>
        </p:nvGrpSpPr>
        <p:grpSpPr>
          <a:xfrm>
            <a:off x="658813" y="558063"/>
            <a:ext cx="437755" cy="484647"/>
            <a:chOff x="90605" y="538185"/>
            <a:chExt cx="437755" cy="484647"/>
          </a:xfrm>
        </p:grpSpPr>
        <p:sp>
          <p:nvSpPr>
            <p:cNvPr id="4" name="平行四边形 3">
              <a:extLst>
                <a:ext uri="{FF2B5EF4-FFF2-40B4-BE49-F238E27FC236}">
                  <a16:creationId xmlns:a16="http://schemas.microsoft.com/office/drawing/2014/main" id="{61E43E6A-06E2-16C1-43D7-981557A27C5F}"/>
                </a:ext>
              </a:extLst>
            </p:cNvPr>
            <p:cNvSpPr/>
            <p:nvPr userDrawn="1"/>
          </p:nvSpPr>
          <p:spPr>
            <a:xfrm rot="5400000">
              <a:off x="12242" y="725590"/>
              <a:ext cx="375603" cy="218877"/>
            </a:xfrm>
            <a:prstGeom prst="parallelogram">
              <a:avLst>
                <a:gd name="adj" fmla="val 5701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平行四边形 4">
              <a:extLst>
                <a:ext uri="{FF2B5EF4-FFF2-40B4-BE49-F238E27FC236}">
                  <a16:creationId xmlns:a16="http://schemas.microsoft.com/office/drawing/2014/main" id="{3F572853-360E-7147-4B09-7B332F833DB6}"/>
                </a:ext>
              </a:extLst>
            </p:cNvPr>
            <p:cNvSpPr/>
            <p:nvPr userDrawn="1"/>
          </p:nvSpPr>
          <p:spPr>
            <a:xfrm rot="16200000" flipH="1">
              <a:off x="231120" y="725592"/>
              <a:ext cx="375603" cy="218877"/>
            </a:xfrm>
            <a:prstGeom prst="parallelogram">
              <a:avLst>
                <a:gd name="adj" fmla="val 570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平行四边形 5">
              <a:extLst>
                <a:ext uri="{FF2B5EF4-FFF2-40B4-BE49-F238E27FC236}">
                  <a16:creationId xmlns:a16="http://schemas.microsoft.com/office/drawing/2014/main" id="{8C238D79-9A91-7E0D-8939-D3A14DB06DA0}"/>
                </a:ext>
              </a:extLst>
            </p:cNvPr>
            <p:cNvSpPr/>
            <p:nvPr userDrawn="1"/>
          </p:nvSpPr>
          <p:spPr>
            <a:xfrm rot="19800000" flipH="1">
              <a:off x="119888" y="538185"/>
              <a:ext cx="379710" cy="218878"/>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4353689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61120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grpSp>
        <p:nvGrpSpPr>
          <p:cNvPr id="242" name="组合 241">
            <a:extLst>
              <a:ext uri="{FF2B5EF4-FFF2-40B4-BE49-F238E27FC236}">
                <a16:creationId xmlns:a16="http://schemas.microsoft.com/office/drawing/2014/main" id="{9A254D88-F58D-2C84-4350-2B4850219693}"/>
              </a:ext>
            </a:extLst>
          </p:cNvPr>
          <p:cNvGrpSpPr/>
          <p:nvPr userDrawn="1"/>
        </p:nvGrpSpPr>
        <p:grpSpPr>
          <a:xfrm>
            <a:off x="208230" y="-305010"/>
            <a:ext cx="2747604" cy="8130914"/>
            <a:chOff x="208230" y="-314949"/>
            <a:chExt cx="2747604" cy="8130914"/>
          </a:xfrm>
        </p:grpSpPr>
        <p:sp>
          <p:nvSpPr>
            <p:cNvPr id="243" name="等腰三角形 242">
              <a:extLst>
                <a:ext uri="{FF2B5EF4-FFF2-40B4-BE49-F238E27FC236}">
                  <a16:creationId xmlns:a16="http://schemas.microsoft.com/office/drawing/2014/main" id="{740B25D7-A3DE-3AAC-D001-66025BD92E90}"/>
                </a:ext>
              </a:extLst>
            </p:cNvPr>
            <p:cNvSpPr/>
            <p:nvPr userDrawn="1"/>
          </p:nvSpPr>
          <p:spPr>
            <a:xfrm rot="4500000">
              <a:off x="194699" y="2982421"/>
              <a:ext cx="306845" cy="264521"/>
            </a:xfrm>
            <a:prstGeom prst="triangl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4" name="等腰三角形 243">
              <a:extLst>
                <a:ext uri="{FF2B5EF4-FFF2-40B4-BE49-F238E27FC236}">
                  <a16:creationId xmlns:a16="http://schemas.microsoft.com/office/drawing/2014/main" id="{35769837-6B1A-4C8E-B5F9-37DC39B0D0B8}"/>
                </a:ext>
              </a:extLst>
            </p:cNvPr>
            <p:cNvSpPr/>
            <p:nvPr userDrawn="1"/>
          </p:nvSpPr>
          <p:spPr>
            <a:xfrm rot="6839700">
              <a:off x="497716" y="2400465"/>
              <a:ext cx="500222" cy="431225"/>
            </a:xfrm>
            <a:prstGeom prst="triangl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45" name="组合 244">
              <a:extLst>
                <a:ext uri="{FF2B5EF4-FFF2-40B4-BE49-F238E27FC236}">
                  <a16:creationId xmlns:a16="http://schemas.microsoft.com/office/drawing/2014/main" id="{56241FBC-79B8-2585-D701-FAD9218BA1B5}"/>
                </a:ext>
              </a:extLst>
            </p:cNvPr>
            <p:cNvGrpSpPr/>
            <p:nvPr userDrawn="1"/>
          </p:nvGrpSpPr>
          <p:grpSpPr>
            <a:xfrm rot="18900000">
              <a:off x="289615" y="-314949"/>
              <a:ext cx="1182204" cy="1308839"/>
              <a:chOff x="9096784" y="3997133"/>
              <a:chExt cx="1313631" cy="1454344"/>
            </a:xfrm>
          </p:grpSpPr>
          <p:sp>
            <p:nvSpPr>
              <p:cNvPr id="257" name="平行四边形 256">
                <a:extLst>
                  <a:ext uri="{FF2B5EF4-FFF2-40B4-BE49-F238E27FC236}">
                    <a16:creationId xmlns:a16="http://schemas.microsoft.com/office/drawing/2014/main" id="{3197F0AA-899D-BDA3-BE4C-C36485C2813C}"/>
                  </a:ext>
                </a:extLst>
              </p:cNvPr>
              <p:cNvSpPr/>
              <p:nvPr/>
            </p:nvSpPr>
            <p:spPr>
              <a:xfrm rot="5400000">
                <a:off x="8861631" y="4559506"/>
                <a:ext cx="1127122" cy="656815"/>
              </a:xfrm>
              <a:prstGeom prst="parallelogram">
                <a:avLst>
                  <a:gd name="adj" fmla="val 5701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8" name="平行四边形 257">
                <a:extLst>
                  <a:ext uri="{FF2B5EF4-FFF2-40B4-BE49-F238E27FC236}">
                    <a16:creationId xmlns:a16="http://schemas.microsoft.com/office/drawing/2014/main" id="{2886CC18-D41B-10F4-525F-831A9601829E}"/>
                  </a:ext>
                </a:extLst>
              </p:cNvPr>
              <p:cNvSpPr/>
              <p:nvPr/>
            </p:nvSpPr>
            <p:spPr>
              <a:xfrm rot="16200000" flipH="1">
                <a:off x="9518447" y="4559508"/>
                <a:ext cx="1127122" cy="656815"/>
              </a:xfrm>
              <a:prstGeom prst="parallelogram">
                <a:avLst>
                  <a:gd name="adj" fmla="val 570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9" name="平行四边形 258">
                <a:extLst>
                  <a:ext uri="{FF2B5EF4-FFF2-40B4-BE49-F238E27FC236}">
                    <a16:creationId xmlns:a16="http://schemas.microsoft.com/office/drawing/2014/main" id="{482373D3-9BA9-416D-12B3-B4A3CC225754}"/>
                  </a:ext>
                </a:extLst>
              </p:cNvPr>
              <p:cNvSpPr/>
              <p:nvPr/>
            </p:nvSpPr>
            <p:spPr>
              <a:xfrm rot="19800000" flipH="1">
                <a:off x="9184658" y="3997133"/>
                <a:ext cx="1139446" cy="656815"/>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46" name="等腰三角形 245">
              <a:extLst>
                <a:ext uri="{FF2B5EF4-FFF2-40B4-BE49-F238E27FC236}">
                  <a16:creationId xmlns:a16="http://schemas.microsoft.com/office/drawing/2014/main" id="{F042FDCE-1E66-B9D9-B133-5E8EA9D8CAA4}"/>
                </a:ext>
              </a:extLst>
            </p:cNvPr>
            <p:cNvSpPr/>
            <p:nvPr userDrawn="1"/>
          </p:nvSpPr>
          <p:spPr>
            <a:xfrm rot="8779787">
              <a:off x="1947595" y="318195"/>
              <a:ext cx="451655" cy="389358"/>
            </a:xfrm>
            <a:prstGeom prst="triangl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7" name="等腰三角形 246">
              <a:extLst>
                <a:ext uri="{FF2B5EF4-FFF2-40B4-BE49-F238E27FC236}">
                  <a16:creationId xmlns:a16="http://schemas.microsoft.com/office/drawing/2014/main" id="{66C75998-1072-37ED-91D3-E0CEB716288F}"/>
                </a:ext>
              </a:extLst>
            </p:cNvPr>
            <p:cNvSpPr/>
            <p:nvPr userDrawn="1"/>
          </p:nvSpPr>
          <p:spPr>
            <a:xfrm rot="6160705">
              <a:off x="2614541" y="554638"/>
              <a:ext cx="366574" cy="316012"/>
            </a:xfrm>
            <a:prstGeom prst="triangl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48" name="组合 247">
              <a:extLst>
                <a:ext uri="{FF2B5EF4-FFF2-40B4-BE49-F238E27FC236}">
                  <a16:creationId xmlns:a16="http://schemas.microsoft.com/office/drawing/2014/main" id="{EAFEAF3C-6D78-22B0-D736-F236D5310F1C}"/>
                </a:ext>
              </a:extLst>
            </p:cNvPr>
            <p:cNvGrpSpPr/>
            <p:nvPr userDrawn="1"/>
          </p:nvGrpSpPr>
          <p:grpSpPr>
            <a:xfrm>
              <a:off x="208230" y="5477753"/>
              <a:ext cx="1024118" cy="2338212"/>
              <a:chOff x="9096784" y="4184113"/>
              <a:chExt cx="1313631" cy="1267364"/>
            </a:xfrm>
          </p:grpSpPr>
          <p:sp>
            <p:nvSpPr>
              <p:cNvPr id="254" name="平行四边形 253">
                <a:extLst>
                  <a:ext uri="{FF2B5EF4-FFF2-40B4-BE49-F238E27FC236}">
                    <a16:creationId xmlns:a16="http://schemas.microsoft.com/office/drawing/2014/main" id="{808E6AB5-DA2A-0C4F-0514-9E6C7B2B0439}"/>
                  </a:ext>
                </a:extLst>
              </p:cNvPr>
              <p:cNvSpPr/>
              <p:nvPr/>
            </p:nvSpPr>
            <p:spPr>
              <a:xfrm rot="5400000">
                <a:off x="8861631" y="4559506"/>
                <a:ext cx="1127122" cy="656815"/>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55" name="平行四边形 254">
                <a:extLst>
                  <a:ext uri="{FF2B5EF4-FFF2-40B4-BE49-F238E27FC236}">
                    <a16:creationId xmlns:a16="http://schemas.microsoft.com/office/drawing/2014/main" id="{9BE1D2D8-615F-3AEE-F3ED-3AF3655D1458}"/>
                  </a:ext>
                </a:extLst>
              </p:cNvPr>
              <p:cNvSpPr/>
              <p:nvPr/>
            </p:nvSpPr>
            <p:spPr>
              <a:xfrm rot="16200000" flipH="1">
                <a:off x="9518447" y="4559508"/>
                <a:ext cx="1127122" cy="656815"/>
              </a:xfrm>
              <a:prstGeom prst="parallelogram">
                <a:avLst>
                  <a:gd name="adj" fmla="val 570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56" name="平行四边形 255">
                <a:extLst>
                  <a:ext uri="{FF2B5EF4-FFF2-40B4-BE49-F238E27FC236}">
                    <a16:creationId xmlns:a16="http://schemas.microsoft.com/office/drawing/2014/main" id="{3F9049F4-2506-5C58-1861-DD8F056EE080}"/>
                  </a:ext>
                </a:extLst>
              </p:cNvPr>
              <p:cNvSpPr/>
              <p:nvPr/>
            </p:nvSpPr>
            <p:spPr>
              <a:xfrm rot="19800000" flipH="1">
                <a:off x="9182923" y="4184113"/>
                <a:ext cx="1139446" cy="280314"/>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49" name="组合 248">
              <a:extLst>
                <a:ext uri="{FF2B5EF4-FFF2-40B4-BE49-F238E27FC236}">
                  <a16:creationId xmlns:a16="http://schemas.microsoft.com/office/drawing/2014/main" id="{5E1BD906-6F7A-3D97-3523-1236A98BFC7F}"/>
                </a:ext>
              </a:extLst>
            </p:cNvPr>
            <p:cNvGrpSpPr/>
            <p:nvPr userDrawn="1"/>
          </p:nvGrpSpPr>
          <p:grpSpPr>
            <a:xfrm>
              <a:off x="1063239" y="6150640"/>
              <a:ext cx="844128" cy="934549"/>
              <a:chOff x="9096784" y="3997133"/>
              <a:chExt cx="1313631" cy="1454344"/>
            </a:xfrm>
          </p:grpSpPr>
          <p:sp>
            <p:nvSpPr>
              <p:cNvPr id="251" name="平行四边形 250">
                <a:extLst>
                  <a:ext uri="{FF2B5EF4-FFF2-40B4-BE49-F238E27FC236}">
                    <a16:creationId xmlns:a16="http://schemas.microsoft.com/office/drawing/2014/main" id="{D8476B47-2738-8716-03E4-568BA996D194}"/>
                  </a:ext>
                </a:extLst>
              </p:cNvPr>
              <p:cNvSpPr/>
              <p:nvPr/>
            </p:nvSpPr>
            <p:spPr>
              <a:xfrm rot="5400000">
                <a:off x="8861631" y="4559506"/>
                <a:ext cx="1127122" cy="656815"/>
              </a:xfrm>
              <a:prstGeom prst="parallelogram">
                <a:avLst>
                  <a:gd name="adj" fmla="val 5701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2" name="平行四边形 251">
                <a:extLst>
                  <a:ext uri="{FF2B5EF4-FFF2-40B4-BE49-F238E27FC236}">
                    <a16:creationId xmlns:a16="http://schemas.microsoft.com/office/drawing/2014/main" id="{5D099FD8-C36F-CA9F-5F7E-835B2CFDEB32}"/>
                  </a:ext>
                </a:extLst>
              </p:cNvPr>
              <p:cNvSpPr/>
              <p:nvPr/>
            </p:nvSpPr>
            <p:spPr>
              <a:xfrm rot="16200000" flipH="1">
                <a:off x="9518447" y="4559508"/>
                <a:ext cx="1127122" cy="656815"/>
              </a:xfrm>
              <a:prstGeom prst="parallelogram">
                <a:avLst>
                  <a:gd name="adj" fmla="val 570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3" name="平行四边形 252">
                <a:extLst>
                  <a:ext uri="{FF2B5EF4-FFF2-40B4-BE49-F238E27FC236}">
                    <a16:creationId xmlns:a16="http://schemas.microsoft.com/office/drawing/2014/main" id="{D5555D7A-A7BC-B3CD-1387-D0CEF8BAB030}"/>
                  </a:ext>
                </a:extLst>
              </p:cNvPr>
              <p:cNvSpPr/>
              <p:nvPr/>
            </p:nvSpPr>
            <p:spPr>
              <a:xfrm rot="19800000" flipH="1">
                <a:off x="9184658" y="3997133"/>
                <a:ext cx="1139446" cy="656815"/>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50" name="等腰三角形 249">
              <a:extLst>
                <a:ext uri="{FF2B5EF4-FFF2-40B4-BE49-F238E27FC236}">
                  <a16:creationId xmlns:a16="http://schemas.microsoft.com/office/drawing/2014/main" id="{3913FD6A-B672-A345-68AA-F8C2D0E5D36B}"/>
                </a:ext>
              </a:extLst>
            </p:cNvPr>
            <p:cNvSpPr/>
            <p:nvPr userDrawn="1"/>
          </p:nvSpPr>
          <p:spPr>
            <a:xfrm rot="4500000">
              <a:off x="1859376" y="5655838"/>
              <a:ext cx="318974" cy="27497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60" name="组合 259">
            <a:extLst>
              <a:ext uri="{FF2B5EF4-FFF2-40B4-BE49-F238E27FC236}">
                <a16:creationId xmlns:a16="http://schemas.microsoft.com/office/drawing/2014/main" id="{15C31A03-A494-300F-C515-A8A72C587489}"/>
              </a:ext>
            </a:extLst>
          </p:cNvPr>
          <p:cNvGrpSpPr/>
          <p:nvPr userDrawn="1"/>
        </p:nvGrpSpPr>
        <p:grpSpPr>
          <a:xfrm>
            <a:off x="4611378" y="-777166"/>
            <a:ext cx="8751550" cy="8884024"/>
            <a:chOff x="4611378" y="-765037"/>
            <a:chExt cx="8751550" cy="8884024"/>
          </a:xfrm>
        </p:grpSpPr>
        <p:sp>
          <p:nvSpPr>
            <p:cNvPr id="261" name="平行四边形 260">
              <a:extLst>
                <a:ext uri="{FF2B5EF4-FFF2-40B4-BE49-F238E27FC236}">
                  <a16:creationId xmlns:a16="http://schemas.microsoft.com/office/drawing/2014/main" id="{CCE12C67-FF89-4BEF-A15F-DDAF343BFFA8}"/>
                </a:ext>
              </a:extLst>
            </p:cNvPr>
            <p:cNvSpPr/>
            <p:nvPr/>
          </p:nvSpPr>
          <p:spPr>
            <a:xfrm rot="19800000" flipH="1">
              <a:off x="8100679" y="2575559"/>
              <a:ext cx="4850626" cy="518294"/>
            </a:xfrm>
            <a:prstGeom prst="parallelogram">
              <a:avLst>
                <a:gd name="adj" fmla="val 58285"/>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2" name="平行四边形 261">
              <a:extLst>
                <a:ext uri="{FF2B5EF4-FFF2-40B4-BE49-F238E27FC236}">
                  <a16:creationId xmlns:a16="http://schemas.microsoft.com/office/drawing/2014/main" id="{891276C0-2223-5F44-0AB8-3B78A3A5BDF7}"/>
                </a:ext>
              </a:extLst>
            </p:cNvPr>
            <p:cNvSpPr/>
            <p:nvPr/>
          </p:nvSpPr>
          <p:spPr>
            <a:xfrm rot="19800000" flipH="1">
              <a:off x="5088019" y="5761459"/>
              <a:ext cx="4850626" cy="518294"/>
            </a:xfrm>
            <a:prstGeom prst="parallelogram">
              <a:avLst>
                <a:gd name="adj" fmla="val 58285"/>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63" name="组合 262">
              <a:extLst>
                <a:ext uri="{FF2B5EF4-FFF2-40B4-BE49-F238E27FC236}">
                  <a16:creationId xmlns:a16="http://schemas.microsoft.com/office/drawing/2014/main" id="{B3105D8A-9621-BF45-5A64-8FE77CF4D5DD}"/>
                </a:ext>
              </a:extLst>
            </p:cNvPr>
            <p:cNvGrpSpPr/>
            <p:nvPr/>
          </p:nvGrpSpPr>
          <p:grpSpPr>
            <a:xfrm>
              <a:off x="9170162" y="2594267"/>
              <a:ext cx="1733299" cy="1918966"/>
              <a:chOff x="9096784" y="3997133"/>
              <a:chExt cx="1313631" cy="1454344"/>
            </a:xfrm>
          </p:grpSpPr>
          <p:sp>
            <p:nvSpPr>
              <p:cNvPr id="307" name="平行四边形 306">
                <a:extLst>
                  <a:ext uri="{FF2B5EF4-FFF2-40B4-BE49-F238E27FC236}">
                    <a16:creationId xmlns:a16="http://schemas.microsoft.com/office/drawing/2014/main" id="{94BC7630-3F33-18C9-07CE-36F437D99F39}"/>
                  </a:ext>
                </a:extLst>
              </p:cNvPr>
              <p:cNvSpPr/>
              <p:nvPr/>
            </p:nvSpPr>
            <p:spPr>
              <a:xfrm rot="5400000">
                <a:off x="8861631" y="4559506"/>
                <a:ext cx="1127122" cy="656815"/>
              </a:xfrm>
              <a:prstGeom prst="parallelogram">
                <a:avLst>
                  <a:gd name="adj" fmla="val 5701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8" name="平行四边形 307">
                <a:extLst>
                  <a:ext uri="{FF2B5EF4-FFF2-40B4-BE49-F238E27FC236}">
                    <a16:creationId xmlns:a16="http://schemas.microsoft.com/office/drawing/2014/main" id="{ADEFCB01-64A4-F5A2-B967-3671ED562005}"/>
                  </a:ext>
                </a:extLst>
              </p:cNvPr>
              <p:cNvSpPr/>
              <p:nvPr/>
            </p:nvSpPr>
            <p:spPr>
              <a:xfrm rot="16200000" flipH="1">
                <a:off x="9518447" y="4559508"/>
                <a:ext cx="1127122" cy="656815"/>
              </a:xfrm>
              <a:prstGeom prst="parallelogram">
                <a:avLst>
                  <a:gd name="adj" fmla="val 570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9" name="平行四边形 308">
                <a:extLst>
                  <a:ext uri="{FF2B5EF4-FFF2-40B4-BE49-F238E27FC236}">
                    <a16:creationId xmlns:a16="http://schemas.microsoft.com/office/drawing/2014/main" id="{5B977140-8C80-2B97-446B-A7CD31F73FFC}"/>
                  </a:ext>
                </a:extLst>
              </p:cNvPr>
              <p:cNvSpPr/>
              <p:nvPr/>
            </p:nvSpPr>
            <p:spPr>
              <a:xfrm rot="19800000" flipH="1">
                <a:off x="9184658" y="3997133"/>
                <a:ext cx="1139446" cy="656815"/>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64" name="组合 263">
              <a:extLst>
                <a:ext uri="{FF2B5EF4-FFF2-40B4-BE49-F238E27FC236}">
                  <a16:creationId xmlns:a16="http://schemas.microsoft.com/office/drawing/2014/main" id="{1D7DEC27-92D0-D3BB-4A50-277D42B70F51}"/>
                </a:ext>
              </a:extLst>
            </p:cNvPr>
            <p:cNvGrpSpPr/>
            <p:nvPr/>
          </p:nvGrpSpPr>
          <p:grpSpPr>
            <a:xfrm>
              <a:off x="8713263" y="3809696"/>
              <a:ext cx="1022021" cy="2333423"/>
              <a:chOff x="9096784" y="4184113"/>
              <a:chExt cx="1313631" cy="1267364"/>
            </a:xfrm>
          </p:grpSpPr>
          <p:sp>
            <p:nvSpPr>
              <p:cNvPr id="304" name="平行四边形 303">
                <a:extLst>
                  <a:ext uri="{FF2B5EF4-FFF2-40B4-BE49-F238E27FC236}">
                    <a16:creationId xmlns:a16="http://schemas.microsoft.com/office/drawing/2014/main" id="{A1D9EEBB-611E-148D-5C30-8D8BF4213AA8}"/>
                  </a:ext>
                </a:extLst>
              </p:cNvPr>
              <p:cNvSpPr/>
              <p:nvPr/>
            </p:nvSpPr>
            <p:spPr>
              <a:xfrm rot="5400000">
                <a:off x="8861631" y="4559506"/>
                <a:ext cx="1127122" cy="656815"/>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5" name="平行四边形 304">
                <a:extLst>
                  <a:ext uri="{FF2B5EF4-FFF2-40B4-BE49-F238E27FC236}">
                    <a16:creationId xmlns:a16="http://schemas.microsoft.com/office/drawing/2014/main" id="{DEBA8C56-95A8-F8A3-97CF-5FAFD5656E01}"/>
                  </a:ext>
                </a:extLst>
              </p:cNvPr>
              <p:cNvSpPr/>
              <p:nvPr/>
            </p:nvSpPr>
            <p:spPr>
              <a:xfrm rot="16200000" flipH="1">
                <a:off x="9518447" y="4559508"/>
                <a:ext cx="1127122" cy="656815"/>
              </a:xfrm>
              <a:prstGeom prst="parallelogram">
                <a:avLst>
                  <a:gd name="adj" fmla="val 570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06" name="平行四边形 305">
                <a:extLst>
                  <a:ext uri="{FF2B5EF4-FFF2-40B4-BE49-F238E27FC236}">
                    <a16:creationId xmlns:a16="http://schemas.microsoft.com/office/drawing/2014/main" id="{31E16DB3-CEC8-4ABC-9693-B69C305556C0}"/>
                  </a:ext>
                </a:extLst>
              </p:cNvPr>
              <p:cNvSpPr/>
              <p:nvPr/>
            </p:nvSpPr>
            <p:spPr>
              <a:xfrm rot="19800000" flipH="1">
                <a:off x="9182923" y="4184113"/>
                <a:ext cx="1139446" cy="280314"/>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65" name="组合 264">
              <a:extLst>
                <a:ext uri="{FF2B5EF4-FFF2-40B4-BE49-F238E27FC236}">
                  <a16:creationId xmlns:a16="http://schemas.microsoft.com/office/drawing/2014/main" id="{E5C011C2-28C9-9DC8-BC11-7BB5503200CD}"/>
                </a:ext>
              </a:extLst>
            </p:cNvPr>
            <p:cNvGrpSpPr/>
            <p:nvPr/>
          </p:nvGrpSpPr>
          <p:grpSpPr>
            <a:xfrm>
              <a:off x="10975594" y="3220553"/>
              <a:ext cx="2387334" cy="2609835"/>
              <a:chOff x="9038828" y="3997133"/>
              <a:chExt cx="1371587" cy="1499420"/>
            </a:xfrm>
          </p:grpSpPr>
          <p:sp>
            <p:nvSpPr>
              <p:cNvPr id="300" name="平行四边形 299">
                <a:extLst>
                  <a:ext uri="{FF2B5EF4-FFF2-40B4-BE49-F238E27FC236}">
                    <a16:creationId xmlns:a16="http://schemas.microsoft.com/office/drawing/2014/main" id="{F84A6552-51C3-DAE9-AA7C-CCF878F9937A}"/>
                  </a:ext>
                </a:extLst>
              </p:cNvPr>
              <p:cNvSpPr/>
              <p:nvPr/>
            </p:nvSpPr>
            <p:spPr>
              <a:xfrm rot="5400000">
                <a:off x="8803675" y="4604584"/>
                <a:ext cx="1127122" cy="656815"/>
              </a:xfrm>
              <a:prstGeom prst="parallelogram">
                <a:avLst>
                  <a:gd name="adj" fmla="val 57012"/>
                </a:avLst>
              </a:prstGeom>
              <a:solidFill>
                <a:schemeClr val="accent2">
                  <a:lumMod val="60000"/>
                  <a:lumOff val="4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1" name="平行四边形 300">
                <a:extLst>
                  <a:ext uri="{FF2B5EF4-FFF2-40B4-BE49-F238E27FC236}">
                    <a16:creationId xmlns:a16="http://schemas.microsoft.com/office/drawing/2014/main" id="{031520DB-4ABB-82F7-9A15-DE0C5B334C97}"/>
                  </a:ext>
                </a:extLst>
              </p:cNvPr>
              <p:cNvSpPr/>
              <p:nvPr/>
            </p:nvSpPr>
            <p:spPr>
              <a:xfrm rot="5400000">
                <a:off x="8861631" y="4559506"/>
                <a:ext cx="1127122" cy="656815"/>
              </a:xfrm>
              <a:prstGeom prst="parallelogram">
                <a:avLst>
                  <a:gd name="adj" fmla="val 57012"/>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2" name="平行四边形 301">
                <a:extLst>
                  <a:ext uri="{FF2B5EF4-FFF2-40B4-BE49-F238E27FC236}">
                    <a16:creationId xmlns:a16="http://schemas.microsoft.com/office/drawing/2014/main" id="{9F3FE5F8-480D-AC76-F42A-B74D20997843}"/>
                  </a:ext>
                </a:extLst>
              </p:cNvPr>
              <p:cNvSpPr/>
              <p:nvPr/>
            </p:nvSpPr>
            <p:spPr>
              <a:xfrm rot="16200000" flipH="1">
                <a:off x="9518447" y="4559508"/>
                <a:ext cx="1127122" cy="656815"/>
              </a:xfrm>
              <a:prstGeom prst="parallelogram">
                <a:avLst>
                  <a:gd name="adj" fmla="val 57012"/>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3" name="平行四边形 302">
                <a:extLst>
                  <a:ext uri="{FF2B5EF4-FFF2-40B4-BE49-F238E27FC236}">
                    <a16:creationId xmlns:a16="http://schemas.microsoft.com/office/drawing/2014/main" id="{074F73FA-DCB9-B560-3D94-EE20F7806A6B}"/>
                  </a:ext>
                </a:extLst>
              </p:cNvPr>
              <p:cNvSpPr/>
              <p:nvPr/>
            </p:nvSpPr>
            <p:spPr>
              <a:xfrm rot="19800000" flipH="1">
                <a:off x="9184658" y="3997133"/>
                <a:ext cx="1139446" cy="656815"/>
              </a:xfrm>
              <a:prstGeom prst="parallelogram">
                <a:avLst>
                  <a:gd name="adj" fmla="val 582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66" name="组合 265">
              <a:extLst>
                <a:ext uri="{FF2B5EF4-FFF2-40B4-BE49-F238E27FC236}">
                  <a16:creationId xmlns:a16="http://schemas.microsoft.com/office/drawing/2014/main" id="{5D1D140F-9AF8-3492-4335-C6DD6E0584D6}"/>
                </a:ext>
              </a:extLst>
            </p:cNvPr>
            <p:cNvGrpSpPr/>
            <p:nvPr/>
          </p:nvGrpSpPr>
          <p:grpSpPr>
            <a:xfrm>
              <a:off x="6334956" y="5101955"/>
              <a:ext cx="2725123" cy="3017032"/>
              <a:chOff x="9096784" y="3997133"/>
              <a:chExt cx="1313631" cy="1454344"/>
            </a:xfrm>
          </p:grpSpPr>
          <p:sp>
            <p:nvSpPr>
              <p:cNvPr id="297" name="平行四边形 296">
                <a:extLst>
                  <a:ext uri="{FF2B5EF4-FFF2-40B4-BE49-F238E27FC236}">
                    <a16:creationId xmlns:a16="http://schemas.microsoft.com/office/drawing/2014/main" id="{1CCCD608-CC6B-BA83-85E9-816CA40BC26E}"/>
                  </a:ext>
                </a:extLst>
              </p:cNvPr>
              <p:cNvSpPr/>
              <p:nvPr/>
            </p:nvSpPr>
            <p:spPr>
              <a:xfrm rot="5400000">
                <a:off x="8861631" y="4559506"/>
                <a:ext cx="1127122" cy="656815"/>
              </a:xfrm>
              <a:prstGeom prst="parallelogram">
                <a:avLst>
                  <a:gd name="adj" fmla="val 5701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8" name="平行四边形 297">
                <a:extLst>
                  <a:ext uri="{FF2B5EF4-FFF2-40B4-BE49-F238E27FC236}">
                    <a16:creationId xmlns:a16="http://schemas.microsoft.com/office/drawing/2014/main" id="{5C92BF9F-082E-6004-6BEB-A7E8ACF04D7E}"/>
                  </a:ext>
                </a:extLst>
              </p:cNvPr>
              <p:cNvSpPr/>
              <p:nvPr/>
            </p:nvSpPr>
            <p:spPr>
              <a:xfrm rot="16200000" flipH="1">
                <a:off x="9518447" y="4559508"/>
                <a:ext cx="1127122" cy="656815"/>
              </a:xfrm>
              <a:prstGeom prst="parallelogram">
                <a:avLst>
                  <a:gd name="adj" fmla="val 570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9" name="平行四边形 298">
                <a:extLst>
                  <a:ext uri="{FF2B5EF4-FFF2-40B4-BE49-F238E27FC236}">
                    <a16:creationId xmlns:a16="http://schemas.microsoft.com/office/drawing/2014/main" id="{87C758B2-3285-988D-F43F-B23F47B79D54}"/>
                  </a:ext>
                </a:extLst>
              </p:cNvPr>
              <p:cNvSpPr/>
              <p:nvPr/>
            </p:nvSpPr>
            <p:spPr>
              <a:xfrm rot="19800000" flipH="1">
                <a:off x="9184658" y="3997133"/>
                <a:ext cx="1139446" cy="656815"/>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67" name="平行四边形 266">
              <a:extLst>
                <a:ext uri="{FF2B5EF4-FFF2-40B4-BE49-F238E27FC236}">
                  <a16:creationId xmlns:a16="http://schemas.microsoft.com/office/drawing/2014/main" id="{034485A8-BA96-7F02-9903-9A2FE748DF38}"/>
                </a:ext>
              </a:extLst>
            </p:cNvPr>
            <p:cNvSpPr/>
            <p:nvPr/>
          </p:nvSpPr>
          <p:spPr>
            <a:xfrm rot="5400000">
              <a:off x="8928659" y="6027105"/>
              <a:ext cx="2242331" cy="817959"/>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8" name="平行四边形 267">
              <a:extLst>
                <a:ext uri="{FF2B5EF4-FFF2-40B4-BE49-F238E27FC236}">
                  <a16:creationId xmlns:a16="http://schemas.microsoft.com/office/drawing/2014/main" id="{E27B935C-1589-416B-5056-0A6299AAE417}"/>
                </a:ext>
              </a:extLst>
            </p:cNvPr>
            <p:cNvSpPr/>
            <p:nvPr/>
          </p:nvSpPr>
          <p:spPr>
            <a:xfrm rot="16200000" flipH="1">
              <a:off x="9746620" y="6027111"/>
              <a:ext cx="2242332" cy="817959"/>
            </a:xfrm>
            <a:prstGeom prst="parallelogram">
              <a:avLst>
                <a:gd name="adj" fmla="val 570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9" name="平行四边形 268">
              <a:extLst>
                <a:ext uri="{FF2B5EF4-FFF2-40B4-BE49-F238E27FC236}">
                  <a16:creationId xmlns:a16="http://schemas.microsoft.com/office/drawing/2014/main" id="{6F9B4F60-79DE-45DD-C246-A74B2B294A39}"/>
                </a:ext>
              </a:extLst>
            </p:cNvPr>
            <p:cNvSpPr/>
            <p:nvPr/>
          </p:nvSpPr>
          <p:spPr>
            <a:xfrm rot="19800000" flipH="1">
              <a:off x="9748117" y="4901619"/>
              <a:ext cx="1418999" cy="826112"/>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0" name="等腰三角形 269">
              <a:extLst>
                <a:ext uri="{FF2B5EF4-FFF2-40B4-BE49-F238E27FC236}">
                  <a16:creationId xmlns:a16="http://schemas.microsoft.com/office/drawing/2014/main" id="{0E065FAD-FCC7-D21F-B1B2-F6E7F8B45648}"/>
                </a:ext>
              </a:extLst>
            </p:cNvPr>
            <p:cNvSpPr/>
            <p:nvPr/>
          </p:nvSpPr>
          <p:spPr>
            <a:xfrm rot="4500000">
              <a:off x="7934224" y="2522843"/>
              <a:ext cx="589485" cy="508176"/>
            </a:xfrm>
            <a:prstGeom prst="triangl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1" name="等腰三角形 270">
              <a:extLst>
                <a:ext uri="{FF2B5EF4-FFF2-40B4-BE49-F238E27FC236}">
                  <a16:creationId xmlns:a16="http://schemas.microsoft.com/office/drawing/2014/main" id="{EC0EE411-0D16-D9F4-81F8-168B1AAC2C04}"/>
                </a:ext>
              </a:extLst>
            </p:cNvPr>
            <p:cNvSpPr/>
            <p:nvPr/>
          </p:nvSpPr>
          <p:spPr>
            <a:xfrm rot="6535270">
              <a:off x="5667403" y="6342196"/>
              <a:ext cx="291882" cy="251622"/>
            </a:xfrm>
            <a:prstGeom prst="triangl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2" name="等腰三角形 271">
              <a:extLst>
                <a:ext uri="{FF2B5EF4-FFF2-40B4-BE49-F238E27FC236}">
                  <a16:creationId xmlns:a16="http://schemas.microsoft.com/office/drawing/2014/main" id="{2C8512C3-5D76-B51C-6F44-55E6E6504F30}"/>
                </a:ext>
              </a:extLst>
            </p:cNvPr>
            <p:cNvSpPr/>
            <p:nvPr/>
          </p:nvSpPr>
          <p:spPr>
            <a:xfrm rot="13741432">
              <a:off x="4577447" y="5808542"/>
              <a:ext cx="491991" cy="424130"/>
            </a:xfrm>
            <a:prstGeom prst="triangl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73" name="组合 272">
              <a:extLst>
                <a:ext uri="{FF2B5EF4-FFF2-40B4-BE49-F238E27FC236}">
                  <a16:creationId xmlns:a16="http://schemas.microsoft.com/office/drawing/2014/main" id="{F404C0D1-C6D8-E0A7-FEEE-3F1D7B6208CE}"/>
                </a:ext>
              </a:extLst>
            </p:cNvPr>
            <p:cNvGrpSpPr/>
            <p:nvPr/>
          </p:nvGrpSpPr>
          <p:grpSpPr>
            <a:xfrm rot="1800000">
              <a:off x="7390286" y="4328103"/>
              <a:ext cx="1788132" cy="465715"/>
              <a:chOff x="3514049" y="3800335"/>
              <a:chExt cx="3768802" cy="981576"/>
            </a:xfrm>
          </p:grpSpPr>
          <p:sp>
            <p:nvSpPr>
              <p:cNvPr id="295" name="任意多边形: 形状 294">
                <a:extLst>
                  <a:ext uri="{FF2B5EF4-FFF2-40B4-BE49-F238E27FC236}">
                    <a16:creationId xmlns:a16="http://schemas.microsoft.com/office/drawing/2014/main" id="{07BB56B0-05BB-1D39-24F8-9B8E9391AF06}"/>
                  </a:ext>
                </a:extLst>
              </p:cNvPr>
              <p:cNvSpPr/>
              <p:nvPr/>
            </p:nvSpPr>
            <p:spPr>
              <a:xfrm>
                <a:off x="3600682" y="3990926"/>
                <a:ext cx="3682169" cy="790985"/>
              </a:xfrm>
              <a:custGeom>
                <a:avLst/>
                <a:gdLst>
                  <a:gd name="connsiteX0" fmla="*/ 3155102 w 3390366"/>
                  <a:gd name="connsiteY0" fmla="*/ 728301 h 728301"/>
                  <a:gd name="connsiteX1" fmla="*/ 2653665 w 3390366"/>
                  <a:gd name="connsiteY1" fmla="*/ 555376 h 728301"/>
                  <a:gd name="connsiteX2" fmla="*/ 2425143 w 3390366"/>
                  <a:gd name="connsiteY2" fmla="*/ 469287 h 728301"/>
                  <a:gd name="connsiteX3" fmla="*/ 2196621 w 3390366"/>
                  <a:gd name="connsiteY3" fmla="*/ 555376 h 728301"/>
                  <a:gd name="connsiteX4" fmla="*/ 1695184 w 3390366"/>
                  <a:gd name="connsiteY4" fmla="*/ 728301 h 728301"/>
                  <a:gd name="connsiteX5" fmla="*/ 1193746 w 3390366"/>
                  <a:gd name="connsiteY5" fmla="*/ 555376 h 728301"/>
                  <a:gd name="connsiteX6" fmla="*/ 965224 w 3390366"/>
                  <a:gd name="connsiteY6" fmla="*/ 469287 h 728301"/>
                  <a:gd name="connsiteX7" fmla="*/ 736702 w 3390366"/>
                  <a:gd name="connsiteY7" fmla="*/ 555376 h 728301"/>
                  <a:gd name="connsiteX8" fmla="*/ 235265 w 3390366"/>
                  <a:gd name="connsiteY8" fmla="*/ 728301 h 728301"/>
                  <a:gd name="connsiteX9" fmla="*/ 0 w 3390366"/>
                  <a:gd name="connsiteY9" fmla="*/ 493751 h 728301"/>
                  <a:gd name="connsiteX10" fmla="*/ 235265 w 3390366"/>
                  <a:gd name="connsiteY10" fmla="*/ 259200 h 728301"/>
                  <a:gd name="connsiteX11" fmla="*/ 463787 w 3390366"/>
                  <a:gd name="connsiteY11" fmla="*/ 173112 h 728301"/>
                  <a:gd name="connsiteX12" fmla="*/ 965224 w 3390366"/>
                  <a:gd name="connsiteY12" fmla="*/ 0 h 728301"/>
                  <a:gd name="connsiteX13" fmla="*/ 1466662 w 3390366"/>
                  <a:gd name="connsiteY13" fmla="*/ 172925 h 728301"/>
                  <a:gd name="connsiteX14" fmla="*/ 1695184 w 3390366"/>
                  <a:gd name="connsiteY14" fmla="*/ 259014 h 728301"/>
                  <a:gd name="connsiteX15" fmla="*/ 1923705 w 3390366"/>
                  <a:gd name="connsiteY15" fmla="*/ 172925 h 728301"/>
                  <a:gd name="connsiteX16" fmla="*/ 2425143 w 3390366"/>
                  <a:gd name="connsiteY16" fmla="*/ 0 h 728301"/>
                  <a:gd name="connsiteX17" fmla="*/ 2926580 w 3390366"/>
                  <a:gd name="connsiteY17" fmla="*/ 172925 h 728301"/>
                  <a:gd name="connsiteX18" fmla="*/ 3155102 w 3390366"/>
                  <a:gd name="connsiteY18" fmla="*/ 259014 h 728301"/>
                  <a:gd name="connsiteX19" fmla="*/ 3390367 w 3390366"/>
                  <a:gd name="connsiteY19" fmla="*/ 493564 h 728301"/>
                  <a:gd name="connsiteX20" fmla="*/ 3155102 w 3390366"/>
                  <a:gd name="connsiteY20" fmla="*/ 728114 h 72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90366" h="728301">
                    <a:moveTo>
                      <a:pt x="3155102" y="728301"/>
                    </a:moveTo>
                    <a:cubicBezTo>
                      <a:pt x="2897359" y="728301"/>
                      <a:pt x="2756500" y="628206"/>
                      <a:pt x="2653665" y="555376"/>
                    </a:cubicBezTo>
                    <a:cubicBezTo>
                      <a:pt x="2572933" y="498046"/>
                      <a:pt x="2532473" y="469287"/>
                      <a:pt x="2425143" y="469287"/>
                    </a:cubicBezTo>
                    <a:cubicBezTo>
                      <a:pt x="2317812" y="469287"/>
                      <a:pt x="2277353" y="498046"/>
                      <a:pt x="2196621" y="555376"/>
                    </a:cubicBezTo>
                    <a:cubicBezTo>
                      <a:pt x="2093786" y="628393"/>
                      <a:pt x="1953114" y="728301"/>
                      <a:pt x="1695184" y="728301"/>
                    </a:cubicBezTo>
                    <a:cubicBezTo>
                      <a:pt x="1437253" y="728301"/>
                      <a:pt x="1296769" y="628393"/>
                      <a:pt x="1193746" y="555376"/>
                    </a:cubicBezTo>
                    <a:cubicBezTo>
                      <a:pt x="1113014" y="498046"/>
                      <a:pt x="1072555" y="469287"/>
                      <a:pt x="965224" y="469287"/>
                    </a:cubicBezTo>
                    <a:cubicBezTo>
                      <a:pt x="857894" y="469287"/>
                      <a:pt x="817434" y="498046"/>
                      <a:pt x="736702" y="555376"/>
                    </a:cubicBezTo>
                    <a:cubicBezTo>
                      <a:pt x="633868" y="628206"/>
                      <a:pt x="492821" y="728301"/>
                      <a:pt x="235265" y="728301"/>
                    </a:cubicBezTo>
                    <a:cubicBezTo>
                      <a:pt x="105332" y="728301"/>
                      <a:pt x="0" y="623289"/>
                      <a:pt x="0" y="493751"/>
                    </a:cubicBezTo>
                    <a:cubicBezTo>
                      <a:pt x="0" y="364212"/>
                      <a:pt x="105332" y="259200"/>
                      <a:pt x="235265" y="259200"/>
                    </a:cubicBezTo>
                    <a:cubicBezTo>
                      <a:pt x="342596" y="259200"/>
                      <a:pt x="383055" y="230442"/>
                      <a:pt x="463787" y="173112"/>
                    </a:cubicBezTo>
                    <a:cubicBezTo>
                      <a:pt x="566622" y="99908"/>
                      <a:pt x="707482" y="0"/>
                      <a:pt x="965224" y="0"/>
                    </a:cubicBezTo>
                    <a:cubicBezTo>
                      <a:pt x="1222967" y="0"/>
                      <a:pt x="1363827" y="99908"/>
                      <a:pt x="1466662" y="172925"/>
                    </a:cubicBezTo>
                    <a:cubicBezTo>
                      <a:pt x="1547394" y="230255"/>
                      <a:pt x="1587853" y="259014"/>
                      <a:pt x="1695184" y="259014"/>
                    </a:cubicBezTo>
                    <a:cubicBezTo>
                      <a:pt x="1802514" y="259014"/>
                      <a:pt x="1842974" y="230255"/>
                      <a:pt x="1923705" y="172925"/>
                    </a:cubicBezTo>
                    <a:cubicBezTo>
                      <a:pt x="2026540" y="99908"/>
                      <a:pt x="2167213" y="0"/>
                      <a:pt x="2425143" y="0"/>
                    </a:cubicBezTo>
                    <a:cubicBezTo>
                      <a:pt x="2683073" y="0"/>
                      <a:pt x="2823745" y="99908"/>
                      <a:pt x="2926580" y="172925"/>
                    </a:cubicBezTo>
                    <a:cubicBezTo>
                      <a:pt x="3007312" y="230255"/>
                      <a:pt x="3047772" y="259014"/>
                      <a:pt x="3155102" y="259014"/>
                    </a:cubicBezTo>
                    <a:cubicBezTo>
                      <a:pt x="3285041" y="259014"/>
                      <a:pt x="3390367" y="364025"/>
                      <a:pt x="3390367" y="493564"/>
                    </a:cubicBezTo>
                    <a:cubicBezTo>
                      <a:pt x="3390367" y="623103"/>
                      <a:pt x="3285041" y="728114"/>
                      <a:pt x="3155102" y="728114"/>
                    </a:cubicBezTo>
                    <a:close/>
                  </a:path>
                </a:pathLst>
              </a:custGeom>
              <a:solidFill>
                <a:schemeClr val="accent2">
                  <a:lumMod val="20000"/>
                  <a:lumOff val="80000"/>
                </a:schemeClr>
              </a:solidFill>
              <a:ln w="15875" cap="flat">
                <a:noFill/>
                <a:prstDash val="solid"/>
                <a:miter/>
              </a:ln>
            </p:spPr>
            <p:txBody>
              <a:bodyPr rtlCol="0" anchor="ctr"/>
              <a:lstStyle/>
              <a:p>
                <a:endParaRPr lang="zh-CN" altLang="en-US"/>
              </a:p>
            </p:txBody>
          </p:sp>
          <p:sp>
            <p:nvSpPr>
              <p:cNvPr id="296" name="任意多边形: 形状 295">
                <a:extLst>
                  <a:ext uri="{FF2B5EF4-FFF2-40B4-BE49-F238E27FC236}">
                    <a16:creationId xmlns:a16="http://schemas.microsoft.com/office/drawing/2014/main" id="{C004DDB6-D7AB-F45C-1613-1134F58E26AB}"/>
                  </a:ext>
                </a:extLst>
              </p:cNvPr>
              <p:cNvSpPr/>
              <p:nvPr/>
            </p:nvSpPr>
            <p:spPr>
              <a:xfrm>
                <a:off x="3514049" y="3800335"/>
                <a:ext cx="3682169" cy="790985"/>
              </a:xfrm>
              <a:custGeom>
                <a:avLst/>
                <a:gdLst>
                  <a:gd name="connsiteX0" fmla="*/ 3155102 w 3390366"/>
                  <a:gd name="connsiteY0" fmla="*/ 728301 h 728301"/>
                  <a:gd name="connsiteX1" fmla="*/ 2653665 w 3390366"/>
                  <a:gd name="connsiteY1" fmla="*/ 555376 h 728301"/>
                  <a:gd name="connsiteX2" fmla="*/ 2425143 w 3390366"/>
                  <a:gd name="connsiteY2" fmla="*/ 469287 h 728301"/>
                  <a:gd name="connsiteX3" fmla="*/ 2196621 w 3390366"/>
                  <a:gd name="connsiteY3" fmla="*/ 555376 h 728301"/>
                  <a:gd name="connsiteX4" fmla="*/ 1695184 w 3390366"/>
                  <a:gd name="connsiteY4" fmla="*/ 728301 h 728301"/>
                  <a:gd name="connsiteX5" fmla="*/ 1193746 w 3390366"/>
                  <a:gd name="connsiteY5" fmla="*/ 555376 h 728301"/>
                  <a:gd name="connsiteX6" fmla="*/ 965224 w 3390366"/>
                  <a:gd name="connsiteY6" fmla="*/ 469287 h 728301"/>
                  <a:gd name="connsiteX7" fmla="*/ 736702 w 3390366"/>
                  <a:gd name="connsiteY7" fmla="*/ 555376 h 728301"/>
                  <a:gd name="connsiteX8" fmla="*/ 235265 w 3390366"/>
                  <a:gd name="connsiteY8" fmla="*/ 728301 h 728301"/>
                  <a:gd name="connsiteX9" fmla="*/ 0 w 3390366"/>
                  <a:gd name="connsiteY9" fmla="*/ 493751 h 728301"/>
                  <a:gd name="connsiteX10" fmla="*/ 235265 w 3390366"/>
                  <a:gd name="connsiteY10" fmla="*/ 259200 h 728301"/>
                  <a:gd name="connsiteX11" fmla="*/ 463787 w 3390366"/>
                  <a:gd name="connsiteY11" fmla="*/ 173112 h 728301"/>
                  <a:gd name="connsiteX12" fmla="*/ 965224 w 3390366"/>
                  <a:gd name="connsiteY12" fmla="*/ 0 h 728301"/>
                  <a:gd name="connsiteX13" fmla="*/ 1466662 w 3390366"/>
                  <a:gd name="connsiteY13" fmla="*/ 172925 h 728301"/>
                  <a:gd name="connsiteX14" fmla="*/ 1695184 w 3390366"/>
                  <a:gd name="connsiteY14" fmla="*/ 259014 h 728301"/>
                  <a:gd name="connsiteX15" fmla="*/ 1923705 w 3390366"/>
                  <a:gd name="connsiteY15" fmla="*/ 172925 h 728301"/>
                  <a:gd name="connsiteX16" fmla="*/ 2425143 w 3390366"/>
                  <a:gd name="connsiteY16" fmla="*/ 0 h 728301"/>
                  <a:gd name="connsiteX17" fmla="*/ 2926580 w 3390366"/>
                  <a:gd name="connsiteY17" fmla="*/ 172925 h 728301"/>
                  <a:gd name="connsiteX18" fmla="*/ 3155102 w 3390366"/>
                  <a:gd name="connsiteY18" fmla="*/ 259014 h 728301"/>
                  <a:gd name="connsiteX19" fmla="*/ 3390367 w 3390366"/>
                  <a:gd name="connsiteY19" fmla="*/ 493564 h 728301"/>
                  <a:gd name="connsiteX20" fmla="*/ 3155102 w 3390366"/>
                  <a:gd name="connsiteY20" fmla="*/ 728114 h 72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90366" h="728301">
                    <a:moveTo>
                      <a:pt x="3155102" y="728301"/>
                    </a:moveTo>
                    <a:cubicBezTo>
                      <a:pt x="2897359" y="728301"/>
                      <a:pt x="2756500" y="628206"/>
                      <a:pt x="2653665" y="555376"/>
                    </a:cubicBezTo>
                    <a:cubicBezTo>
                      <a:pt x="2572933" y="498046"/>
                      <a:pt x="2532473" y="469287"/>
                      <a:pt x="2425143" y="469287"/>
                    </a:cubicBezTo>
                    <a:cubicBezTo>
                      <a:pt x="2317812" y="469287"/>
                      <a:pt x="2277353" y="498046"/>
                      <a:pt x="2196621" y="555376"/>
                    </a:cubicBezTo>
                    <a:cubicBezTo>
                      <a:pt x="2093786" y="628393"/>
                      <a:pt x="1953114" y="728301"/>
                      <a:pt x="1695184" y="728301"/>
                    </a:cubicBezTo>
                    <a:cubicBezTo>
                      <a:pt x="1437253" y="728301"/>
                      <a:pt x="1296769" y="628393"/>
                      <a:pt x="1193746" y="555376"/>
                    </a:cubicBezTo>
                    <a:cubicBezTo>
                      <a:pt x="1113014" y="498046"/>
                      <a:pt x="1072555" y="469287"/>
                      <a:pt x="965224" y="469287"/>
                    </a:cubicBezTo>
                    <a:cubicBezTo>
                      <a:pt x="857894" y="469287"/>
                      <a:pt x="817434" y="498046"/>
                      <a:pt x="736702" y="555376"/>
                    </a:cubicBezTo>
                    <a:cubicBezTo>
                      <a:pt x="633868" y="628206"/>
                      <a:pt x="492821" y="728301"/>
                      <a:pt x="235265" y="728301"/>
                    </a:cubicBezTo>
                    <a:cubicBezTo>
                      <a:pt x="105332" y="728301"/>
                      <a:pt x="0" y="623289"/>
                      <a:pt x="0" y="493751"/>
                    </a:cubicBezTo>
                    <a:cubicBezTo>
                      <a:pt x="0" y="364212"/>
                      <a:pt x="105332" y="259200"/>
                      <a:pt x="235265" y="259200"/>
                    </a:cubicBezTo>
                    <a:cubicBezTo>
                      <a:pt x="342596" y="259200"/>
                      <a:pt x="383055" y="230442"/>
                      <a:pt x="463787" y="173112"/>
                    </a:cubicBezTo>
                    <a:cubicBezTo>
                      <a:pt x="566622" y="99908"/>
                      <a:pt x="707482" y="0"/>
                      <a:pt x="965224" y="0"/>
                    </a:cubicBezTo>
                    <a:cubicBezTo>
                      <a:pt x="1222967" y="0"/>
                      <a:pt x="1363827" y="99908"/>
                      <a:pt x="1466662" y="172925"/>
                    </a:cubicBezTo>
                    <a:cubicBezTo>
                      <a:pt x="1547394" y="230255"/>
                      <a:pt x="1587853" y="259014"/>
                      <a:pt x="1695184" y="259014"/>
                    </a:cubicBezTo>
                    <a:cubicBezTo>
                      <a:pt x="1802514" y="259014"/>
                      <a:pt x="1842974" y="230255"/>
                      <a:pt x="1923705" y="172925"/>
                    </a:cubicBezTo>
                    <a:cubicBezTo>
                      <a:pt x="2026540" y="99908"/>
                      <a:pt x="2167213" y="0"/>
                      <a:pt x="2425143" y="0"/>
                    </a:cubicBezTo>
                    <a:cubicBezTo>
                      <a:pt x="2683073" y="0"/>
                      <a:pt x="2823745" y="99908"/>
                      <a:pt x="2926580" y="172925"/>
                    </a:cubicBezTo>
                    <a:cubicBezTo>
                      <a:pt x="3007312" y="230255"/>
                      <a:pt x="3047772" y="259014"/>
                      <a:pt x="3155102" y="259014"/>
                    </a:cubicBezTo>
                    <a:cubicBezTo>
                      <a:pt x="3285041" y="259014"/>
                      <a:pt x="3390367" y="364025"/>
                      <a:pt x="3390367" y="493564"/>
                    </a:cubicBezTo>
                    <a:cubicBezTo>
                      <a:pt x="3390367" y="623103"/>
                      <a:pt x="3285041" y="728114"/>
                      <a:pt x="3155102" y="728114"/>
                    </a:cubicBezTo>
                    <a:close/>
                  </a:path>
                </a:pathLst>
              </a:custGeom>
              <a:noFill/>
              <a:ln w="15875" cap="flat">
                <a:solidFill>
                  <a:schemeClr val="tx1"/>
                </a:solidFill>
                <a:prstDash val="solid"/>
                <a:miter/>
              </a:ln>
            </p:spPr>
            <p:txBody>
              <a:bodyPr rtlCol="0" anchor="ctr"/>
              <a:lstStyle/>
              <a:p>
                <a:endParaRPr lang="zh-CN" altLang="en-US"/>
              </a:p>
            </p:txBody>
          </p:sp>
        </p:grpSp>
        <p:sp>
          <p:nvSpPr>
            <p:cNvPr id="274" name="平行四边形 273">
              <a:extLst>
                <a:ext uri="{FF2B5EF4-FFF2-40B4-BE49-F238E27FC236}">
                  <a16:creationId xmlns:a16="http://schemas.microsoft.com/office/drawing/2014/main" id="{65F5C008-FBDD-D28D-6CE1-93D2410D9579}"/>
                </a:ext>
              </a:extLst>
            </p:cNvPr>
            <p:cNvSpPr/>
            <p:nvPr/>
          </p:nvSpPr>
          <p:spPr>
            <a:xfrm rot="19800000" flipH="1">
              <a:off x="11177322" y="-192150"/>
              <a:ext cx="1882999" cy="386658"/>
            </a:xfrm>
            <a:prstGeom prst="parallelogram">
              <a:avLst>
                <a:gd name="adj" fmla="val 58285"/>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5" name="等腰三角形 274">
              <a:extLst>
                <a:ext uri="{FF2B5EF4-FFF2-40B4-BE49-F238E27FC236}">
                  <a16:creationId xmlns:a16="http://schemas.microsoft.com/office/drawing/2014/main" id="{B25440A3-AE4A-ED24-1917-E97BFBC71694}"/>
                </a:ext>
              </a:extLst>
            </p:cNvPr>
            <p:cNvSpPr/>
            <p:nvPr/>
          </p:nvSpPr>
          <p:spPr>
            <a:xfrm rot="1800000">
              <a:off x="11411741" y="1283140"/>
              <a:ext cx="707136" cy="609600"/>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76" name="组合 275">
              <a:extLst>
                <a:ext uri="{FF2B5EF4-FFF2-40B4-BE49-F238E27FC236}">
                  <a16:creationId xmlns:a16="http://schemas.microsoft.com/office/drawing/2014/main" id="{F5E71540-5482-FA45-15AF-38BEE2916A15}"/>
                </a:ext>
              </a:extLst>
            </p:cNvPr>
            <p:cNvGrpSpPr/>
            <p:nvPr/>
          </p:nvGrpSpPr>
          <p:grpSpPr>
            <a:xfrm>
              <a:off x="7366982" y="-532208"/>
              <a:ext cx="1182204" cy="1308839"/>
              <a:chOff x="9096784" y="3997133"/>
              <a:chExt cx="1313631" cy="1454344"/>
            </a:xfrm>
          </p:grpSpPr>
          <p:sp>
            <p:nvSpPr>
              <p:cNvPr id="292" name="平行四边形 291">
                <a:extLst>
                  <a:ext uri="{FF2B5EF4-FFF2-40B4-BE49-F238E27FC236}">
                    <a16:creationId xmlns:a16="http://schemas.microsoft.com/office/drawing/2014/main" id="{C17CE1AD-6023-E12D-7C7F-33EAB4F9B75A}"/>
                  </a:ext>
                </a:extLst>
              </p:cNvPr>
              <p:cNvSpPr/>
              <p:nvPr/>
            </p:nvSpPr>
            <p:spPr>
              <a:xfrm rot="5400000">
                <a:off x="8861631" y="4559506"/>
                <a:ext cx="1127122" cy="656815"/>
              </a:xfrm>
              <a:prstGeom prst="parallelogram">
                <a:avLst>
                  <a:gd name="adj" fmla="val 5701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3" name="平行四边形 292">
                <a:extLst>
                  <a:ext uri="{FF2B5EF4-FFF2-40B4-BE49-F238E27FC236}">
                    <a16:creationId xmlns:a16="http://schemas.microsoft.com/office/drawing/2014/main" id="{1EF7F04D-BF43-BC60-F15C-7352649A014E}"/>
                  </a:ext>
                </a:extLst>
              </p:cNvPr>
              <p:cNvSpPr/>
              <p:nvPr/>
            </p:nvSpPr>
            <p:spPr>
              <a:xfrm rot="16200000" flipH="1">
                <a:off x="9518447" y="4559508"/>
                <a:ext cx="1127122" cy="656815"/>
              </a:xfrm>
              <a:prstGeom prst="parallelogram">
                <a:avLst>
                  <a:gd name="adj" fmla="val 570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4" name="平行四边形 293">
                <a:extLst>
                  <a:ext uri="{FF2B5EF4-FFF2-40B4-BE49-F238E27FC236}">
                    <a16:creationId xmlns:a16="http://schemas.microsoft.com/office/drawing/2014/main" id="{78F809C3-0B84-0287-32C0-7DACA7F801A6}"/>
                  </a:ext>
                </a:extLst>
              </p:cNvPr>
              <p:cNvSpPr/>
              <p:nvPr/>
            </p:nvSpPr>
            <p:spPr>
              <a:xfrm rot="19800000" flipH="1">
                <a:off x="9184658" y="3997133"/>
                <a:ext cx="1139446" cy="656815"/>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77" name="组合 276">
              <a:extLst>
                <a:ext uri="{FF2B5EF4-FFF2-40B4-BE49-F238E27FC236}">
                  <a16:creationId xmlns:a16="http://schemas.microsoft.com/office/drawing/2014/main" id="{D2EA9E6F-BEFC-4811-E5BD-39500AC0AF61}"/>
                </a:ext>
              </a:extLst>
            </p:cNvPr>
            <p:cNvGrpSpPr/>
            <p:nvPr/>
          </p:nvGrpSpPr>
          <p:grpSpPr>
            <a:xfrm>
              <a:off x="6581612" y="-765037"/>
              <a:ext cx="1164792" cy="1792555"/>
              <a:chOff x="5990439" y="-735562"/>
              <a:chExt cx="1164792" cy="1792555"/>
            </a:xfrm>
          </p:grpSpPr>
          <p:sp>
            <p:nvSpPr>
              <p:cNvPr id="289" name="平行四边形 288">
                <a:extLst>
                  <a:ext uri="{FF2B5EF4-FFF2-40B4-BE49-F238E27FC236}">
                    <a16:creationId xmlns:a16="http://schemas.microsoft.com/office/drawing/2014/main" id="{13805F71-A0E1-F1E4-D7CA-FBEEE437DCFE}"/>
                  </a:ext>
                </a:extLst>
              </p:cNvPr>
              <p:cNvSpPr/>
              <p:nvPr/>
            </p:nvSpPr>
            <p:spPr>
              <a:xfrm rot="19800000" flipH="1">
                <a:off x="6071969" y="-735562"/>
                <a:ext cx="1025446" cy="596994"/>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0" name="平行四边形 289">
                <a:extLst>
                  <a:ext uri="{FF2B5EF4-FFF2-40B4-BE49-F238E27FC236}">
                    <a16:creationId xmlns:a16="http://schemas.microsoft.com/office/drawing/2014/main" id="{CE8EAD84-B9FA-7A28-36E0-1376DDF696AC}"/>
                  </a:ext>
                </a:extLst>
              </p:cNvPr>
              <p:cNvSpPr/>
              <p:nvPr/>
            </p:nvSpPr>
            <p:spPr>
              <a:xfrm rot="5400000">
                <a:off x="5528168" y="14408"/>
                <a:ext cx="1504851" cy="580310"/>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1" name="平行四边形 290">
                <a:extLst>
                  <a:ext uri="{FF2B5EF4-FFF2-40B4-BE49-F238E27FC236}">
                    <a16:creationId xmlns:a16="http://schemas.microsoft.com/office/drawing/2014/main" id="{BF55D9DB-C8E5-C3ED-BE72-2F7A6315466A}"/>
                  </a:ext>
                </a:extLst>
              </p:cNvPr>
              <p:cNvSpPr/>
              <p:nvPr/>
            </p:nvSpPr>
            <p:spPr>
              <a:xfrm rot="16200000" flipH="1">
                <a:off x="6112650" y="14413"/>
                <a:ext cx="1504851" cy="580310"/>
              </a:xfrm>
              <a:prstGeom prst="parallelogram">
                <a:avLst>
                  <a:gd name="adj" fmla="val 570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78" name="组合 277">
              <a:extLst>
                <a:ext uri="{FF2B5EF4-FFF2-40B4-BE49-F238E27FC236}">
                  <a16:creationId xmlns:a16="http://schemas.microsoft.com/office/drawing/2014/main" id="{0CDB6EA1-3C22-329A-ADAE-4CD991FB8303}"/>
                </a:ext>
              </a:extLst>
            </p:cNvPr>
            <p:cNvGrpSpPr/>
            <p:nvPr/>
          </p:nvGrpSpPr>
          <p:grpSpPr>
            <a:xfrm>
              <a:off x="10721598" y="831000"/>
              <a:ext cx="1345497" cy="1489624"/>
              <a:chOff x="9096784" y="3997133"/>
              <a:chExt cx="1313631" cy="1454344"/>
            </a:xfrm>
          </p:grpSpPr>
          <p:sp>
            <p:nvSpPr>
              <p:cNvPr id="286" name="平行四边形 285">
                <a:extLst>
                  <a:ext uri="{FF2B5EF4-FFF2-40B4-BE49-F238E27FC236}">
                    <a16:creationId xmlns:a16="http://schemas.microsoft.com/office/drawing/2014/main" id="{13EAF503-3E15-6C55-66B7-383C1F37FF84}"/>
                  </a:ext>
                </a:extLst>
              </p:cNvPr>
              <p:cNvSpPr/>
              <p:nvPr/>
            </p:nvSpPr>
            <p:spPr>
              <a:xfrm rot="5400000">
                <a:off x="8861631" y="4559506"/>
                <a:ext cx="1127122" cy="656815"/>
              </a:xfrm>
              <a:prstGeom prst="parallelogram">
                <a:avLst>
                  <a:gd name="adj" fmla="val 5701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7" name="平行四边形 286">
                <a:extLst>
                  <a:ext uri="{FF2B5EF4-FFF2-40B4-BE49-F238E27FC236}">
                    <a16:creationId xmlns:a16="http://schemas.microsoft.com/office/drawing/2014/main" id="{DDE7A3A4-14C1-61A6-444F-DF8D5DDDE98C}"/>
                  </a:ext>
                </a:extLst>
              </p:cNvPr>
              <p:cNvSpPr/>
              <p:nvPr/>
            </p:nvSpPr>
            <p:spPr>
              <a:xfrm rot="16200000" flipH="1">
                <a:off x="9518447" y="4559508"/>
                <a:ext cx="1127122" cy="656815"/>
              </a:xfrm>
              <a:prstGeom prst="parallelogram">
                <a:avLst>
                  <a:gd name="adj" fmla="val 570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8" name="平行四边形 287">
                <a:extLst>
                  <a:ext uri="{FF2B5EF4-FFF2-40B4-BE49-F238E27FC236}">
                    <a16:creationId xmlns:a16="http://schemas.microsoft.com/office/drawing/2014/main" id="{70F38BBD-BEB4-775B-8F24-796E359ABB04}"/>
                  </a:ext>
                </a:extLst>
              </p:cNvPr>
              <p:cNvSpPr/>
              <p:nvPr/>
            </p:nvSpPr>
            <p:spPr>
              <a:xfrm rot="19800000" flipH="1">
                <a:off x="9184658" y="3997133"/>
                <a:ext cx="1139446" cy="656815"/>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79" name="等腰三角形 278">
              <a:extLst>
                <a:ext uri="{FF2B5EF4-FFF2-40B4-BE49-F238E27FC236}">
                  <a16:creationId xmlns:a16="http://schemas.microsoft.com/office/drawing/2014/main" id="{7C935163-A8DE-3376-FEE6-D564097A8A8D}"/>
                </a:ext>
              </a:extLst>
            </p:cNvPr>
            <p:cNvSpPr/>
            <p:nvPr/>
          </p:nvSpPr>
          <p:spPr>
            <a:xfrm rot="4500000">
              <a:off x="10420619" y="112843"/>
              <a:ext cx="530692" cy="457493"/>
            </a:xfrm>
            <a:prstGeom prst="triangl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80" name="组合 279">
              <a:extLst>
                <a:ext uri="{FF2B5EF4-FFF2-40B4-BE49-F238E27FC236}">
                  <a16:creationId xmlns:a16="http://schemas.microsoft.com/office/drawing/2014/main" id="{6272C886-8D68-8C29-A40F-FA1D2655D22C}"/>
                </a:ext>
              </a:extLst>
            </p:cNvPr>
            <p:cNvGrpSpPr/>
            <p:nvPr/>
          </p:nvGrpSpPr>
          <p:grpSpPr>
            <a:xfrm rot="4500000">
              <a:off x="9013047" y="871449"/>
              <a:ext cx="1938186" cy="2118826"/>
              <a:chOff x="9038828" y="3997133"/>
              <a:chExt cx="1371587" cy="1499420"/>
            </a:xfrm>
          </p:grpSpPr>
          <p:sp>
            <p:nvSpPr>
              <p:cNvPr id="282" name="平行四边形 281">
                <a:extLst>
                  <a:ext uri="{FF2B5EF4-FFF2-40B4-BE49-F238E27FC236}">
                    <a16:creationId xmlns:a16="http://schemas.microsoft.com/office/drawing/2014/main" id="{86A78287-5B16-82C9-CC5A-10F230E03068}"/>
                  </a:ext>
                </a:extLst>
              </p:cNvPr>
              <p:cNvSpPr/>
              <p:nvPr/>
            </p:nvSpPr>
            <p:spPr>
              <a:xfrm rot="5400000">
                <a:off x="8803675" y="4604584"/>
                <a:ext cx="1127122" cy="656815"/>
              </a:xfrm>
              <a:prstGeom prst="parallelogram">
                <a:avLst>
                  <a:gd name="adj" fmla="val 57012"/>
                </a:avLst>
              </a:prstGeom>
              <a:solidFill>
                <a:schemeClr val="accent2">
                  <a:lumMod val="40000"/>
                  <a:lumOff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3" name="平行四边形 282">
                <a:extLst>
                  <a:ext uri="{FF2B5EF4-FFF2-40B4-BE49-F238E27FC236}">
                    <a16:creationId xmlns:a16="http://schemas.microsoft.com/office/drawing/2014/main" id="{F7CF865F-DC1A-386B-2A7E-96AB0C16FD19}"/>
                  </a:ext>
                </a:extLst>
              </p:cNvPr>
              <p:cNvSpPr/>
              <p:nvPr/>
            </p:nvSpPr>
            <p:spPr>
              <a:xfrm rot="5400000">
                <a:off x="8861631" y="4559506"/>
                <a:ext cx="1127122" cy="656815"/>
              </a:xfrm>
              <a:prstGeom prst="parallelogram">
                <a:avLst>
                  <a:gd name="adj" fmla="val 57012"/>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4" name="平行四边形 283">
                <a:extLst>
                  <a:ext uri="{FF2B5EF4-FFF2-40B4-BE49-F238E27FC236}">
                    <a16:creationId xmlns:a16="http://schemas.microsoft.com/office/drawing/2014/main" id="{4C43F805-5428-6AC7-541E-0F38C7A76DA4}"/>
                  </a:ext>
                </a:extLst>
              </p:cNvPr>
              <p:cNvSpPr/>
              <p:nvPr/>
            </p:nvSpPr>
            <p:spPr>
              <a:xfrm rot="16200000" flipH="1">
                <a:off x="9518447" y="4559508"/>
                <a:ext cx="1127122" cy="656815"/>
              </a:xfrm>
              <a:prstGeom prst="parallelogram">
                <a:avLst>
                  <a:gd name="adj" fmla="val 57012"/>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5" name="平行四边形 284">
                <a:extLst>
                  <a:ext uri="{FF2B5EF4-FFF2-40B4-BE49-F238E27FC236}">
                    <a16:creationId xmlns:a16="http://schemas.microsoft.com/office/drawing/2014/main" id="{DDD4C3B6-C998-60C9-C034-2BDE5D55F4D7}"/>
                  </a:ext>
                </a:extLst>
              </p:cNvPr>
              <p:cNvSpPr/>
              <p:nvPr/>
            </p:nvSpPr>
            <p:spPr>
              <a:xfrm rot="19800000" flipH="1">
                <a:off x="9184658" y="3997133"/>
                <a:ext cx="1139446" cy="656815"/>
              </a:xfrm>
              <a:prstGeom prst="parallelogram">
                <a:avLst>
                  <a:gd name="adj" fmla="val 5828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81" name="等腰三角形 280">
              <a:extLst>
                <a:ext uri="{FF2B5EF4-FFF2-40B4-BE49-F238E27FC236}">
                  <a16:creationId xmlns:a16="http://schemas.microsoft.com/office/drawing/2014/main" id="{C0B3F33D-531F-0594-6F8C-D49A76FA7597}"/>
                </a:ext>
              </a:extLst>
            </p:cNvPr>
            <p:cNvSpPr/>
            <p:nvPr userDrawn="1"/>
          </p:nvSpPr>
          <p:spPr>
            <a:xfrm rot="3373021">
              <a:off x="8192941" y="2415096"/>
              <a:ext cx="318974" cy="27497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87" name="标题 186">
            <a:extLst>
              <a:ext uri="{FF2B5EF4-FFF2-40B4-BE49-F238E27FC236}">
                <a16:creationId xmlns:a16="http://schemas.microsoft.com/office/drawing/2014/main" id="{22F9A532-9636-4CF6-A165-1E5901FF4A24}"/>
              </a:ext>
            </a:extLst>
          </p:cNvPr>
          <p:cNvSpPr>
            <a:spLocks noGrp="1"/>
          </p:cNvSpPr>
          <p:nvPr>
            <p:ph type="ctrTitle" hasCustomPrompt="1"/>
          </p:nvPr>
        </p:nvSpPr>
        <p:spPr>
          <a:xfrm>
            <a:off x="673847" y="2164006"/>
            <a:ext cx="7302619" cy="830997"/>
          </a:xfrm>
          <a:prstGeom prst="rect">
            <a:avLst/>
          </a:prstGeom>
        </p:spPr>
        <p:txBody>
          <a:bodyPr vert="horz" wrap="square" lIns="0" tIns="0" rIns="0" bIns="0" rtlCol="0" anchor="b">
            <a:spAutoFit/>
          </a:bodyPr>
          <a:lstStyle>
            <a:lvl1pPr>
              <a:lnSpc>
                <a:spcPct val="100000"/>
              </a:lnSpc>
              <a:defRPr lang="zh-CN" altLang="en-US" sz="5400" b="1" dirty="0">
                <a:solidFill>
                  <a:schemeClr val="tx1"/>
                </a:solidFill>
              </a:defRPr>
            </a:lvl1pPr>
          </a:lstStyle>
          <a:p>
            <a:pPr lvl="0" defTabSz="914354"/>
            <a:r>
              <a:rPr lang="zh-CN" altLang="en-US" dirty="0"/>
              <a:t>单击此处添加标题</a:t>
            </a:r>
          </a:p>
        </p:txBody>
      </p:sp>
      <p:sp>
        <p:nvSpPr>
          <p:cNvPr id="188" name="副标题 187">
            <a:extLst>
              <a:ext uri="{FF2B5EF4-FFF2-40B4-BE49-F238E27FC236}">
                <a16:creationId xmlns:a16="http://schemas.microsoft.com/office/drawing/2014/main" id="{2EF18F26-D8BC-C1B5-6663-22A2D41912B0}"/>
              </a:ext>
            </a:extLst>
          </p:cNvPr>
          <p:cNvSpPr>
            <a:spLocks noGrp="1"/>
          </p:cNvSpPr>
          <p:nvPr>
            <p:ph type="subTitle" idx="1" hasCustomPrompt="1"/>
          </p:nvPr>
        </p:nvSpPr>
        <p:spPr>
          <a:xfrm>
            <a:off x="673847" y="3095381"/>
            <a:ext cx="7302619" cy="339067"/>
          </a:xfrm>
          <a:prstGeom prst="rect">
            <a:avLst/>
          </a:prstGeom>
        </p:spPr>
        <p:txBody>
          <a:bodyPr vert="horz" wrap="square" lIns="0" tIns="0" rIns="0" bIns="0" rtlCol="0" anchor="t">
            <a:spAutoFit/>
          </a:bodyPr>
          <a:lstStyle>
            <a:lvl1pPr marL="0" indent="0">
              <a:lnSpc>
                <a:spcPct val="120000"/>
              </a:lnSpc>
              <a:spcBef>
                <a:spcPts val="0"/>
              </a:spcBef>
              <a:buNone/>
              <a:defRPr lang="zh-CN" altLang="en-US" sz="2000" spc="0">
                <a:solidFill>
                  <a:schemeClr val="tx1"/>
                </a:solidFill>
                <a:latin typeface="+mj-ea"/>
                <a:ea typeface="+mj-ea"/>
              </a:defRPr>
            </a:lvl1pPr>
          </a:lstStyle>
          <a:p>
            <a:r>
              <a:rPr lang="zh-CN" altLang="en-US" dirty="0"/>
              <a:t>单击此处添加副标题</a:t>
            </a:r>
            <a:endParaRPr lang="en-US" altLang="zh-CN" dirty="0"/>
          </a:p>
        </p:txBody>
      </p:sp>
      <p:sp>
        <p:nvSpPr>
          <p:cNvPr id="189" name="文本占位符 188">
            <a:extLst>
              <a:ext uri="{FF2B5EF4-FFF2-40B4-BE49-F238E27FC236}">
                <a16:creationId xmlns:a16="http://schemas.microsoft.com/office/drawing/2014/main" id="{596080C6-5BC6-8E8F-4FBC-A0673FACA060}"/>
              </a:ext>
            </a:extLst>
          </p:cNvPr>
          <p:cNvSpPr>
            <a:spLocks noGrp="1"/>
          </p:cNvSpPr>
          <p:nvPr>
            <p:ph type="body" sz="quarter" idx="13" hasCustomPrompt="1"/>
          </p:nvPr>
        </p:nvSpPr>
        <p:spPr>
          <a:xfrm>
            <a:off x="673847" y="4288859"/>
            <a:ext cx="5568950" cy="203454"/>
          </a:xfrm>
          <a:prstGeom prst="rect">
            <a:avLst/>
          </a:prstGeom>
        </p:spPr>
        <p:txBody>
          <a:bodyPr vert="horz" lIns="0" tIns="0" rIns="0" bIns="0" rtlCol="0" anchor="b">
            <a:spAutoFit/>
          </a:bodyPr>
          <a:lstStyle>
            <a:lvl1pPr marL="0" indent="0">
              <a:lnSpc>
                <a:spcPct val="120000"/>
              </a:lnSpc>
              <a:buNone/>
              <a:defRPr lang="en-US" altLang="zh-CN" sz="1200" b="0" smtClean="0">
                <a:solidFill>
                  <a:schemeClr val="tx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zh-CN" altLang="en-US" dirty="0"/>
              <a:t>单击此处添加文本</a:t>
            </a:r>
            <a:endParaRPr lang="en-US" altLang="zh-CN" dirty="0"/>
          </a:p>
        </p:txBody>
      </p:sp>
      <p:sp>
        <p:nvSpPr>
          <p:cNvPr id="190" name="文本占位符 189">
            <a:extLst>
              <a:ext uri="{FF2B5EF4-FFF2-40B4-BE49-F238E27FC236}">
                <a16:creationId xmlns:a16="http://schemas.microsoft.com/office/drawing/2014/main" id="{91AA0F04-6EE3-6A84-E171-1F6720C52B14}"/>
              </a:ext>
            </a:extLst>
          </p:cNvPr>
          <p:cNvSpPr>
            <a:spLocks noGrp="1"/>
          </p:cNvSpPr>
          <p:nvPr>
            <p:ph type="body" sz="quarter" idx="14" hasCustomPrompt="1"/>
          </p:nvPr>
        </p:nvSpPr>
        <p:spPr>
          <a:xfrm>
            <a:off x="673847" y="4546101"/>
            <a:ext cx="5568950" cy="203454"/>
          </a:xfrm>
          <a:prstGeom prst="rect">
            <a:avLst/>
          </a:prstGeom>
        </p:spPr>
        <p:txBody>
          <a:bodyPr vert="horz" lIns="0" tIns="0" rIns="0" bIns="0" rtlCol="0" anchor="t">
            <a:spAutoFit/>
          </a:bodyPr>
          <a:lstStyle>
            <a:lvl1pPr marL="0" indent="0">
              <a:lnSpc>
                <a:spcPct val="120000"/>
              </a:lnSpc>
              <a:buNone/>
              <a:defRPr lang="en-US" altLang="zh-CN" sz="1200" b="0" smtClean="0">
                <a:solidFill>
                  <a:schemeClr val="tx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zh-CN" altLang="en-US" dirty="0"/>
              <a:t>单击此处添加文本</a:t>
            </a:r>
            <a:endParaRPr lang="en-US" altLang="en-US" dirty="0"/>
          </a:p>
        </p:txBody>
      </p:sp>
    </p:spTree>
    <p:extLst>
      <p:ext uri="{BB962C8B-B14F-4D97-AF65-F5344CB8AC3E}">
        <p14:creationId xmlns:p14="http://schemas.microsoft.com/office/powerpoint/2010/main" val="423672979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07708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415">
          <p15:clr>
            <a:srgbClr val="F26B43"/>
          </p15:clr>
        </p15:guide>
        <p15:guide id="4" pos="7265">
          <p15:clr>
            <a:srgbClr val="F26B43"/>
          </p15:clr>
        </p15:guide>
        <p15:guide id="5" orient="horz" pos="3929">
          <p15:clr>
            <a:srgbClr val="F26B43"/>
          </p15:clr>
        </p15:guide>
        <p15:guide id="6" orient="horz" pos="3861">
          <p15:clr>
            <a:srgbClr val="F26B43"/>
          </p15:clr>
        </p15:guide>
        <p15:guide id="7" orient="horz" pos="640">
          <p15:clr>
            <a:srgbClr val="F26B43"/>
          </p15:clr>
        </p15:guide>
        <p15:guide id="8" orient="horz" pos="70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0C93C1-3433-877D-388A-55602FABA3DC}"/>
              </a:ext>
            </a:extLst>
          </p:cNvPr>
          <p:cNvSpPr>
            <a:spLocks noGrp="1"/>
          </p:cNvSpPr>
          <p:nvPr>
            <p:ph type="ctrTitle"/>
          </p:nvPr>
        </p:nvSpPr>
        <p:spPr>
          <a:xfrm>
            <a:off x="666750" y="2835821"/>
            <a:ext cx="10858500" cy="830997"/>
          </a:xfrm>
        </p:spPr>
        <p:txBody>
          <a:bodyPr/>
          <a:lstStyle/>
          <a:p>
            <a:r>
              <a:rPr kumimoji="1" lang="zh-CN" altLang="en-US" dirty="0"/>
              <a:t>音频分析仪可行性报告</a:t>
            </a:r>
          </a:p>
        </p:txBody>
      </p:sp>
      <p:sp>
        <p:nvSpPr>
          <p:cNvPr id="4" name="文本占位符 3">
            <a:extLst>
              <a:ext uri="{FF2B5EF4-FFF2-40B4-BE49-F238E27FC236}">
                <a16:creationId xmlns:a16="http://schemas.microsoft.com/office/drawing/2014/main" id="{529CADA2-E2DB-0529-803E-9AB1C043120F}"/>
              </a:ext>
            </a:extLst>
          </p:cNvPr>
          <p:cNvSpPr>
            <a:spLocks noGrp="1"/>
          </p:cNvSpPr>
          <p:nvPr>
            <p:ph type="body" sz="quarter" idx="13"/>
          </p:nvPr>
        </p:nvSpPr>
        <p:spPr/>
        <p:txBody>
          <a:bodyPr/>
          <a:lstStyle/>
          <a:p>
            <a:r>
              <a:rPr kumimoji="1" lang="en" altLang="zh-CN" dirty="0"/>
              <a:t>21121911</a:t>
            </a:r>
          </a:p>
        </p:txBody>
      </p:sp>
      <p:sp>
        <p:nvSpPr>
          <p:cNvPr id="5" name="文本占位符 4">
            <a:extLst>
              <a:ext uri="{FF2B5EF4-FFF2-40B4-BE49-F238E27FC236}">
                <a16:creationId xmlns:a16="http://schemas.microsoft.com/office/drawing/2014/main" id="{1BF60CDB-5792-2889-6BCE-33A8240513B3}"/>
              </a:ext>
            </a:extLst>
          </p:cNvPr>
          <p:cNvSpPr>
            <a:spLocks noGrp="1"/>
          </p:cNvSpPr>
          <p:nvPr>
            <p:ph type="body" sz="quarter" idx="14"/>
          </p:nvPr>
        </p:nvSpPr>
        <p:spPr/>
        <p:txBody>
          <a:bodyPr/>
          <a:lstStyle/>
          <a:p>
            <a:r>
              <a:rPr lang="zh-CN" altLang="en-US" dirty="0"/>
              <a:t>晋远帆</a:t>
            </a:r>
          </a:p>
        </p:txBody>
      </p:sp>
      <p:sp>
        <p:nvSpPr>
          <p:cNvPr id="6" name="副标题 7">
            <a:extLst>
              <a:ext uri="{FF2B5EF4-FFF2-40B4-BE49-F238E27FC236}">
                <a16:creationId xmlns:a16="http://schemas.microsoft.com/office/drawing/2014/main" id="{8EE414D4-D841-4EB2-BE18-763A039B33E8}"/>
              </a:ext>
            </a:extLst>
          </p:cNvPr>
          <p:cNvSpPr>
            <a:spLocks noGrp="1"/>
          </p:cNvSpPr>
          <p:nvPr>
            <p:ph type="subTitle" idx="1"/>
          </p:nvPr>
        </p:nvSpPr>
        <p:spPr>
          <a:xfrm>
            <a:off x="673847" y="3652387"/>
            <a:ext cx="7302619" cy="339067"/>
          </a:xfrm>
          <a:prstGeom prst="rect">
            <a:avLst/>
          </a:prstGeom>
        </p:spPr>
        <p:txBody>
          <a:bodyPr/>
          <a:lstStyle/>
          <a:p>
            <a:r>
              <a:rPr lang="zh-CN" altLang="en-US" dirty="0"/>
              <a:t>综合工程设计</a:t>
            </a:r>
          </a:p>
        </p:txBody>
      </p:sp>
    </p:spTree>
    <p:extLst>
      <p:ext uri="{BB962C8B-B14F-4D97-AF65-F5344CB8AC3E}">
        <p14:creationId xmlns:p14="http://schemas.microsoft.com/office/powerpoint/2010/main" val="3168429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236DDD1-9D95-448F-BC4B-7BD60009A5FD}"/>
              </a:ext>
            </a:extLst>
          </p:cNvPr>
          <p:cNvSpPr>
            <a:spLocks noGrp="1"/>
          </p:cNvSpPr>
          <p:nvPr>
            <p:ph type="title"/>
          </p:nvPr>
        </p:nvSpPr>
        <p:spPr>
          <a:xfrm>
            <a:off x="6475524" y="2371903"/>
            <a:ext cx="4354338" cy="553998"/>
          </a:xfrm>
        </p:spPr>
        <p:txBody>
          <a:bodyPr/>
          <a:lstStyle/>
          <a:p>
            <a:r>
              <a:rPr lang="zh-CN" altLang="en-US" dirty="0"/>
              <a:t>项目实施方案</a:t>
            </a:r>
          </a:p>
        </p:txBody>
      </p:sp>
      <p:sp>
        <p:nvSpPr>
          <p:cNvPr id="6" name="文本占位符 5">
            <a:extLst>
              <a:ext uri="{FF2B5EF4-FFF2-40B4-BE49-F238E27FC236}">
                <a16:creationId xmlns:a16="http://schemas.microsoft.com/office/drawing/2014/main" id="{5270ACBD-FBF3-4661-9EDC-E0AD6F73A7D9}"/>
              </a:ext>
            </a:extLst>
          </p:cNvPr>
          <p:cNvSpPr>
            <a:spLocks noGrp="1"/>
          </p:cNvSpPr>
          <p:nvPr>
            <p:ph type="body" sz="quarter" idx="14"/>
          </p:nvPr>
        </p:nvSpPr>
        <p:spPr/>
        <p:txBody>
          <a:bodyPr/>
          <a:lstStyle/>
          <a:p>
            <a:pPr lvl="0"/>
            <a:r>
              <a:rPr lang="en-US" altLang="zh-CN" dirty="0"/>
              <a:t>03</a:t>
            </a:r>
          </a:p>
        </p:txBody>
      </p:sp>
      <p:sp>
        <p:nvSpPr>
          <p:cNvPr id="4" name="标题 1">
            <a:extLst>
              <a:ext uri="{FF2B5EF4-FFF2-40B4-BE49-F238E27FC236}">
                <a16:creationId xmlns:a16="http://schemas.microsoft.com/office/drawing/2014/main" id="{C0C4050F-8EBA-40DD-9EE2-E45B35AAAEEA}"/>
              </a:ext>
            </a:extLst>
          </p:cNvPr>
          <p:cNvSpPr txBox="1">
            <a:spLocks/>
          </p:cNvSpPr>
          <p:nvPr/>
        </p:nvSpPr>
        <p:spPr>
          <a:xfrm>
            <a:off x="6451983" y="3011747"/>
            <a:ext cx="4354338" cy="1231106"/>
          </a:xfrm>
          <a:prstGeom prst="rect">
            <a:avLst/>
          </a:prstGeom>
        </p:spPr>
        <p:txBody>
          <a:bodyPr vert="horz" wrap="square" lIns="0" tIns="0" rIns="0" bIns="0" rtlCol="0" anchor="b">
            <a:spAutoFit/>
          </a:bodyPr>
          <a:lstStyle>
            <a:lvl1pPr algn="l" defTabSz="914400" rtl="0" eaLnBrk="1" latinLnBrk="0" hangingPunct="1">
              <a:lnSpc>
                <a:spcPct val="100000"/>
              </a:lnSpc>
              <a:spcBef>
                <a:spcPct val="0"/>
              </a:spcBef>
              <a:buNone/>
              <a:defRPr lang="zh-CN" altLang="en-US" sz="3600" b="1" kern="1200">
                <a:solidFill>
                  <a:schemeClr val="tx1"/>
                </a:solidFill>
                <a:latin typeface="+mj-lt"/>
                <a:ea typeface="+mj-ea"/>
                <a:cs typeface="+mj-cs"/>
              </a:defRPr>
            </a:lvl1pPr>
          </a:lstStyle>
          <a:p>
            <a:r>
              <a:rPr lang="en-US" altLang="zh-CN" sz="2000" dirty="0">
                <a:solidFill>
                  <a:schemeClr val="accent1"/>
                </a:solidFill>
              </a:rPr>
              <a:t>1.</a:t>
            </a:r>
            <a:r>
              <a:rPr lang="zh-CN" altLang="en-US" sz="2000" dirty="0">
                <a:solidFill>
                  <a:schemeClr val="accent1"/>
                </a:solidFill>
              </a:rPr>
              <a:t>项目总体框架设计</a:t>
            </a:r>
            <a:endParaRPr lang="en-US" altLang="zh-CN" sz="2000" dirty="0">
              <a:solidFill>
                <a:schemeClr val="accent1"/>
              </a:solidFill>
            </a:endParaRPr>
          </a:p>
          <a:p>
            <a:r>
              <a:rPr lang="en-US" altLang="zh-CN" sz="2000" dirty="0">
                <a:solidFill>
                  <a:schemeClr val="accent1"/>
                </a:solidFill>
              </a:rPr>
              <a:t>2.</a:t>
            </a:r>
            <a:r>
              <a:rPr lang="zh-CN" altLang="en-US" sz="2000" dirty="0">
                <a:solidFill>
                  <a:schemeClr val="accent1"/>
                </a:solidFill>
              </a:rPr>
              <a:t>硬件核心模块设计</a:t>
            </a:r>
            <a:endParaRPr lang="en-US" altLang="zh-CN" sz="2000" dirty="0">
              <a:solidFill>
                <a:schemeClr val="accent1"/>
              </a:solidFill>
            </a:endParaRPr>
          </a:p>
          <a:p>
            <a:r>
              <a:rPr lang="en-US" altLang="zh-CN" sz="2000" dirty="0">
                <a:solidFill>
                  <a:schemeClr val="accent1"/>
                </a:solidFill>
              </a:rPr>
              <a:t>3.</a:t>
            </a:r>
            <a:r>
              <a:rPr lang="zh-CN" altLang="en-US" sz="2000" dirty="0">
                <a:solidFill>
                  <a:schemeClr val="accent1"/>
                </a:solidFill>
              </a:rPr>
              <a:t>软件核心模块设计</a:t>
            </a:r>
            <a:endParaRPr lang="en-US" altLang="zh-CN" sz="2000" dirty="0">
              <a:solidFill>
                <a:schemeClr val="accent1"/>
              </a:solidFill>
            </a:endParaRPr>
          </a:p>
          <a:p>
            <a:endParaRPr lang="zh-CN" altLang="en-US" sz="2000" dirty="0"/>
          </a:p>
        </p:txBody>
      </p:sp>
    </p:spTree>
    <p:extLst>
      <p:ext uri="{BB962C8B-B14F-4D97-AF65-F5344CB8AC3E}">
        <p14:creationId xmlns:p14="http://schemas.microsoft.com/office/powerpoint/2010/main" val="3942801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E9A4A9C-4D5E-4444-B753-AAA710F6071E}"/>
              </a:ext>
            </a:extLst>
          </p:cNvPr>
          <p:cNvSpPr/>
          <p:nvPr/>
        </p:nvSpPr>
        <p:spPr>
          <a:xfrm>
            <a:off x="1197203" y="1159100"/>
            <a:ext cx="10335984" cy="5257777"/>
          </a:xfrm>
          <a:prstGeom prst="rect">
            <a:avLst/>
          </a:prstGeom>
          <a:solidFill>
            <a:srgbClr val="BAD9E3">
              <a:alpha val="4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a:extLst>
              <a:ext uri="{FF2B5EF4-FFF2-40B4-BE49-F238E27FC236}">
                <a16:creationId xmlns:a16="http://schemas.microsoft.com/office/drawing/2014/main" id="{057B9553-0D91-C8FF-2B62-286FA5CBF946}"/>
              </a:ext>
            </a:extLst>
          </p:cNvPr>
          <p:cNvSpPr>
            <a:spLocks noGrp="1"/>
          </p:cNvSpPr>
          <p:nvPr>
            <p:ph type="title"/>
          </p:nvPr>
        </p:nvSpPr>
        <p:spPr/>
        <p:txBody>
          <a:bodyPr/>
          <a:lstStyle/>
          <a:p>
            <a:r>
              <a:rPr lang="zh-CN" altLang="en-US" dirty="0"/>
              <a:t>项目总体框架设计</a:t>
            </a:r>
          </a:p>
        </p:txBody>
      </p:sp>
      <p:sp>
        <p:nvSpPr>
          <p:cNvPr id="15" name="文本框 14">
            <a:extLst>
              <a:ext uri="{FF2B5EF4-FFF2-40B4-BE49-F238E27FC236}">
                <a16:creationId xmlns:a16="http://schemas.microsoft.com/office/drawing/2014/main" id="{7FDD21F4-B2A8-D51E-A30A-1883F8A1106A}"/>
              </a:ext>
            </a:extLst>
          </p:cNvPr>
          <p:cNvSpPr txBox="1"/>
          <p:nvPr/>
        </p:nvSpPr>
        <p:spPr>
          <a:xfrm>
            <a:off x="7966716" y="6162811"/>
            <a:ext cx="11407134" cy="602387"/>
          </a:xfrm>
          <a:prstGeom prst="rect">
            <a:avLst/>
          </a:prstGeom>
          <a:noFill/>
        </p:spPr>
        <p:txBody>
          <a:bodyPr wrap="square" lIns="0" tIns="0" rIns="0" bIns="0"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effectLst/>
              <a:uLnTx/>
              <a:uFillTx/>
              <a:latin typeface="微软雅黑 Light"/>
              <a:ea typeface="微软雅黑 Light"/>
              <a:cs typeface="+mn-cs"/>
            </a:endParaRPr>
          </a:p>
        </p:txBody>
      </p:sp>
      <p:pic>
        <p:nvPicPr>
          <p:cNvPr id="64" name="图片 63">
            <a:extLst>
              <a:ext uri="{FF2B5EF4-FFF2-40B4-BE49-F238E27FC236}">
                <a16:creationId xmlns:a16="http://schemas.microsoft.com/office/drawing/2014/main" id="{FE16327B-156A-4F31-B39D-D344AFDA28A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8711" y="1396722"/>
            <a:ext cx="9825830" cy="3368412"/>
          </a:xfrm>
          <a:prstGeom prst="rect">
            <a:avLst/>
          </a:prstGeom>
          <a:noFill/>
          <a:ln>
            <a:noFill/>
          </a:ln>
        </p:spPr>
      </p:pic>
      <p:sp>
        <p:nvSpPr>
          <p:cNvPr id="97" name="文本框 96">
            <a:extLst>
              <a:ext uri="{FF2B5EF4-FFF2-40B4-BE49-F238E27FC236}">
                <a16:creationId xmlns:a16="http://schemas.microsoft.com/office/drawing/2014/main" id="{55F75A3C-F8A1-4017-9E8F-35F180BA4A32}"/>
              </a:ext>
            </a:extLst>
          </p:cNvPr>
          <p:cNvSpPr txBox="1"/>
          <p:nvPr/>
        </p:nvSpPr>
        <p:spPr>
          <a:xfrm>
            <a:off x="1623255" y="4908404"/>
            <a:ext cx="9483879" cy="1076577"/>
          </a:xfrm>
          <a:prstGeom prst="rect">
            <a:avLst/>
          </a:prstGeom>
          <a:noFill/>
        </p:spPr>
        <p:txBody>
          <a:bodyPr wrap="square" lIns="0" tIns="0" rIns="0" bIns="0"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zh-CN" altLang="en-US" sz="1200" dirty="0">
                <a:latin typeface="微软雅黑 Light"/>
                <a:ea typeface="微软雅黑 Light"/>
              </a:rPr>
              <a:t>整个系统包括数据采集模块和</a:t>
            </a:r>
            <a:r>
              <a:rPr lang="en-US" altLang="zh-CN" sz="1200" dirty="0">
                <a:latin typeface="微软雅黑 Light"/>
                <a:ea typeface="微软雅黑 Light"/>
              </a:rPr>
              <a:t>PC</a:t>
            </a:r>
            <a:r>
              <a:rPr lang="zh-CN" altLang="en-US" sz="1200" dirty="0">
                <a:latin typeface="微软雅黑 Light"/>
                <a:ea typeface="微软雅黑 Light"/>
              </a:rPr>
              <a:t>端程序组成。数据采集模块主要对于输入音频信号进行阻抗匹配，数模转换以及与</a:t>
            </a:r>
            <a:r>
              <a:rPr lang="en-US" altLang="zh-CN" sz="1200" dirty="0">
                <a:latin typeface="微软雅黑 Light"/>
                <a:ea typeface="微软雅黑 Light"/>
              </a:rPr>
              <a:t>PC</a:t>
            </a:r>
            <a:r>
              <a:rPr lang="zh-CN" altLang="en-US" sz="1200" dirty="0">
                <a:latin typeface="微软雅黑 Light"/>
                <a:ea typeface="微软雅黑 Light"/>
              </a:rPr>
              <a:t>通信三个功能。计划再</a:t>
            </a:r>
            <a:r>
              <a:rPr lang="en-US" altLang="zh-CN" sz="1200" dirty="0">
                <a:latin typeface="微软雅黑 Light"/>
                <a:ea typeface="微软雅黑 Light"/>
              </a:rPr>
              <a:t>FPGA</a:t>
            </a:r>
            <a:r>
              <a:rPr lang="zh-CN" altLang="en-US" sz="1200" dirty="0">
                <a:latin typeface="微软雅黑 Light"/>
                <a:ea typeface="微软雅黑 Light"/>
              </a:rPr>
              <a:t>内部调用</a:t>
            </a:r>
            <a:r>
              <a:rPr lang="en-US" altLang="zh-CN" sz="1200" dirty="0">
                <a:latin typeface="微软雅黑 Light"/>
                <a:ea typeface="微软雅黑 Light"/>
              </a:rPr>
              <a:t>IP</a:t>
            </a:r>
            <a:r>
              <a:rPr lang="zh-CN" altLang="en-US" sz="1200" dirty="0">
                <a:latin typeface="微软雅黑 Light"/>
                <a:ea typeface="微软雅黑 Light"/>
              </a:rPr>
              <a:t>核实现</a:t>
            </a:r>
            <a:r>
              <a:rPr lang="en-US" altLang="zh-CN" sz="1200" dirty="0">
                <a:latin typeface="微软雅黑 Light"/>
                <a:ea typeface="微软雅黑 Light"/>
              </a:rPr>
              <a:t>FIR</a:t>
            </a:r>
            <a:r>
              <a:rPr lang="zh-CN" altLang="en-US" sz="1200" dirty="0">
                <a:latin typeface="微软雅黑 Light"/>
                <a:ea typeface="微软雅黑 Light"/>
              </a:rPr>
              <a:t>信号滤波，快速傅里叶变换，信号缓存以及</a:t>
            </a:r>
            <a:r>
              <a:rPr lang="en-US" altLang="zh-CN" sz="1200" dirty="0">
                <a:latin typeface="微软雅黑 Light"/>
                <a:ea typeface="微软雅黑 Light"/>
              </a:rPr>
              <a:t>UDP</a:t>
            </a:r>
            <a:r>
              <a:rPr lang="zh-CN" altLang="en-US" sz="1200" dirty="0">
                <a:latin typeface="微软雅黑 Light"/>
                <a:ea typeface="微软雅黑 Light"/>
              </a:rPr>
              <a:t>协议栈实现，通过</a:t>
            </a:r>
            <a:r>
              <a:rPr lang="en-US" altLang="zh-CN" sz="1200" dirty="0">
                <a:latin typeface="微软雅黑 Light"/>
                <a:ea typeface="微软雅黑 Light"/>
              </a:rPr>
              <a:t>PHY</a:t>
            </a:r>
            <a:r>
              <a:rPr lang="zh-CN" altLang="en-US" sz="1200" dirty="0">
                <a:latin typeface="微软雅黑 Light"/>
                <a:ea typeface="微软雅黑 Light"/>
              </a:rPr>
              <a:t>物理层芯片将数据转换为双绞线的差分信号传输，通过</a:t>
            </a:r>
            <a:r>
              <a:rPr lang="en-US" altLang="zh-CN" sz="1200" dirty="0">
                <a:latin typeface="微软雅黑 Light"/>
                <a:ea typeface="微软雅黑 Light"/>
              </a:rPr>
              <a:t>RJ45</a:t>
            </a:r>
            <a:r>
              <a:rPr lang="zh-CN" altLang="en-US" sz="1200" dirty="0">
                <a:latin typeface="微软雅黑 Light"/>
                <a:ea typeface="微软雅黑 Light"/>
              </a:rPr>
              <a:t>连接器和双绞线与电脑的网口连接实现信号传输。上位机端程序设计前端采用</a:t>
            </a:r>
            <a:r>
              <a:rPr lang="en-US" altLang="zh-CN" sz="1200" dirty="0" err="1">
                <a:latin typeface="微软雅黑 Light"/>
                <a:ea typeface="微软雅黑 Light"/>
              </a:rPr>
              <a:t>PyQT</a:t>
            </a:r>
            <a:r>
              <a:rPr lang="zh-CN" altLang="en-US" sz="1200" dirty="0">
                <a:latin typeface="微软雅黑 Light"/>
                <a:ea typeface="微软雅黑 Light"/>
              </a:rPr>
              <a:t>／</a:t>
            </a:r>
            <a:r>
              <a:rPr lang="en-US" altLang="zh-CN" sz="1200" dirty="0">
                <a:latin typeface="微软雅黑 Light"/>
                <a:ea typeface="微软雅黑 Light"/>
              </a:rPr>
              <a:t>PySide2</a:t>
            </a:r>
            <a:r>
              <a:rPr lang="zh-CN" altLang="en-US" sz="1200" dirty="0">
                <a:latin typeface="微软雅黑 Light"/>
                <a:ea typeface="微软雅黑 Light"/>
              </a:rPr>
              <a:t>实现</a:t>
            </a:r>
            <a:r>
              <a:rPr lang="en-US" altLang="zh-CN" sz="1200" dirty="0">
                <a:latin typeface="微软雅黑 Light"/>
                <a:ea typeface="微软雅黑 Light"/>
              </a:rPr>
              <a:t>GUI</a:t>
            </a:r>
            <a:r>
              <a:rPr lang="zh-CN" altLang="en-US" sz="1200" dirty="0">
                <a:latin typeface="微软雅黑 Light"/>
                <a:ea typeface="微软雅黑 Light"/>
              </a:rPr>
              <a:t>开发，后端编写</a:t>
            </a:r>
            <a:r>
              <a:rPr lang="en-US" altLang="zh-CN" sz="1200" dirty="0">
                <a:latin typeface="微软雅黑 Light"/>
                <a:ea typeface="微软雅黑 Light"/>
              </a:rPr>
              <a:t>UDP</a:t>
            </a:r>
            <a:r>
              <a:rPr lang="zh-CN" altLang="en-US" sz="1200" dirty="0">
                <a:latin typeface="微软雅黑 Light"/>
                <a:ea typeface="微软雅黑 Light"/>
              </a:rPr>
              <a:t>接受协议读取数据，调用</a:t>
            </a:r>
            <a:r>
              <a:rPr lang="en-US" altLang="zh-CN" sz="1200" dirty="0">
                <a:latin typeface="微软雅黑 Light"/>
                <a:ea typeface="微软雅黑 Light"/>
              </a:rPr>
              <a:t>Python</a:t>
            </a:r>
            <a:r>
              <a:rPr lang="zh-CN" altLang="en-US" sz="1200" dirty="0">
                <a:latin typeface="微软雅黑 Light"/>
                <a:ea typeface="微软雅黑 Light"/>
              </a:rPr>
              <a:t>相关信号处理包实现信号特性测量和</a:t>
            </a:r>
            <a:r>
              <a:rPr lang="en-US" altLang="zh-CN" sz="1200" dirty="0">
                <a:latin typeface="微软雅黑 Light"/>
                <a:ea typeface="微软雅黑 Light"/>
              </a:rPr>
              <a:t>SQL</a:t>
            </a:r>
            <a:r>
              <a:rPr lang="zh-CN" altLang="en-US" sz="1200" dirty="0">
                <a:latin typeface="微软雅黑 Light"/>
                <a:ea typeface="微软雅黑 Light"/>
              </a:rPr>
              <a:t>数据库连接。</a:t>
            </a:r>
            <a:endParaRPr kumimoji="0" lang="zh-CN" altLang="en-US" sz="1200" b="0" i="0" u="none" strike="noStrike" kern="1200" cap="none" spc="0" normalizeH="0" baseline="0" noProof="0" dirty="0">
              <a:ln>
                <a:noFill/>
              </a:ln>
              <a:effectLst/>
              <a:uLnTx/>
              <a:uFillTx/>
              <a:latin typeface="微软雅黑 Light"/>
              <a:ea typeface="微软雅黑 Light"/>
              <a:cs typeface="+mn-cs"/>
            </a:endParaRPr>
          </a:p>
        </p:txBody>
      </p:sp>
    </p:spTree>
    <p:extLst>
      <p:ext uri="{BB962C8B-B14F-4D97-AF65-F5344CB8AC3E}">
        <p14:creationId xmlns:p14="http://schemas.microsoft.com/office/powerpoint/2010/main" val="842258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E9A4A9C-4D5E-4444-B753-AAA710F6071E}"/>
              </a:ext>
            </a:extLst>
          </p:cNvPr>
          <p:cNvSpPr/>
          <p:nvPr/>
        </p:nvSpPr>
        <p:spPr>
          <a:xfrm>
            <a:off x="1197203" y="1159100"/>
            <a:ext cx="10335984" cy="5257777"/>
          </a:xfrm>
          <a:prstGeom prst="rect">
            <a:avLst/>
          </a:prstGeom>
          <a:solidFill>
            <a:srgbClr val="BAD9E3">
              <a:alpha val="4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a:extLst>
              <a:ext uri="{FF2B5EF4-FFF2-40B4-BE49-F238E27FC236}">
                <a16:creationId xmlns:a16="http://schemas.microsoft.com/office/drawing/2014/main" id="{057B9553-0D91-C8FF-2B62-286FA5CBF946}"/>
              </a:ext>
            </a:extLst>
          </p:cNvPr>
          <p:cNvSpPr>
            <a:spLocks noGrp="1"/>
          </p:cNvSpPr>
          <p:nvPr>
            <p:ph type="title"/>
          </p:nvPr>
        </p:nvSpPr>
        <p:spPr/>
        <p:txBody>
          <a:bodyPr/>
          <a:lstStyle/>
          <a:p>
            <a:r>
              <a:rPr lang="zh-CN" altLang="en-US" dirty="0"/>
              <a:t>项目总体框架设计（备选）</a:t>
            </a:r>
          </a:p>
        </p:txBody>
      </p:sp>
      <p:sp>
        <p:nvSpPr>
          <p:cNvPr id="15" name="文本框 14">
            <a:extLst>
              <a:ext uri="{FF2B5EF4-FFF2-40B4-BE49-F238E27FC236}">
                <a16:creationId xmlns:a16="http://schemas.microsoft.com/office/drawing/2014/main" id="{7FDD21F4-B2A8-D51E-A30A-1883F8A1106A}"/>
              </a:ext>
            </a:extLst>
          </p:cNvPr>
          <p:cNvSpPr txBox="1"/>
          <p:nvPr/>
        </p:nvSpPr>
        <p:spPr>
          <a:xfrm>
            <a:off x="7966716" y="6162811"/>
            <a:ext cx="11407134" cy="602387"/>
          </a:xfrm>
          <a:prstGeom prst="rect">
            <a:avLst/>
          </a:prstGeom>
          <a:noFill/>
        </p:spPr>
        <p:txBody>
          <a:bodyPr wrap="square" lIns="0" tIns="0" rIns="0" bIns="0"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effectLst/>
              <a:uLnTx/>
              <a:uFillTx/>
              <a:latin typeface="微软雅黑 Light"/>
              <a:ea typeface="微软雅黑 Light"/>
              <a:cs typeface="+mn-cs"/>
            </a:endParaRPr>
          </a:p>
        </p:txBody>
      </p:sp>
      <p:sp>
        <p:nvSpPr>
          <p:cNvPr id="97" name="文本框 96">
            <a:extLst>
              <a:ext uri="{FF2B5EF4-FFF2-40B4-BE49-F238E27FC236}">
                <a16:creationId xmlns:a16="http://schemas.microsoft.com/office/drawing/2014/main" id="{55F75A3C-F8A1-4017-9E8F-35F180BA4A32}"/>
              </a:ext>
            </a:extLst>
          </p:cNvPr>
          <p:cNvSpPr txBox="1"/>
          <p:nvPr/>
        </p:nvSpPr>
        <p:spPr>
          <a:xfrm>
            <a:off x="1510918" y="4788630"/>
            <a:ext cx="9483879" cy="1076577"/>
          </a:xfrm>
          <a:prstGeom prst="rect">
            <a:avLst/>
          </a:prstGeom>
          <a:noFill/>
        </p:spPr>
        <p:txBody>
          <a:bodyPr wrap="square" lIns="0" tIns="0" rIns="0" bIns="0"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zh-CN" altLang="en-US" sz="1200" dirty="0">
                <a:latin typeface="微软雅黑 Light"/>
                <a:ea typeface="微软雅黑 Light"/>
              </a:rPr>
              <a:t>整个系统包括数据采集模块和</a:t>
            </a:r>
            <a:r>
              <a:rPr lang="en-US" altLang="zh-CN" sz="1200" dirty="0">
                <a:latin typeface="微软雅黑 Light"/>
                <a:ea typeface="微软雅黑 Light"/>
              </a:rPr>
              <a:t>PC</a:t>
            </a:r>
            <a:r>
              <a:rPr lang="zh-CN" altLang="en-US" sz="1200" dirty="0">
                <a:latin typeface="微软雅黑 Light"/>
                <a:ea typeface="微软雅黑 Light"/>
              </a:rPr>
              <a:t>端程序组成。数据采集模块主要对于输入音频信号进行阻抗匹配，数模转换以及与</a:t>
            </a:r>
            <a:r>
              <a:rPr lang="en-US" altLang="zh-CN" sz="1200" dirty="0">
                <a:latin typeface="微软雅黑 Light"/>
                <a:ea typeface="微软雅黑 Light"/>
              </a:rPr>
              <a:t>PC</a:t>
            </a:r>
            <a:r>
              <a:rPr lang="zh-CN" altLang="en-US" sz="1200" dirty="0">
                <a:latin typeface="微软雅黑 Light"/>
                <a:ea typeface="微软雅黑 Light"/>
              </a:rPr>
              <a:t>通信三个功能。计划再</a:t>
            </a:r>
            <a:r>
              <a:rPr lang="en-US" altLang="zh-CN" sz="1200" dirty="0">
                <a:latin typeface="微软雅黑 Light"/>
                <a:ea typeface="微软雅黑 Light"/>
              </a:rPr>
              <a:t>FPGA</a:t>
            </a:r>
            <a:r>
              <a:rPr lang="zh-CN" altLang="en-US" sz="1200" dirty="0">
                <a:latin typeface="微软雅黑 Light"/>
                <a:ea typeface="微软雅黑 Light"/>
              </a:rPr>
              <a:t>内部调用</a:t>
            </a:r>
            <a:r>
              <a:rPr lang="en-US" altLang="zh-CN" sz="1200" dirty="0">
                <a:latin typeface="微软雅黑 Light"/>
                <a:ea typeface="微软雅黑 Light"/>
              </a:rPr>
              <a:t>IP</a:t>
            </a:r>
            <a:r>
              <a:rPr lang="zh-CN" altLang="en-US" sz="1200" dirty="0">
                <a:latin typeface="微软雅黑 Light"/>
                <a:ea typeface="微软雅黑 Light"/>
              </a:rPr>
              <a:t>核实现</a:t>
            </a:r>
            <a:r>
              <a:rPr lang="en-US" altLang="zh-CN" sz="1200" dirty="0">
                <a:latin typeface="微软雅黑 Light"/>
                <a:ea typeface="微软雅黑 Light"/>
              </a:rPr>
              <a:t>FIR</a:t>
            </a:r>
            <a:r>
              <a:rPr lang="zh-CN" altLang="en-US" sz="1200" dirty="0">
                <a:latin typeface="微软雅黑 Light"/>
                <a:ea typeface="微软雅黑 Light"/>
              </a:rPr>
              <a:t>信号滤波，信号缓存以及</a:t>
            </a:r>
            <a:r>
              <a:rPr lang="en-US" altLang="zh-CN" sz="1200" dirty="0">
                <a:latin typeface="微软雅黑 Light"/>
                <a:ea typeface="微软雅黑 Light"/>
              </a:rPr>
              <a:t>UDP</a:t>
            </a:r>
            <a:r>
              <a:rPr lang="zh-CN" altLang="en-US" sz="1200" dirty="0">
                <a:latin typeface="微软雅黑 Light"/>
                <a:ea typeface="微软雅黑 Light"/>
              </a:rPr>
              <a:t>协议栈实现，通过</a:t>
            </a:r>
            <a:r>
              <a:rPr lang="en-US" altLang="zh-CN" sz="1200" dirty="0">
                <a:latin typeface="微软雅黑 Light"/>
                <a:ea typeface="微软雅黑 Light"/>
              </a:rPr>
              <a:t>PHY</a:t>
            </a:r>
            <a:r>
              <a:rPr lang="zh-CN" altLang="en-US" sz="1200" dirty="0">
                <a:latin typeface="微软雅黑 Light"/>
                <a:ea typeface="微软雅黑 Light"/>
              </a:rPr>
              <a:t>物理层芯片将数据转换为双绞线的差分信号传输，通过</a:t>
            </a:r>
            <a:r>
              <a:rPr lang="en-US" altLang="zh-CN" sz="1200" dirty="0">
                <a:latin typeface="微软雅黑 Light"/>
                <a:ea typeface="微软雅黑 Light"/>
              </a:rPr>
              <a:t>RJ45</a:t>
            </a:r>
            <a:r>
              <a:rPr lang="zh-CN" altLang="en-US" sz="1200" dirty="0">
                <a:latin typeface="微软雅黑 Light"/>
                <a:ea typeface="微软雅黑 Light"/>
              </a:rPr>
              <a:t>连接器和双绞线与电脑的网口连接实现信号传输。上位机端程序设计前端采用</a:t>
            </a:r>
            <a:r>
              <a:rPr lang="en-US" altLang="zh-CN" sz="1200" dirty="0" err="1">
                <a:latin typeface="微软雅黑 Light"/>
                <a:ea typeface="微软雅黑 Light"/>
              </a:rPr>
              <a:t>PyQT</a:t>
            </a:r>
            <a:r>
              <a:rPr lang="zh-CN" altLang="en-US" sz="1200" dirty="0">
                <a:latin typeface="微软雅黑 Light"/>
                <a:ea typeface="微软雅黑 Light"/>
              </a:rPr>
              <a:t>／</a:t>
            </a:r>
            <a:r>
              <a:rPr lang="en-US" altLang="zh-CN" sz="1200" dirty="0">
                <a:latin typeface="微软雅黑 Light"/>
                <a:ea typeface="微软雅黑 Light"/>
              </a:rPr>
              <a:t>PySide2</a:t>
            </a:r>
            <a:r>
              <a:rPr lang="zh-CN" altLang="en-US" sz="1200" dirty="0">
                <a:latin typeface="微软雅黑 Light"/>
                <a:ea typeface="微软雅黑 Light"/>
              </a:rPr>
              <a:t>实现</a:t>
            </a:r>
            <a:r>
              <a:rPr lang="en-US" altLang="zh-CN" sz="1200" dirty="0">
                <a:latin typeface="微软雅黑 Light"/>
                <a:ea typeface="微软雅黑 Light"/>
              </a:rPr>
              <a:t>GUI</a:t>
            </a:r>
            <a:r>
              <a:rPr lang="zh-CN" altLang="en-US" sz="1200" dirty="0">
                <a:latin typeface="微软雅黑 Light"/>
                <a:ea typeface="微软雅黑 Light"/>
              </a:rPr>
              <a:t>开发，后端编写</a:t>
            </a:r>
            <a:r>
              <a:rPr lang="en-US" altLang="zh-CN" sz="1200" dirty="0">
                <a:latin typeface="微软雅黑 Light"/>
                <a:ea typeface="微软雅黑 Light"/>
              </a:rPr>
              <a:t>UDP</a:t>
            </a:r>
            <a:r>
              <a:rPr lang="zh-CN" altLang="en-US" sz="1200" dirty="0">
                <a:latin typeface="微软雅黑 Light"/>
                <a:ea typeface="微软雅黑 Light"/>
              </a:rPr>
              <a:t>接受协议读取数据，调用</a:t>
            </a:r>
            <a:r>
              <a:rPr lang="en-US" altLang="zh-CN" sz="1200" dirty="0">
                <a:latin typeface="微软雅黑 Light"/>
                <a:ea typeface="微软雅黑 Light"/>
              </a:rPr>
              <a:t>Python</a:t>
            </a:r>
            <a:r>
              <a:rPr lang="zh-CN" altLang="en-US" sz="1200" dirty="0">
                <a:latin typeface="微软雅黑 Light"/>
                <a:ea typeface="微软雅黑 Light"/>
              </a:rPr>
              <a:t>相关信号处理包实现信号特性测量和</a:t>
            </a:r>
            <a:r>
              <a:rPr lang="en-US" altLang="zh-CN" sz="1200" dirty="0">
                <a:latin typeface="微软雅黑 Light"/>
                <a:ea typeface="微软雅黑 Light"/>
              </a:rPr>
              <a:t>SQL</a:t>
            </a:r>
            <a:r>
              <a:rPr lang="zh-CN" altLang="en-US" sz="1200" dirty="0">
                <a:latin typeface="微软雅黑 Light"/>
                <a:ea typeface="微软雅黑 Light"/>
              </a:rPr>
              <a:t>数据库连接。</a:t>
            </a:r>
            <a:endParaRPr kumimoji="0" lang="zh-CN" altLang="en-US" sz="1200" b="0" i="0" u="none" strike="noStrike" kern="1200" cap="none" spc="0" normalizeH="0" baseline="0" noProof="0" dirty="0">
              <a:ln>
                <a:noFill/>
              </a:ln>
              <a:effectLst/>
              <a:uLnTx/>
              <a:uFillTx/>
              <a:latin typeface="微软雅黑 Light"/>
              <a:ea typeface="微软雅黑 Light"/>
              <a:cs typeface="+mn-cs"/>
            </a:endParaRPr>
          </a:p>
        </p:txBody>
      </p:sp>
      <p:pic>
        <p:nvPicPr>
          <p:cNvPr id="4" name="图片 3">
            <a:extLst>
              <a:ext uri="{FF2B5EF4-FFF2-40B4-BE49-F238E27FC236}">
                <a16:creationId xmlns:a16="http://schemas.microsoft.com/office/drawing/2014/main" id="{8074E73A-FCDD-4A5F-8066-CFF900036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420" y="1509102"/>
            <a:ext cx="10029547" cy="3136258"/>
          </a:xfrm>
          <a:prstGeom prst="rect">
            <a:avLst/>
          </a:prstGeom>
        </p:spPr>
      </p:pic>
    </p:spTree>
    <p:extLst>
      <p:ext uri="{BB962C8B-B14F-4D97-AF65-F5344CB8AC3E}">
        <p14:creationId xmlns:p14="http://schemas.microsoft.com/office/powerpoint/2010/main" val="1673832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57B9553-0D91-C8FF-2B62-286FA5CBF946}"/>
              </a:ext>
            </a:extLst>
          </p:cNvPr>
          <p:cNvSpPr>
            <a:spLocks noGrp="1"/>
          </p:cNvSpPr>
          <p:nvPr>
            <p:ph type="title"/>
          </p:nvPr>
        </p:nvSpPr>
        <p:spPr/>
        <p:txBody>
          <a:bodyPr/>
          <a:lstStyle/>
          <a:p>
            <a:r>
              <a:rPr lang="zh-CN" altLang="en-US" dirty="0"/>
              <a:t>硬件核心模块设计</a:t>
            </a:r>
          </a:p>
        </p:txBody>
      </p:sp>
      <p:sp>
        <p:nvSpPr>
          <p:cNvPr id="15" name="文本框 14">
            <a:extLst>
              <a:ext uri="{FF2B5EF4-FFF2-40B4-BE49-F238E27FC236}">
                <a16:creationId xmlns:a16="http://schemas.microsoft.com/office/drawing/2014/main" id="{7FDD21F4-B2A8-D51E-A30A-1883F8A1106A}"/>
              </a:ext>
            </a:extLst>
          </p:cNvPr>
          <p:cNvSpPr txBox="1"/>
          <p:nvPr/>
        </p:nvSpPr>
        <p:spPr>
          <a:xfrm>
            <a:off x="7966716" y="6162811"/>
            <a:ext cx="11407134" cy="602387"/>
          </a:xfrm>
          <a:prstGeom prst="rect">
            <a:avLst/>
          </a:prstGeom>
          <a:noFill/>
        </p:spPr>
        <p:txBody>
          <a:bodyPr wrap="square" lIns="0" tIns="0" rIns="0" bIns="0"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effectLst/>
              <a:uLnTx/>
              <a:uFillTx/>
              <a:latin typeface="微软雅黑 Light"/>
              <a:ea typeface="微软雅黑 Light"/>
              <a:cs typeface="+mn-cs"/>
            </a:endParaRPr>
          </a:p>
        </p:txBody>
      </p:sp>
      <p:grpSp>
        <p:nvGrpSpPr>
          <p:cNvPr id="84" name="组合 83">
            <a:extLst>
              <a:ext uri="{FF2B5EF4-FFF2-40B4-BE49-F238E27FC236}">
                <a16:creationId xmlns:a16="http://schemas.microsoft.com/office/drawing/2014/main" id="{22030BE1-E9FA-7AE9-AD36-2536CC44A1C0}"/>
              </a:ext>
            </a:extLst>
          </p:cNvPr>
          <p:cNvGrpSpPr/>
          <p:nvPr/>
        </p:nvGrpSpPr>
        <p:grpSpPr>
          <a:xfrm rot="20858379">
            <a:off x="8829197" y="4206881"/>
            <a:ext cx="4075699" cy="4132362"/>
            <a:chOff x="6818443" y="5354119"/>
            <a:chExt cx="823569" cy="921675"/>
          </a:xfrm>
        </p:grpSpPr>
        <p:sp>
          <p:nvSpPr>
            <p:cNvPr id="81" name="平行四边形 80">
              <a:extLst>
                <a:ext uri="{FF2B5EF4-FFF2-40B4-BE49-F238E27FC236}">
                  <a16:creationId xmlns:a16="http://schemas.microsoft.com/office/drawing/2014/main" id="{7A715D43-A065-D513-7846-87458FE0A513}"/>
                </a:ext>
              </a:extLst>
            </p:cNvPr>
            <p:cNvSpPr/>
            <p:nvPr/>
          </p:nvSpPr>
          <p:spPr>
            <a:xfrm rot="7200000">
              <a:off x="6666467" y="5558239"/>
              <a:ext cx="673340" cy="369387"/>
            </a:xfrm>
            <a:prstGeom prst="parallelogram">
              <a:avLst>
                <a:gd name="adj" fmla="val 5701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82" name="平行四边形 81">
              <a:extLst>
                <a:ext uri="{FF2B5EF4-FFF2-40B4-BE49-F238E27FC236}">
                  <a16:creationId xmlns:a16="http://schemas.microsoft.com/office/drawing/2014/main" id="{F62C571D-7179-991D-31F1-78318022D90E}"/>
                </a:ext>
              </a:extLst>
            </p:cNvPr>
            <p:cNvSpPr/>
            <p:nvPr/>
          </p:nvSpPr>
          <p:spPr>
            <a:xfrm rot="18000000" flipH="1">
              <a:off x="6986366" y="5754430"/>
              <a:ext cx="673340" cy="369387"/>
            </a:xfrm>
            <a:prstGeom prst="parallelogram">
              <a:avLst>
                <a:gd name="adj" fmla="val 57012"/>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83" name="平行四边形 82">
              <a:extLst>
                <a:ext uri="{FF2B5EF4-FFF2-40B4-BE49-F238E27FC236}">
                  <a16:creationId xmlns:a16="http://schemas.microsoft.com/office/drawing/2014/main" id="{E6CAACCC-98F4-39C7-EF65-3B2EFF711936}"/>
                </a:ext>
              </a:extLst>
            </p:cNvPr>
            <p:cNvSpPr/>
            <p:nvPr/>
          </p:nvSpPr>
          <p:spPr>
            <a:xfrm flipH="1">
              <a:off x="7001198" y="5354119"/>
              <a:ext cx="640814" cy="392381"/>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11" name="组合 10">
            <a:extLst>
              <a:ext uri="{FF2B5EF4-FFF2-40B4-BE49-F238E27FC236}">
                <a16:creationId xmlns:a16="http://schemas.microsoft.com/office/drawing/2014/main" id="{6B5806CC-FE7A-A562-5D27-981B86B983D0}"/>
              </a:ext>
            </a:extLst>
          </p:cNvPr>
          <p:cNvGrpSpPr/>
          <p:nvPr/>
        </p:nvGrpSpPr>
        <p:grpSpPr>
          <a:xfrm>
            <a:off x="813753" y="1239998"/>
            <a:ext cx="5446370" cy="598102"/>
            <a:chOff x="5598734" y="1747754"/>
            <a:chExt cx="5934452" cy="632921"/>
          </a:xfrm>
        </p:grpSpPr>
        <p:grpSp>
          <p:nvGrpSpPr>
            <p:cNvPr id="12" name="组合 11">
              <a:extLst>
                <a:ext uri="{FF2B5EF4-FFF2-40B4-BE49-F238E27FC236}">
                  <a16:creationId xmlns:a16="http://schemas.microsoft.com/office/drawing/2014/main" id="{232291E8-C318-D437-6E03-C1A740A276C2}"/>
                </a:ext>
              </a:extLst>
            </p:cNvPr>
            <p:cNvGrpSpPr/>
            <p:nvPr/>
          </p:nvGrpSpPr>
          <p:grpSpPr>
            <a:xfrm>
              <a:off x="5598734" y="1747754"/>
              <a:ext cx="356651" cy="375747"/>
              <a:chOff x="5571024" y="1733899"/>
              <a:chExt cx="356651" cy="375747"/>
            </a:xfrm>
          </p:grpSpPr>
          <p:sp>
            <p:nvSpPr>
              <p:cNvPr id="17" name="平行四边形 16">
                <a:extLst>
                  <a:ext uri="{FF2B5EF4-FFF2-40B4-BE49-F238E27FC236}">
                    <a16:creationId xmlns:a16="http://schemas.microsoft.com/office/drawing/2014/main" id="{E3203715-F169-AD42-38F1-26234C17919B}"/>
                  </a:ext>
                </a:extLst>
              </p:cNvPr>
              <p:cNvSpPr/>
              <p:nvPr/>
            </p:nvSpPr>
            <p:spPr>
              <a:xfrm rot="7200000">
                <a:off x="5513754" y="1812427"/>
                <a:ext cx="274506" cy="159965"/>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8" name="平行四边形 17">
                <a:extLst>
                  <a:ext uri="{FF2B5EF4-FFF2-40B4-BE49-F238E27FC236}">
                    <a16:creationId xmlns:a16="http://schemas.microsoft.com/office/drawing/2014/main" id="{AAB291A5-FAA9-900D-3EBE-4326CC435217}"/>
                  </a:ext>
                </a:extLst>
              </p:cNvPr>
              <p:cNvSpPr/>
              <p:nvPr/>
            </p:nvSpPr>
            <p:spPr>
              <a:xfrm rot="18000000" flipH="1">
                <a:off x="5652288" y="1892410"/>
                <a:ext cx="274506" cy="159965"/>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9" name="平行四边形 18">
                <a:extLst>
                  <a:ext uri="{FF2B5EF4-FFF2-40B4-BE49-F238E27FC236}">
                    <a16:creationId xmlns:a16="http://schemas.microsoft.com/office/drawing/2014/main" id="{4CB185A0-0F87-26A6-1BF8-13F9C4307BEB}"/>
                  </a:ext>
                </a:extLst>
              </p:cNvPr>
              <p:cNvSpPr/>
              <p:nvPr/>
            </p:nvSpPr>
            <p:spPr>
              <a:xfrm flipH="1">
                <a:off x="5650167" y="1733899"/>
                <a:ext cx="277508" cy="159965"/>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grpSp>
        <p:grpSp>
          <p:nvGrpSpPr>
            <p:cNvPr id="13" name="组合 12">
              <a:extLst>
                <a:ext uri="{FF2B5EF4-FFF2-40B4-BE49-F238E27FC236}">
                  <a16:creationId xmlns:a16="http://schemas.microsoft.com/office/drawing/2014/main" id="{7A7FD044-376B-CE11-4474-10B8043BEDFF}"/>
                </a:ext>
              </a:extLst>
            </p:cNvPr>
            <p:cNvGrpSpPr/>
            <p:nvPr/>
          </p:nvGrpSpPr>
          <p:grpSpPr>
            <a:xfrm>
              <a:off x="6095999" y="1759855"/>
              <a:ext cx="5437187" cy="620820"/>
              <a:chOff x="690638" y="1931247"/>
              <a:chExt cx="5437187" cy="620820"/>
            </a:xfrm>
          </p:grpSpPr>
          <p:sp>
            <p:nvSpPr>
              <p:cNvPr id="14" name="文本框 13">
                <a:extLst>
                  <a:ext uri="{FF2B5EF4-FFF2-40B4-BE49-F238E27FC236}">
                    <a16:creationId xmlns:a16="http://schemas.microsoft.com/office/drawing/2014/main" id="{7E823736-CDDE-25B2-B44E-5E1284BA9073}"/>
                  </a:ext>
                </a:extLst>
              </p:cNvPr>
              <p:cNvSpPr txBox="1"/>
              <p:nvPr/>
            </p:nvSpPr>
            <p:spPr>
              <a:xfrm>
                <a:off x="690641" y="2248832"/>
                <a:ext cx="5437184" cy="303235"/>
              </a:xfrm>
              <a:prstGeom prst="rect">
                <a:avLst/>
              </a:prstGeom>
              <a:noFill/>
            </p:spPr>
            <p:txBody>
              <a:bodyPr wrap="square" lIns="0" tIns="0" rIns="0" bIns="0"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zh-CN" altLang="en-US" sz="1400" dirty="0">
                    <a:latin typeface="微软雅黑 Light"/>
                    <a:ea typeface="微软雅黑 Light"/>
                  </a:rPr>
                  <a:t>选取运算放大器对于模拟输入信号比例缩放与阻抗匹配</a:t>
                </a:r>
              </a:p>
            </p:txBody>
          </p:sp>
          <p:sp>
            <p:nvSpPr>
              <p:cNvPr id="16" name="文本框 15">
                <a:extLst>
                  <a:ext uri="{FF2B5EF4-FFF2-40B4-BE49-F238E27FC236}">
                    <a16:creationId xmlns:a16="http://schemas.microsoft.com/office/drawing/2014/main" id="{30BE8587-83C2-D445-155B-0B1D88C371D7}"/>
                  </a:ext>
                </a:extLst>
              </p:cNvPr>
              <p:cNvSpPr txBox="1"/>
              <p:nvPr/>
            </p:nvSpPr>
            <p:spPr>
              <a:xfrm>
                <a:off x="690638" y="1931247"/>
                <a:ext cx="5437187" cy="26055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1" dirty="0">
                    <a:latin typeface="微软雅黑"/>
                    <a:ea typeface="微软雅黑"/>
                  </a:rPr>
                  <a:t>阻抗匹配部分</a:t>
                </a:r>
                <a:endParaRPr kumimoji="0" lang="en-US" altLang="zh-CN" sz="1600" b="1" i="0" u="none" strike="noStrike" kern="1200" cap="none" spc="0" normalizeH="0" baseline="0" noProof="0" dirty="0">
                  <a:ln>
                    <a:noFill/>
                  </a:ln>
                  <a:effectLst/>
                  <a:uLnTx/>
                  <a:uFillTx/>
                  <a:latin typeface="微软雅黑"/>
                  <a:ea typeface="微软雅黑"/>
                  <a:cs typeface="+mn-cs"/>
                </a:endParaRPr>
              </a:p>
            </p:txBody>
          </p:sp>
        </p:grpSp>
      </p:grpSp>
      <p:grpSp>
        <p:nvGrpSpPr>
          <p:cNvPr id="22" name="组合 21">
            <a:extLst>
              <a:ext uri="{FF2B5EF4-FFF2-40B4-BE49-F238E27FC236}">
                <a16:creationId xmlns:a16="http://schemas.microsoft.com/office/drawing/2014/main" id="{0823BFB3-FDB0-947D-79E6-8F765768C88E}"/>
              </a:ext>
            </a:extLst>
          </p:cNvPr>
          <p:cNvGrpSpPr/>
          <p:nvPr/>
        </p:nvGrpSpPr>
        <p:grpSpPr>
          <a:xfrm>
            <a:off x="804857" y="1930127"/>
            <a:ext cx="6146252" cy="616239"/>
            <a:chOff x="5598734" y="1747754"/>
            <a:chExt cx="6686134" cy="616239"/>
          </a:xfrm>
        </p:grpSpPr>
        <p:grpSp>
          <p:nvGrpSpPr>
            <p:cNvPr id="23" name="组合 22">
              <a:extLst>
                <a:ext uri="{FF2B5EF4-FFF2-40B4-BE49-F238E27FC236}">
                  <a16:creationId xmlns:a16="http://schemas.microsoft.com/office/drawing/2014/main" id="{3923A244-4341-2F1C-4952-DB48071BC71B}"/>
                </a:ext>
              </a:extLst>
            </p:cNvPr>
            <p:cNvGrpSpPr/>
            <p:nvPr/>
          </p:nvGrpSpPr>
          <p:grpSpPr>
            <a:xfrm>
              <a:off x="5598734" y="1747754"/>
              <a:ext cx="356651" cy="375747"/>
              <a:chOff x="5571024" y="1733899"/>
              <a:chExt cx="356651" cy="375747"/>
            </a:xfrm>
          </p:grpSpPr>
          <p:sp>
            <p:nvSpPr>
              <p:cNvPr id="27" name="平行四边形 26">
                <a:extLst>
                  <a:ext uri="{FF2B5EF4-FFF2-40B4-BE49-F238E27FC236}">
                    <a16:creationId xmlns:a16="http://schemas.microsoft.com/office/drawing/2014/main" id="{D81C5624-F3A0-BE50-57E8-A53DEC7ADC05}"/>
                  </a:ext>
                </a:extLst>
              </p:cNvPr>
              <p:cNvSpPr/>
              <p:nvPr/>
            </p:nvSpPr>
            <p:spPr>
              <a:xfrm rot="7200000">
                <a:off x="5513754" y="1812427"/>
                <a:ext cx="274506" cy="159965"/>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28" name="平行四边形 27">
                <a:extLst>
                  <a:ext uri="{FF2B5EF4-FFF2-40B4-BE49-F238E27FC236}">
                    <a16:creationId xmlns:a16="http://schemas.microsoft.com/office/drawing/2014/main" id="{0A9BC597-8356-5854-269B-8E8678526293}"/>
                  </a:ext>
                </a:extLst>
              </p:cNvPr>
              <p:cNvSpPr/>
              <p:nvPr/>
            </p:nvSpPr>
            <p:spPr>
              <a:xfrm rot="18000000" flipH="1">
                <a:off x="5652288" y="1892410"/>
                <a:ext cx="274506" cy="159965"/>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29" name="平行四边形 28">
                <a:extLst>
                  <a:ext uri="{FF2B5EF4-FFF2-40B4-BE49-F238E27FC236}">
                    <a16:creationId xmlns:a16="http://schemas.microsoft.com/office/drawing/2014/main" id="{918B9F93-D8AE-99C8-72BB-500C7B3A4307}"/>
                  </a:ext>
                </a:extLst>
              </p:cNvPr>
              <p:cNvSpPr/>
              <p:nvPr/>
            </p:nvSpPr>
            <p:spPr>
              <a:xfrm flipH="1">
                <a:off x="5650167" y="1733899"/>
                <a:ext cx="277508" cy="159965"/>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grpSp>
        <p:grpSp>
          <p:nvGrpSpPr>
            <p:cNvPr id="24" name="组合 23">
              <a:extLst>
                <a:ext uri="{FF2B5EF4-FFF2-40B4-BE49-F238E27FC236}">
                  <a16:creationId xmlns:a16="http://schemas.microsoft.com/office/drawing/2014/main" id="{E98ED875-05CF-276D-956F-2FE58A076235}"/>
                </a:ext>
              </a:extLst>
            </p:cNvPr>
            <p:cNvGrpSpPr/>
            <p:nvPr/>
          </p:nvGrpSpPr>
          <p:grpSpPr>
            <a:xfrm>
              <a:off x="6095999" y="1759855"/>
              <a:ext cx="6188869" cy="604138"/>
              <a:chOff x="690638" y="1931247"/>
              <a:chExt cx="6188869" cy="604138"/>
            </a:xfrm>
          </p:grpSpPr>
          <p:sp>
            <p:nvSpPr>
              <p:cNvPr id="25" name="文本框 24">
                <a:extLst>
                  <a:ext uri="{FF2B5EF4-FFF2-40B4-BE49-F238E27FC236}">
                    <a16:creationId xmlns:a16="http://schemas.microsoft.com/office/drawing/2014/main" id="{729E9D4B-C48A-7276-C82D-04822524D7C7}"/>
                  </a:ext>
                </a:extLst>
              </p:cNvPr>
              <p:cNvSpPr txBox="1"/>
              <p:nvPr/>
            </p:nvSpPr>
            <p:spPr>
              <a:xfrm>
                <a:off x="690638" y="2248832"/>
                <a:ext cx="6188869" cy="286553"/>
              </a:xfrm>
              <a:prstGeom prst="rect">
                <a:avLst/>
              </a:prstGeom>
              <a:noFill/>
            </p:spPr>
            <p:txBody>
              <a:bodyPr wrap="square" lIns="0" tIns="0" rIns="0" bIns="0"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latin typeface="微软雅黑 Light"/>
                    <a:ea typeface="微软雅黑 Light"/>
                    <a:cs typeface="+mn-cs"/>
                  </a:rPr>
                  <a:t>设计电源转换电路实现各个芯片的电源供电需求采用</a:t>
                </a:r>
                <a:r>
                  <a:rPr kumimoji="0" lang="en-US" altLang="zh-CN" sz="1400" b="0" i="0" u="none" strike="noStrike" kern="1200" cap="none" spc="0" normalizeH="0" baseline="0" noProof="0" dirty="0">
                    <a:ln>
                      <a:noFill/>
                    </a:ln>
                    <a:effectLst/>
                    <a:uLnTx/>
                    <a:uFillTx/>
                    <a:latin typeface="微软雅黑 Light"/>
                    <a:ea typeface="微软雅黑 Light"/>
                    <a:cs typeface="+mn-cs"/>
                  </a:rPr>
                  <a:t>LDO</a:t>
                </a:r>
                <a:r>
                  <a:rPr kumimoji="0" lang="zh-CN" altLang="en-US" sz="1400" b="0" i="0" u="none" strike="noStrike" kern="1200" cap="none" spc="0" normalizeH="0" baseline="0" noProof="0" dirty="0">
                    <a:ln>
                      <a:noFill/>
                    </a:ln>
                    <a:effectLst/>
                    <a:uLnTx/>
                    <a:uFillTx/>
                    <a:latin typeface="微软雅黑 Light"/>
                    <a:ea typeface="微软雅黑 Light"/>
                    <a:cs typeface="+mn-cs"/>
                  </a:rPr>
                  <a:t>转换电路实现</a:t>
                </a:r>
              </a:p>
            </p:txBody>
          </p:sp>
          <p:sp>
            <p:nvSpPr>
              <p:cNvPr id="26" name="文本框 25">
                <a:extLst>
                  <a:ext uri="{FF2B5EF4-FFF2-40B4-BE49-F238E27FC236}">
                    <a16:creationId xmlns:a16="http://schemas.microsoft.com/office/drawing/2014/main" id="{DA202A46-C211-32B4-781E-EC1686032546}"/>
                  </a:ext>
                </a:extLst>
              </p:cNvPr>
              <p:cNvSpPr txBox="1"/>
              <p:nvPr/>
            </p:nvSpPr>
            <p:spPr>
              <a:xfrm>
                <a:off x="690638" y="1931247"/>
                <a:ext cx="5437187" cy="24622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effectLst/>
                    <a:uLnTx/>
                    <a:uFillTx/>
                    <a:latin typeface="微软雅黑"/>
                    <a:ea typeface="微软雅黑"/>
                    <a:cs typeface="+mn-cs"/>
                  </a:rPr>
                  <a:t>电源匹配部分</a:t>
                </a:r>
                <a:endParaRPr kumimoji="0" lang="en-US" altLang="zh-CN" sz="1600" b="1" i="0" u="none" strike="noStrike" kern="1200" cap="none" spc="0" normalizeH="0" baseline="0" noProof="0" dirty="0">
                  <a:ln>
                    <a:noFill/>
                  </a:ln>
                  <a:effectLst/>
                  <a:uLnTx/>
                  <a:uFillTx/>
                  <a:latin typeface="微软雅黑"/>
                  <a:ea typeface="微软雅黑"/>
                  <a:cs typeface="+mn-cs"/>
                </a:endParaRPr>
              </a:p>
            </p:txBody>
          </p:sp>
        </p:grpSp>
      </p:grpSp>
      <p:grpSp>
        <p:nvGrpSpPr>
          <p:cNvPr id="2" name="组合 1">
            <a:extLst>
              <a:ext uri="{FF2B5EF4-FFF2-40B4-BE49-F238E27FC236}">
                <a16:creationId xmlns:a16="http://schemas.microsoft.com/office/drawing/2014/main" id="{8B1436E4-ADB7-ED69-15A9-916701AA2321}"/>
              </a:ext>
            </a:extLst>
          </p:cNvPr>
          <p:cNvGrpSpPr/>
          <p:nvPr/>
        </p:nvGrpSpPr>
        <p:grpSpPr>
          <a:xfrm rot="13124277">
            <a:off x="4202318" y="6311116"/>
            <a:ext cx="971610" cy="994741"/>
            <a:chOff x="6818443" y="5354119"/>
            <a:chExt cx="823569" cy="921675"/>
          </a:xfrm>
        </p:grpSpPr>
        <p:sp>
          <p:nvSpPr>
            <p:cNvPr id="3" name="平行四边形 2">
              <a:extLst>
                <a:ext uri="{FF2B5EF4-FFF2-40B4-BE49-F238E27FC236}">
                  <a16:creationId xmlns:a16="http://schemas.microsoft.com/office/drawing/2014/main" id="{6CB79C91-8F2C-A0EA-95D7-33C2F3BB60A1}"/>
                </a:ext>
              </a:extLst>
            </p:cNvPr>
            <p:cNvSpPr/>
            <p:nvPr/>
          </p:nvSpPr>
          <p:spPr>
            <a:xfrm rot="7200000">
              <a:off x="6666467" y="5558239"/>
              <a:ext cx="673340" cy="369387"/>
            </a:xfrm>
            <a:prstGeom prst="parallelogram">
              <a:avLst>
                <a:gd name="adj" fmla="val 570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4" name="平行四边形 3">
              <a:extLst>
                <a:ext uri="{FF2B5EF4-FFF2-40B4-BE49-F238E27FC236}">
                  <a16:creationId xmlns:a16="http://schemas.microsoft.com/office/drawing/2014/main" id="{78DD0013-DB1B-B811-E3D6-DE730E4BB652}"/>
                </a:ext>
              </a:extLst>
            </p:cNvPr>
            <p:cNvSpPr/>
            <p:nvPr/>
          </p:nvSpPr>
          <p:spPr>
            <a:xfrm rot="18000000" flipH="1">
              <a:off x="6986366" y="5754430"/>
              <a:ext cx="673340" cy="369387"/>
            </a:xfrm>
            <a:prstGeom prst="parallelogram">
              <a:avLst>
                <a:gd name="adj" fmla="val 57012"/>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6" name="平行四边形 5">
              <a:extLst>
                <a:ext uri="{FF2B5EF4-FFF2-40B4-BE49-F238E27FC236}">
                  <a16:creationId xmlns:a16="http://schemas.microsoft.com/office/drawing/2014/main" id="{A1ADD26A-7F86-3D81-BC84-7D8CAB69EA2B}"/>
                </a:ext>
              </a:extLst>
            </p:cNvPr>
            <p:cNvSpPr/>
            <p:nvPr/>
          </p:nvSpPr>
          <p:spPr>
            <a:xfrm flipH="1">
              <a:off x="7001198" y="5354119"/>
              <a:ext cx="640814" cy="392381"/>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7" name="组合 6">
            <a:extLst>
              <a:ext uri="{FF2B5EF4-FFF2-40B4-BE49-F238E27FC236}">
                <a16:creationId xmlns:a16="http://schemas.microsoft.com/office/drawing/2014/main" id="{5508A568-EEB1-53C7-4C8C-63CF461B561D}"/>
              </a:ext>
            </a:extLst>
          </p:cNvPr>
          <p:cNvGrpSpPr/>
          <p:nvPr/>
        </p:nvGrpSpPr>
        <p:grpSpPr>
          <a:xfrm rot="14755765">
            <a:off x="5788173" y="6016340"/>
            <a:ext cx="1345213" cy="1371200"/>
            <a:chOff x="6818443" y="5354119"/>
            <a:chExt cx="823569" cy="921675"/>
          </a:xfrm>
        </p:grpSpPr>
        <p:sp>
          <p:nvSpPr>
            <p:cNvPr id="8" name="平行四边形 7">
              <a:extLst>
                <a:ext uri="{FF2B5EF4-FFF2-40B4-BE49-F238E27FC236}">
                  <a16:creationId xmlns:a16="http://schemas.microsoft.com/office/drawing/2014/main" id="{E58B2495-F099-D443-7910-8F9FD8A6E9EF}"/>
                </a:ext>
              </a:extLst>
            </p:cNvPr>
            <p:cNvSpPr/>
            <p:nvPr/>
          </p:nvSpPr>
          <p:spPr>
            <a:xfrm rot="7200000">
              <a:off x="6666467" y="5558239"/>
              <a:ext cx="673340" cy="369387"/>
            </a:xfrm>
            <a:prstGeom prst="parallelogram">
              <a:avLst>
                <a:gd name="adj" fmla="val 570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9" name="平行四边形 8">
              <a:extLst>
                <a:ext uri="{FF2B5EF4-FFF2-40B4-BE49-F238E27FC236}">
                  <a16:creationId xmlns:a16="http://schemas.microsoft.com/office/drawing/2014/main" id="{DAFDFA1F-EE49-1B75-EBE8-B099E3F39507}"/>
                </a:ext>
              </a:extLst>
            </p:cNvPr>
            <p:cNvSpPr/>
            <p:nvPr/>
          </p:nvSpPr>
          <p:spPr>
            <a:xfrm rot="18000000" flipH="1">
              <a:off x="6986366" y="5754430"/>
              <a:ext cx="673340" cy="369387"/>
            </a:xfrm>
            <a:prstGeom prst="parallelogram">
              <a:avLst>
                <a:gd name="adj" fmla="val 57012"/>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10" name="平行四边形 9">
              <a:extLst>
                <a:ext uri="{FF2B5EF4-FFF2-40B4-BE49-F238E27FC236}">
                  <a16:creationId xmlns:a16="http://schemas.microsoft.com/office/drawing/2014/main" id="{61CCFADE-60CE-F516-36EC-83FEADEA664F}"/>
                </a:ext>
              </a:extLst>
            </p:cNvPr>
            <p:cNvSpPr/>
            <p:nvPr/>
          </p:nvSpPr>
          <p:spPr>
            <a:xfrm flipH="1">
              <a:off x="7001198" y="5354119"/>
              <a:ext cx="640814" cy="392381"/>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20" name="组合 19">
            <a:extLst>
              <a:ext uri="{FF2B5EF4-FFF2-40B4-BE49-F238E27FC236}">
                <a16:creationId xmlns:a16="http://schemas.microsoft.com/office/drawing/2014/main" id="{E144C8BF-A804-6275-A478-0A94E4415C42}"/>
              </a:ext>
            </a:extLst>
          </p:cNvPr>
          <p:cNvGrpSpPr/>
          <p:nvPr/>
        </p:nvGrpSpPr>
        <p:grpSpPr>
          <a:xfrm rot="9020203">
            <a:off x="7162870" y="5150972"/>
            <a:ext cx="1345213" cy="1371200"/>
            <a:chOff x="6818443" y="5354119"/>
            <a:chExt cx="823569" cy="921675"/>
          </a:xfrm>
        </p:grpSpPr>
        <p:sp>
          <p:nvSpPr>
            <p:cNvPr id="30" name="平行四边形 29">
              <a:extLst>
                <a:ext uri="{FF2B5EF4-FFF2-40B4-BE49-F238E27FC236}">
                  <a16:creationId xmlns:a16="http://schemas.microsoft.com/office/drawing/2014/main" id="{12CC3DE7-54E6-3879-9D6D-4555AB8B92BF}"/>
                </a:ext>
              </a:extLst>
            </p:cNvPr>
            <p:cNvSpPr/>
            <p:nvPr/>
          </p:nvSpPr>
          <p:spPr>
            <a:xfrm rot="7200000">
              <a:off x="6666467" y="5558239"/>
              <a:ext cx="673340" cy="369387"/>
            </a:xfrm>
            <a:prstGeom prst="parallelogram">
              <a:avLst>
                <a:gd name="adj" fmla="val 5701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31" name="平行四边形 30">
              <a:extLst>
                <a:ext uri="{FF2B5EF4-FFF2-40B4-BE49-F238E27FC236}">
                  <a16:creationId xmlns:a16="http://schemas.microsoft.com/office/drawing/2014/main" id="{4801654C-10B9-BECB-B23B-26CF73946E63}"/>
                </a:ext>
              </a:extLst>
            </p:cNvPr>
            <p:cNvSpPr/>
            <p:nvPr/>
          </p:nvSpPr>
          <p:spPr>
            <a:xfrm rot="18000000" flipH="1">
              <a:off x="6986366" y="5754430"/>
              <a:ext cx="673340" cy="369387"/>
            </a:xfrm>
            <a:prstGeom prst="parallelogram">
              <a:avLst>
                <a:gd name="adj" fmla="val 57012"/>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32" name="平行四边形 31">
              <a:extLst>
                <a:ext uri="{FF2B5EF4-FFF2-40B4-BE49-F238E27FC236}">
                  <a16:creationId xmlns:a16="http://schemas.microsoft.com/office/drawing/2014/main" id="{0CC0C3E1-535E-B3EB-0068-F25F518CD226}"/>
                </a:ext>
              </a:extLst>
            </p:cNvPr>
            <p:cNvSpPr/>
            <p:nvPr/>
          </p:nvSpPr>
          <p:spPr>
            <a:xfrm flipH="1">
              <a:off x="7001198" y="5354119"/>
              <a:ext cx="640814" cy="392381"/>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36" name="组合 35">
            <a:extLst>
              <a:ext uri="{FF2B5EF4-FFF2-40B4-BE49-F238E27FC236}">
                <a16:creationId xmlns:a16="http://schemas.microsoft.com/office/drawing/2014/main" id="{BAAEEB33-76D1-44A1-BE9B-33BAB3CA0426}"/>
              </a:ext>
            </a:extLst>
          </p:cNvPr>
          <p:cNvGrpSpPr/>
          <p:nvPr/>
        </p:nvGrpSpPr>
        <p:grpSpPr>
          <a:xfrm>
            <a:off x="804857" y="2640120"/>
            <a:ext cx="6238734" cy="616239"/>
            <a:chOff x="5598734" y="1747754"/>
            <a:chExt cx="6548047" cy="616239"/>
          </a:xfrm>
        </p:grpSpPr>
        <p:grpSp>
          <p:nvGrpSpPr>
            <p:cNvPr id="37" name="组合 36">
              <a:extLst>
                <a:ext uri="{FF2B5EF4-FFF2-40B4-BE49-F238E27FC236}">
                  <a16:creationId xmlns:a16="http://schemas.microsoft.com/office/drawing/2014/main" id="{D1AEADE1-FC35-44A5-9150-75DC61489B3B}"/>
                </a:ext>
              </a:extLst>
            </p:cNvPr>
            <p:cNvGrpSpPr/>
            <p:nvPr/>
          </p:nvGrpSpPr>
          <p:grpSpPr>
            <a:xfrm>
              <a:off x="5598734" y="1747754"/>
              <a:ext cx="356651" cy="375747"/>
              <a:chOff x="5571024" y="1733899"/>
              <a:chExt cx="356651" cy="375747"/>
            </a:xfrm>
          </p:grpSpPr>
          <p:sp>
            <p:nvSpPr>
              <p:cNvPr id="41" name="平行四边形 40">
                <a:extLst>
                  <a:ext uri="{FF2B5EF4-FFF2-40B4-BE49-F238E27FC236}">
                    <a16:creationId xmlns:a16="http://schemas.microsoft.com/office/drawing/2014/main" id="{C2DC46A1-CE75-4AC5-A330-590B23C3DF87}"/>
                  </a:ext>
                </a:extLst>
              </p:cNvPr>
              <p:cNvSpPr/>
              <p:nvPr/>
            </p:nvSpPr>
            <p:spPr>
              <a:xfrm rot="7200000">
                <a:off x="5513754" y="1812427"/>
                <a:ext cx="274506" cy="159965"/>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42" name="平行四边形 41">
                <a:extLst>
                  <a:ext uri="{FF2B5EF4-FFF2-40B4-BE49-F238E27FC236}">
                    <a16:creationId xmlns:a16="http://schemas.microsoft.com/office/drawing/2014/main" id="{B5D55697-0265-48C4-97C6-36BDA8384EA9}"/>
                  </a:ext>
                </a:extLst>
              </p:cNvPr>
              <p:cNvSpPr/>
              <p:nvPr/>
            </p:nvSpPr>
            <p:spPr>
              <a:xfrm rot="18000000" flipH="1">
                <a:off x="5652288" y="1892410"/>
                <a:ext cx="274506" cy="159965"/>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43" name="平行四边形 42">
                <a:extLst>
                  <a:ext uri="{FF2B5EF4-FFF2-40B4-BE49-F238E27FC236}">
                    <a16:creationId xmlns:a16="http://schemas.microsoft.com/office/drawing/2014/main" id="{DF946813-9F34-49CF-A090-F2F5C422A9BD}"/>
                  </a:ext>
                </a:extLst>
              </p:cNvPr>
              <p:cNvSpPr/>
              <p:nvPr/>
            </p:nvSpPr>
            <p:spPr>
              <a:xfrm flipH="1">
                <a:off x="5650167" y="1733899"/>
                <a:ext cx="277508" cy="159965"/>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grpSp>
        <p:grpSp>
          <p:nvGrpSpPr>
            <p:cNvPr id="38" name="组合 37">
              <a:extLst>
                <a:ext uri="{FF2B5EF4-FFF2-40B4-BE49-F238E27FC236}">
                  <a16:creationId xmlns:a16="http://schemas.microsoft.com/office/drawing/2014/main" id="{4FF91E45-3778-404F-8188-D66928137258}"/>
                </a:ext>
              </a:extLst>
            </p:cNvPr>
            <p:cNvGrpSpPr/>
            <p:nvPr/>
          </p:nvGrpSpPr>
          <p:grpSpPr>
            <a:xfrm>
              <a:off x="6095999" y="1759855"/>
              <a:ext cx="6050782" cy="604138"/>
              <a:chOff x="690638" y="1931247"/>
              <a:chExt cx="6050782" cy="604138"/>
            </a:xfrm>
          </p:grpSpPr>
          <p:sp>
            <p:nvSpPr>
              <p:cNvPr id="39" name="文本框 38">
                <a:extLst>
                  <a:ext uri="{FF2B5EF4-FFF2-40B4-BE49-F238E27FC236}">
                    <a16:creationId xmlns:a16="http://schemas.microsoft.com/office/drawing/2014/main" id="{081842C3-025F-41DA-95BF-50B476E4B2B8}"/>
                  </a:ext>
                </a:extLst>
              </p:cNvPr>
              <p:cNvSpPr txBox="1"/>
              <p:nvPr/>
            </p:nvSpPr>
            <p:spPr>
              <a:xfrm>
                <a:off x="690639" y="2248832"/>
                <a:ext cx="6050781" cy="286553"/>
              </a:xfrm>
              <a:prstGeom prst="rect">
                <a:avLst/>
              </a:prstGeom>
              <a:noFill/>
            </p:spPr>
            <p:txBody>
              <a:bodyPr wrap="square" lIns="0" tIns="0" rIns="0" bIns="0"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latin typeface="微软雅黑 Light"/>
                    <a:ea typeface="微软雅黑 Light"/>
                    <a:cs typeface="+mn-cs"/>
                  </a:rPr>
                  <a:t>选取</a:t>
                </a:r>
                <a:r>
                  <a:rPr kumimoji="0" lang="en-US" altLang="zh-CN" sz="1400" b="0" i="0" u="none" strike="noStrike" kern="1200" cap="none" spc="0" normalizeH="0" baseline="0" noProof="0" dirty="0">
                    <a:ln>
                      <a:noFill/>
                    </a:ln>
                    <a:effectLst/>
                    <a:uLnTx/>
                    <a:uFillTx/>
                    <a:latin typeface="微软雅黑 Light"/>
                    <a:ea typeface="微软雅黑 Light"/>
                    <a:cs typeface="+mn-cs"/>
                  </a:rPr>
                  <a:t>MAX1165 </a:t>
                </a:r>
                <a:r>
                  <a:rPr kumimoji="0" lang="zh-CN" altLang="en-US" sz="1400" b="0" i="0" u="none" strike="noStrike" kern="1200" cap="none" spc="0" normalizeH="0" baseline="0" noProof="0" dirty="0">
                    <a:ln>
                      <a:noFill/>
                    </a:ln>
                    <a:effectLst/>
                    <a:uLnTx/>
                    <a:uFillTx/>
                    <a:latin typeface="微软雅黑 Light"/>
                    <a:ea typeface="微软雅黑 Light"/>
                    <a:cs typeface="+mn-cs"/>
                  </a:rPr>
                  <a:t>单通道 </a:t>
                </a:r>
                <a:r>
                  <a:rPr kumimoji="0" lang="en-US" altLang="zh-CN" sz="1400" b="0" i="0" u="none" strike="noStrike" kern="1200" cap="none" spc="0" normalizeH="0" baseline="0" noProof="0" dirty="0">
                    <a:ln>
                      <a:noFill/>
                    </a:ln>
                    <a:effectLst/>
                    <a:uLnTx/>
                    <a:uFillTx/>
                    <a:latin typeface="微软雅黑 Light"/>
                    <a:ea typeface="微软雅黑 Light"/>
                    <a:cs typeface="+mn-cs"/>
                  </a:rPr>
                  <a:t>16</a:t>
                </a:r>
                <a:r>
                  <a:rPr lang="en-US" altLang="zh-CN" sz="1400" dirty="0">
                    <a:latin typeface="微软雅黑 Light"/>
                    <a:ea typeface="微软雅黑 Light"/>
                  </a:rPr>
                  <a:t>bi</a:t>
                </a:r>
                <a:r>
                  <a:rPr lang="zh-CN" altLang="en-US" sz="1400" dirty="0">
                    <a:latin typeface="微软雅黑 Light"/>
                    <a:ea typeface="微软雅黑 Light"/>
                  </a:rPr>
                  <a:t>量化 </a:t>
                </a:r>
                <a:r>
                  <a:rPr lang="en-US" altLang="zh-CN" sz="1400" dirty="0">
                    <a:latin typeface="微软雅黑 Light"/>
                    <a:ea typeface="微软雅黑 Light"/>
                  </a:rPr>
                  <a:t>165Ksps</a:t>
                </a:r>
                <a:r>
                  <a:rPr lang="zh-CN" altLang="en-US" sz="1400" dirty="0">
                    <a:latin typeface="微软雅黑 Light"/>
                    <a:ea typeface="微软雅黑 Light"/>
                  </a:rPr>
                  <a:t> 并行接口输出精密模数转换芯片 </a:t>
                </a:r>
                <a:endParaRPr kumimoji="0" lang="zh-CN" altLang="en-US" sz="1400" b="0" i="0" u="none" strike="noStrike" kern="1200" cap="none" spc="0" normalizeH="0" baseline="0" noProof="0" dirty="0">
                  <a:ln>
                    <a:noFill/>
                  </a:ln>
                  <a:effectLst/>
                  <a:uLnTx/>
                  <a:uFillTx/>
                  <a:latin typeface="微软雅黑 Light"/>
                  <a:ea typeface="微软雅黑 Light"/>
                  <a:cs typeface="+mn-cs"/>
                </a:endParaRPr>
              </a:p>
            </p:txBody>
          </p:sp>
          <p:sp>
            <p:nvSpPr>
              <p:cNvPr id="40" name="文本框 39">
                <a:extLst>
                  <a:ext uri="{FF2B5EF4-FFF2-40B4-BE49-F238E27FC236}">
                    <a16:creationId xmlns:a16="http://schemas.microsoft.com/office/drawing/2014/main" id="{BDD49FB3-1C03-4897-A9CE-0B91A4324CEB}"/>
                  </a:ext>
                </a:extLst>
              </p:cNvPr>
              <p:cNvSpPr txBox="1"/>
              <p:nvPr/>
            </p:nvSpPr>
            <p:spPr>
              <a:xfrm>
                <a:off x="690638" y="1931247"/>
                <a:ext cx="5437187" cy="24622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effectLst/>
                    <a:uLnTx/>
                    <a:uFillTx/>
                    <a:latin typeface="微软雅黑"/>
                    <a:ea typeface="微软雅黑"/>
                    <a:cs typeface="+mn-cs"/>
                  </a:rPr>
                  <a:t>AD</a:t>
                </a:r>
                <a:r>
                  <a:rPr kumimoji="0" lang="zh-CN" altLang="en-US" sz="1600" b="1" i="0" u="none" strike="noStrike" kern="1200" cap="none" spc="0" normalizeH="0" baseline="0" noProof="0" dirty="0">
                    <a:ln>
                      <a:noFill/>
                    </a:ln>
                    <a:effectLst/>
                    <a:uLnTx/>
                    <a:uFillTx/>
                    <a:latin typeface="微软雅黑"/>
                    <a:ea typeface="微软雅黑"/>
                    <a:cs typeface="+mn-cs"/>
                  </a:rPr>
                  <a:t>转换芯片</a:t>
                </a:r>
                <a:endParaRPr kumimoji="0" lang="en-US" altLang="zh-CN" sz="1600" b="1" i="0" u="none" strike="noStrike" kern="1200" cap="none" spc="0" normalizeH="0" baseline="0" noProof="0" dirty="0">
                  <a:ln>
                    <a:noFill/>
                  </a:ln>
                  <a:effectLst/>
                  <a:uLnTx/>
                  <a:uFillTx/>
                  <a:latin typeface="微软雅黑"/>
                  <a:ea typeface="微软雅黑"/>
                  <a:cs typeface="+mn-cs"/>
                </a:endParaRPr>
              </a:p>
            </p:txBody>
          </p:sp>
        </p:grpSp>
      </p:grpSp>
      <p:grpSp>
        <p:nvGrpSpPr>
          <p:cNvPr id="44" name="组合 43">
            <a:extLst>
              <a:ext uri="{FF2B5EF4-FFF2-40B4-BE49-F238E27FC236}">
                <a16:creationId xmlns:a16="http://schemas.microsoft.com/office/drawing/2014/main" id="{4AE6E2B3-CC94-495C-B867-A45CAA707354}"/>
              </a:ext>
            </a:extLst>
          </p:cNvPr>
          <p:cNvGrpSpPr/>
          <p:nvPr/>
        </p:nvGrpSpPr>
        <p:grpSpPr>
          <a:xfrm>
            <a:off x="782539" y="3394088"/>
            <a:ext cx="5547924" cy="616239"/>
            <a:chOff x="5598734" y="1747754"/>
            <a:chExt cx="5934452" cy="616239"/>
          </a:xfrm>
        </p:grpSpPr>
        <p:grpSp>
          <p:nvGrpSpPr>
            <p:cNvPr id="45" name="组合 44">
              <a:extLst>
                <a:ext uri="{FF2B5EF4-FFF2-40B4-BE49-F238E27FC236}">
                  <a16:creationId xmlns:a16="http://schemas.microsoft.com/office/drawing/2014/main" id="{76765EEC-A668-4554-8B5D-8690F2E561E2}"/>
                </a:ext>
              </a:extLst>
            </p:cNvPr>
            <p:cNvGrpSpPr/>
            <p:nvPr/>
          </p:nvGrpSpPr>
          <p:grpSpPr>
            <a:xfrm>
              <a:off x="5598734" y="1747754"/>
              <a:ext cx="356651" cy="375747"/>
              <a:chOff x="5571024" y="1733899"/>
              <a:chExt cx="356651" cy="375747"/>
            </a:xfrm>
          </p:grpSpPr>
          <p:sp>
            <p:nvSpPr>
              <p:cNvPr id="49" name="平行四边形 48">
                <a:extLst>
                  <a:ext uri="{FF2B5EF4-FFF2-40B4-BE49-F238E27FC236}">
                    <a16:creationId xmlns:a16="http://schemas.microsoft.com/office/drawing/2014/main" id="{CE5ADC09-72C4-4FBB-B040-80D56EF209BD}"/>
                  </a:ext>
                </a:extLst>
              </p:cNvPr>
              <p:cNvSpPr/>
              <p:nvPr/>
            </p:nvSpPr>
            <p:spPr>
              <a:xfrm rot="7200000">
                <a:off x="5513754" y="1812427"/>
                <a:ext cx="274506" cy="159965"/>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50" name="平行四边形 49">
                <a:extLst>
                  <a:ext uri="{FF2B5EF4-FFF2-40B4-BE49-F238E27FC236}">
                    <a16:creationId xmlns:a16="http://schemas.microsoft.com/office/drawing/2014/main" id="{039DC475-4CAF-4075-8282-B8BEB801CCCE}"/>
                  </a:ext>
                </a:extLst>
              </p:cNvPr>
              <p:cNvSpPr/>
              <p:nvPr/>
            </p:nvSpPr>
            <p:spPr>
              <a:xfrm rot="18000000" flipH="1">
                <a:off x="5652288" y="1892410"/>
                <a:ext cx="274506" cy="159965"/>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51" name="平行四边形 50">
                <a:extLst>
                  <a:ext uri="{FF2B5EF4-FFF2-40B4-BE49-F238E27FC236}">
                    <a16:creationId xmlns:a16="http://schemas.microsoft.com/office/drawing/2014/main" id="{DDD692D8-4D8D-4AD7-BE53-07D75AB358FC}"/>
                  </a:ext>
                </a:extLst>
              </p:cNvPr>
              <p:cNvSpPr/>
              <p:nvPr/>
            </p:nvSpPr>
            <p:spPr>
              <a:xfrm flipH="1">
                <a:off x="5650167" y="1733899"/>
                <a:ext cx="277508" cy="159965"/>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grpSp>
        <p:grpSp>
          <p:nvGrpSpPr>
            <p:cNvPr id="46" name="组合 45">
              <a:extLst>
                <a:ext uri="{FF2B5EF4-FFF2-40B4-BE49-F238E27FC236}">
                  <a16:creationId xmlns:a16="http://schemas.microsoft.com/office/drawing/2014/main" id="{2DCD9396-7B01-4637-AFF6-088DEF4DDB32}"/>
                </a:ext>
              </a:extLst>
            </p:cNvPr>
            <p:cNvGrpSpPr/>
            <p:nvPr/>
          </p:nvGrpSpPr>
          <p:grpSpPr>
            <a:xfrm>
              <a:off x="6095999" y="1759855"/>
              <a:ext cx="5437187" cy="604138"/>
              <a:chOff x="690638" y="1931247"/>
              <a:chExt cx="5437187" cy="604138"/>
            </a:xfrm>
          </p:grpSpPr>
          <p:sp>
            <p:nvSpPr>
              <p:cNvPr id="47" name="文本框 46">
                <a:extLst>
                  <a:ext uri="{FF2B5EF4-FFF2-40B4-BE49-F238E27FC236}">
                    <a16:creationId xmlns:a16="http://schemas.microsoft.com/office/drawing/2014/main" id="{587F68FA-FA44-4794-9AA2-4315F7969F33}"/>
                  </a:ext>
                </a:extLst>
              </p:cNvPr>
              <p:cNvSpPr txBox="1"/>
              <p:nvPr/>
            </p:nvSpPr>
            <p:spPr>
              <a:xfrm>
                <a:off x="690639" y="2248832"/>
                <a:ext cx="5437186" cy="286553"/>
              </a:xfrm>
              <a:prstGeom prst="rect">
                <a:avLst/>
              </a:prstGeom>
              <a:noFill/>
            </p:spPr>
            <p:txBody>
              <a:bodyPr wrap="square" lIns="0" tIns="0" rIns="0" bIns="0"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latin typeface="微软雅黑 Light"/>
                    <a:ea typeface="微软雅黑 Light"/>
                    <a:cs typeface="+mn-cs"/>
                  </a:rPr>
                  <a:t>选取</a:t>
                </a:r>
                <a:r>
                  <a:rPr kumimoji="0" lang="en-US" altLang="zh-CN" sz="1400" b="0" i="0" u="none" strike="noStrike" kern="1200" cap="none" spc="0" normalizeH="0" baseline="0" noProof="0" dirty="0">
                    <a:ln>
                      <a:noFill/>
                    </a:ln>
                    <a:effectLst/>
                    <a:uLnTx/>
                    <a:uFillTx/>
                    <a:latin typeface="微软雅黑 Light"/>
                    <a:ea typeface="微软雅黑 Light"/>
                    <a:cs typeface="+mn-cs"/>
                  </a:rPr>
                  <a:t>Altera Cyclone IV </a:t>
                </a:r>
                <a:r>
                  <a:rPr kumimoji="0" lang="zh-CN" altLang="en-US" sz="1400" b="0" i="0" u="none" strike="noStrike" kern="1200" cap="none" spc="0" normalizeH="0" baseline="0" noProof="0" dirty="0">
                    <a:ln>
                      <a:noFill/>
                    </a:ln>
                    <a:effectLst/>
                    <a:uLnTx/>
                    <a:uFillTx/>
                    <a:latin typeface="微软雅黑 Light"/>
                    <a:ea typeface="微软雅黑 Light"/>
                    <a:cs typeface="+mn-cs"/>
                  </a:rPr>
                  <a:t>系列</a:t>
                </a:r>
                <a:r>
                  <a:rPr kumimoji="0" lang="en-US" altLang="zh-CN" sz="1400" b="0" i="0" u="none" strike="noStrike" kern="1200" cap="none" spc="0" normalizeH="0" baseline="0" noProof="0" dirty="0">
                    <a:ln>
                      <a:noFill/>
                    </a:ln>
                    <a:effectLst/>
                    <a:uLnTx/>
                    <a:uFillTx/>
                    <a:latin typeface="微软雅黑 Light"/>
                    <a:ea typeface="微软雅黑 Light"/>
                    <a:cs typeface="+mn-cs"/>
                  </a:rPr>
                  <a:t>EP4CE10</a:t>
                </a:r>
                <a:r>
                  <a:rPr kumimoji="0" lang="zh-CN" altLang="en-US" sz="1400" b="0" i="0" u="none" strike="noStrike" kern="1200" cap="none" spc="0" normalizeH="0" baseline="0" noProof="0" dirty="0">
                    <a:ln>
                      <a:noFill/>
                    </a:ln>
                    <a:effectLst/>
                    <a:uLnTx/>
                    <a:uFillTx/>
                    <a:latin typeface="微软雅黑 Light"/>
                    <a:ea typeface="微软雅黑 Light"/>
                    <a:cs typeface="+mn-cs"/>
                  </a:rPr>
                  <a:t>芯片 </a:t>
                </a:r>
              </a:p>
            </p:txBody>
          </p:sp>
          <p:sp>
            <p:nvSpPr>
              <p:cNvPr id="48" name="文本框 47">
                <a:extLst>
                  <a:ext uri="{FF2B5EF4-FFF2-40B4-BE49-F238E27FC236}">
                    <a16:creationId xmlns:a16="http://schemas.microsoft.com/office/drawing/2014/main" id="{29951C31-491D-4B1B-A92B-BFDE6737D320}"/>
                  </a:ext>
                </a:extLst>
              </p:cNvPr>
              <p:cNvSpPr txBox="1"/>
              <p:nvPr/>
            </p:nvSpPr>
            <p:spPr>
              <a:xfrm>
                <a:off x="690638" y="1931247"/>
                <a:ext cx="5437187" cy="24622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effectLst/>
                    <a:uLnTx/>
                    <a:uFillTx/>
                    <a:latin typeface="微软雅黑"/>
                    <a:ea typeface="微软雅黑"/>
                    <a:cs typeface="+mn-cs"/>
                  </a:rPr>
                  <a:t>FPGA</a:t>
                </a:r>
                <a:r>
                  <a:rPr kumimoji="0" lang="zh-CN" altLang="en-US" sz="1600" b="1" i="0" u="none" strike="noStrike" kern="1200" cap="none" spc="0" normalizeH="0" baseline="0" noProof="0" dirty="0">
                    <a:ln>
                      <a:noFill/>
                    </a:ln>
                    <a:effectLst/>
                    <a:uLnTx/>
                    <a:uFillTx/>
                    <a:latin typeface="微软雅黑"/>
                    <a:ea typeface="微软雅黑"/>
                    <a:cs typeface="+mn-cs"/>
                  </a:rPr>
                  <a:t>芯片选型</a:t>
                </a:r>
                <a:endParaRPr kumimoji="0" lang="en-US" altLang="zh-CN" sz="1600" b="1" i="0" u="none" strike="noStrike" kern="1200" cap="none" spc="0" normalizeH="0" baseline="0" noProof="0" dirty="0">
                  <a:ln>
                    <a:noFill/>
                  </a:ln>
                  <a:effectLst/>
                  <a:uLnTx/>
                  <a:uFillTx/>
                  <a:latin typeface="微软雅黑"/>
                  <a:ea typeface="微软雅黑"/>
                  <a:cs typeface="+mn-cs"/>
                </a:endParaRPr>
              </a:p>
            </p:txBody>
          </p:sp>
        </p:grpSp>
      </p:grpSp>
      <p:grpSp>
        <p:nvGrpSpPr>
          <p:cNvPr id="52" name="组合 51">
            <a:extLst>
              <a:ext uri="{FF2B5EF4-FFF2-40B4-BE49-F238E27FC236}">
                <a16:creationId xmlns:a16="http://schemas.microsoft.com/office/drawing/2014/main" id="{0E22612F-B429-43F1-876F-7F0256E008A2}"/>
              </a:ext>
            </a:extLst>
          </p:cNvPr>
          <p:cNvGrpSpPr/>
          <p:nvPr/>
        </p:nvGrpSpPr>
        <p:grpSpPr>
          <a:xfrm>
            <a:off x="778510" y="4142246"/>
            <a:ext cx="5680471" cy="616239"/>
            <a:chOff x="5598734" y="1747754"/>
            <a:chExt cx="5934452" cy="616239"/>
          </a:xfrm>
        </p:grpSpPr>
        <p:grpSp>
          <p:nvGrpSpPr>
            <p:cNvPr id="53" name="组合 52">
              <a:extLst>
                <a:ext uri="{FF2B5EF4-FFF2-40B4-BE49-F238E27FC236}">
                  <a16:creationId xmlns:a16="http://schemas.microsoft.com/office/drawing/2014/main" id="{3950BD99-FB6B-4FC9-ABCB-E615F05AC775}"/>
                </a:ext>
              </a:extLst>
            </p:cNvPr>
            <p:cNvGrpSpPr/>
            <p:nvPr/>
          </p:nvGrpSpPr>
          <p:grpSpPr>
            <a:xfrm>
              <a:off x="5598734" y="1747754"/>
              <a:ext cx="356651" cy="375747"/>
              <a:chOff x="5571024" y="1733899"/>
              <a:chExt cx="356651" cy="375747"/>
            </a:xfrm>
          </p:grpSpPr>
          <p:sp>
            <p:nvSpPr>
              <p:cNvPr id="57" name="平行四边形 56">
                <a:extLst>
                  <a:ext uri="{FF2B5EF4-FFF2-40B4-BE49-F238E27FC236}">
                    <a16:creationId xmlns:a16="http://schemas.microsoft.com/office/drawing/2014/main" id="{87BF1F41-588F-48D3-ABBC-A344C07BE4AB}"/>
                  </a:ext>
                </a:extLst>
              </p:cNvPr>
              <p:cNvSpPr/>
              <p:nvPr/>
            </p:nvSpPr>
            <p:spPr>
              <a:xfrm rot="7200000">
                <a:off x="5513754" y="1812427"/>
                <a:ext cx="274506" cy="159965"/>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58" name="平行四边形 57">
                <a:extLst>
                  <a:ext uri="{FF2B5EF4-FFF2-40B4-BE49-F238E27FC236}">
                    <a16:creationId xmlns:a16="http://schemas.microsoft.com/office/drawing/2014/main" id="{AA169D01-C47D-4CBD-87D4-91C46462EDCC}"/>
                  </a:ext>
                </a:extLst>
              </p:cNvPr>
              <p:cNvSpPr/>
              <p:nvPr/>
            </p:nvSpPr>
            <p:spPr>
              <a:xfrm rot="18000000" flipH="1">
                <a:off x="5652288" y="1892410"/>
                <a:ext cx="274506" cy="159965"/>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59" name="平行四边形 58">
                <a:extLst>
                  <a:ext uri="{FF2B5EF4-FFF2-40B4-BE49-F238E27FC236}">
                    <a16:creationId xmlns:a16="http://schemas.microsoft.com/office/drawing/2014/main" id="{1F8CBFDE-166F-4683-8038-02EC3E554439}"/>
                  </a:ext>
                </a:extLst>
              </p:cNvPr>
              <p:cNvSpPr/>
              <p:nvPr/>
            </p:nvSpPr>
            <p:spPr>
              <a:xfrm flipH="1">
                <a:off x="5650167" y="1733899"/>
                <a:ext cx="277508" cy="159965"/>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grpSp>
        <p:grpSp>
          <p:nvGrpSpPr>
            <p:cNvPr id="54" name="组合 53">
              <a:extLst>
                <a:ext uri="{FF2B5EF4-FFF2-40B4-BE49-F238E27FC236}">
                  <a16:creationId xmlns:a16="http://schemas.microsoft.com/office/drawing/2014/main" id="{FEB4C6D1-4AFF-469E-8433-CE642FDD613A}"/>
                </a:ext>
              </a:extLst>
            </p:cNvPr>
            <p:cNvGrpSpPr/>
            <p:nvPr/>
          </p:nvGrpSpPr>
          <p:grpSpPr>
            <a:xfrm>
              <a:off x="6095999" y="1759855"/>
              <a:ext cx="5437187" cy="604138"/>
              <a:chOff x="690638" y="1931247"/>
              <a:chExt cx="5437187" cy="604138"/>
            </a:xfrm>
          </p:grpSpPr>
          <p:sp>
            <p:nvSpPr>
              <p:cNvPr id="55" name="文本框 54">
                <a:extLst>
                  <a:ext uri="{FF2B5EF4-FFF2-40B4-BE49-F238E27FC236}">
                    <a16:creationId xmlns:a16="http://schemas.microsoft.com/office/drawing/2014/main" id="{BFEC08B4-1C1D-4188-84A0-D2DD946CDA65}"/>
                  </a:ext>
                </a:extLst>
              </p:cNvPr>
              <p:cNvSpPr txBox="1"/>
              <p:nvPr/>
            </p:nvSpPr>
            <p:spPr>
              <a:xfrm>
                <a:off x="690639" y="2248832"/>
                <a:ext cx="5437186" cy="286553"/>
              </a:xfrm>
              <a:prstGeom prst="rect">
                <a:avLst/>
              </a:prstGeom>
              <a:noFill/>
            </p:spPr>
            <p:txBody>
              <a:bodyPr wrap="square" lIns="0" tIns="0" rIns="0" bIns="0"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latin typeface="微软雅黑 Light"/>
                    <a:ea typeface="微软雅黑 Light"/>
                    <a:cs typeface="+mn-cs"/>
                  </a:rPr>
                  <a:t>选取</a:t>
                </a:r>
                <a:r>
                  <a:rPr kumimoji="0" lang="en-US" altLang="zh-CN" sz="1400" b="0" i="0" u="none" strike="noStrike" kern="1200" cap="none" spc="0" normalizeH="0" baseline="0" noProof="0" dirty="0">
                    <a:ln>
                      <a:noFill/>
                    </a:ln>
                    <a:effectLst/>
                    <a:uLnTx/>
                    <a:uFillTx/>
                    <a:latin typeface="微软雅黑 Light"/>
                    <a:ea typeface="微软雅黑 Light"/>
                    <a:cs typeface="+mn-cs"/>
                  </a:rPr>
                  <a:t>TI TLK110 10/100M</a:t>
                </a:r>
                <a:r>
                  <a:rPr kumimoji="0" lang="zh-CN" altLang="en-US" sz="1400" b="0" i="0" u="none" strike="noStrike" kern="1200" cap="none" spc="0" normalizeH="0" baseline="0" noProof="0" dirty="0">
                    <a:ln>
                      <a:noFill/>
                    </a:ln>
                    <a:effectLst/>
                    <a:uLnTx/>
                    <a:uFillTx/>
                    <a:latin typeface="微软雅黑 Light"/>
                    <a:ea typeface="微软雅黑 Light"/>
                    <a:cs typeface="+mn-cs"/>
                  </a:rPr>
                  <a:t> </a:t>
                </a:r>
                <a:r>
                  <a:rPr kumimoji="0" lang="en-US" altLang="zh-CN" sz="1400" b="0" i="0" u="none" strike="noStrike" kern="1200" cap="none" spc="0" normalizeH="0" baseline="0" noProof="0" dirty="0">
                    <a:ln>
                      <a:noFill/>
                    </a:ln>
                    <a:effectLst/>
                    <a:uLnTx/>
                    <a:uFillTx/>
                    <a:latin typeface="微软雅黑 Light"/>
                    <a:ea typeface="微软雅黑 Light"/>
                    <a:cs typeface="+mn-cs"/>
                  </a:rPr>
                  <a:t>MII</a:t>
                </a:r>
                <a:r>
                  <a:rPr lang="zh-CN" altLang="en-US" sz="1400" dirty="0">
                    <a:latin typeface="微软雅黑 Light"/>
                    <a:ea typeface="微软雅黑 Light"/>
                  </a:rPr>
                  <a:t> </a:t>
                </a:r>
                <a:r>
                  <a:rPr lang="en-US" altLang="zh-CN" sz="1400" dirty="0">
                    <a:latin typeface="微软雅黑 Light"/>
                    <a:ea typeface="微软雅黑 Light"/>
                  </a:rPr>
                  <a:t>RMII</a:t>
                </a:r>
                <a:r>
                  <a:rPr lang="zh-CN" altLang="en-US" sz="1400" dirty="0">
                    <a:latin typeface="微软雅黑 Light"/>
                    <a:ea typeface="微软雅黑 Light"/>
                  </a:rPr>
                  <a:t>接口</a:t>
                </a:r>
                <a:r>
                  <a:rPr lang="en-US" altLang="zh-CN" sz="1400" dirty="0">
                    <a:latin typeface="微软雅黑 Light"/>
                    <a:ea typeface="微软雅黑 Light"/>
                  </a:rPr>
                  <a:t>PHY</a:t>
                </a:r>
                <a:r>
                  <a:rPr lang="zh-CN" altLang="en-US" sz="1400" dirty="0">
                    <a:latin typeface="微软雅黑 Light"/>
                    <a:ea typeface="微软雅黑 Light"/>
                  </a:rPr>
                  <a:t>收发芯片</a:t>
                </a:r>
                <a:endParaRPr kumimoji="0" lang="zh-CN" altLang="en-US" sz="1400" b="0" i="0" u="none" strike="noStrike" kern="1200" cap="none" spc="0" normalizeH="0" baseline="0" noProof="0" dirty="0">
                  <a:ln>
                    <a:noFill/>
                  </a:ln>
                  <a:effectLst/>
                  <a:uLnTx/>
                  <a:uFillTx/>
                  <a:latin typeface="微软雅黑 Light"/>
                  <a:ea typeface="微软雅黑 Light"/>
                  <a:cs typeface="+mn-cs"/>
                </a:endParaRPr>
              </a:p>
            </p:txBody>
          </p:sp>
          <p:sp>
            <p:nvSpPr>
              <p:cNvPr id="56" name="文本框 55">
                <a:extLst>
                  <a:ext uri="{FF2B5EF4-FFF2-40B4-BE49-F238E27FC236}">
                    <a16:creationId xmlns:a16="http://schemas.microsoft.com/office/drawing/2014/main" id="{A9FA4CFE-770C-485B-881B-74B20C549740}"/>
                  </a:ext>
                </a:extLst>
              </p:cNvPr>
              <p:cNvSpPr txBox="1"/>
              <p:nvPr/>
            </p:nvSpPr>
            <p:spPr>
              <a:xfrm>
                <a:off x="690638" y="1931247"/>
                <a:ext cx="5437187" cy="24622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effectLst/>
                    <a:uLnTx/>
                    <a:uFillTx/>
                    <a:latin typeface="微软雅黑"/>
                    <a:ea typeface="微软雅黑"/>
                    <a:cs typeface="+mn-cs"/>
                  </a:rPr>
                  <a:t>PHY</a:t>
                </a:r>
                <a:r>
                  <a:rPr kumimoji="0" lang="zh-CN" altLang="en-US" sz="1600" b="1" i="0" u="none" strike="noStrike" kern="1200" cap="none" spc="0" normalizeH="0" baseline="0" noProof="0" dirty="0">
                    <a:ln>
                      <a:noFill/>
                    </a:ln>
                    <a:effectLst/>
                    <a:uLnTx/>
                    <a:uFillTx/>
                    <a:latin typeface="微软雅黑"/>
                    <a:ea typeface="微软雅黑"/>
                    <a:cs typeface="+mn-cs"/>
                  </a:rPr>
                  <a:t>芯片选型</a:t>
                </a:r>
                <a:endParaRPr kumimoji="0" lang="en-US" altLang="zh-CN" sz="1600" b="1" i="0" u="none" strike="noStrike" kern="1200" cap="none" spc="0" normalizeH="0" baseline="0" noProof="0" dirty="0">
                  <a:ln>
                    <a:noFill/>
                  </a:ln>
                  <a:effectLst/>
                  <a:uLnTx/>
                  <a:uFillTx/>
                  <a:latin typeface="微软雅黑"/>
                  <a:ea typeface="微软雅黑"/>
                  <a:cs typeface="+mn-cs"/>
                </a:endParaRPr>
              </a:p>
            </p:txBody>
          </p:sp>
        </p:grpSp>
      </p:grpSp>
      <p:grpSp>
        <p:nvGrpSpPr>
          <p:cNvPr id="60" name="组合 59">
            <a:extLst>
              <a:ext uri="{FF2B5EF4-FFF2-40B4-BE49-F238E27FC236}">
                <a16:creationId xmlns:a16="http://schemas.microsoft.com/office/drawing/2014/main" id="{64592D2C-4365-4078-A7E9-93FE13758467}"/>
              </a:ext>
            </a:extLst>
          </p:cNvPr>
          <p:cNvGrpSpPr/>
          <p:nvPr/>
        </p:nvGrpSpPr>
        <p:grpSpPr>
          <a:xfrm>
            <a:off x="7132629" y="92802"/>
            <a:ext cx="3418968" cy="3756464"/>
            <a:chOff x="-35976" y="-89057"/>
            <a:chExt cx="2364148" cy="3023501"/>
          </a:xfrm>
        </p:grpSpPr>
        <p:pic>
          <p:nvPicPr>
            <p:cNvPr id="61" name="图片 60">
              <a:extLst>
                <a:ext uri="{FF2B5EF4-FFF2-40B4-BE49-F238E27FC236}">
                  <a16:creationId xmlns:a16="http://schemas.microsoft.com/office/drawing/2014/main" id="{47FDA007-D242-4A92-A1B7-E16ACBBBE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76" y="-89057"/>
              <a:ext cx="2058670" cy="2611120"/>
            </a:xfrm>
            <a:prstGeom prst="rect">
              <a:avLst/>
            </a:prstGeom>
          </p:spPr>
        </p:pic>
        <p:sp>
          <p:nvSpPr>
            <p:cNvPr id="62" name="文本框 2">
              <a:extLst>
                <a:ext uri="{FF2B5EF4-FFF2-40B4-BE49-F238E27FC236}">
                  <a16:creationId xmlns:a16="http://schemas.microsoft.com/office/drawing/2014/main" id="{FA4903B1-D046-49E4-8868-D311D997A01D}"/>
                </a:ext>
              </a:extLst>
            </p:cNvPr>
            <p:cNvSpPr txBox="1">
              <a:spLocks noChangeArrowheads="1"/>
            </p:cNvSpPr>
            <p:nvPr/>
          </p:nvSpPr>
          <p:spPr bwMode="auto">
            <a:xfrm>
              <a:off x="414282" y="2533759"/>
              <a:ext cx="1913890" cy="400685"/>
            </a:xfrm>
            <a:prstGeom prst="rect">
              <a:avLst/>
            </a:prstGeom>
            <a:noFill/>
            <a:ln w="9525">
              <a:noFill/>
              <a:miter lim="800000"/>
              <a:headEnd/>
              <a:tailEnd/>
            </a:ln>
          </p:spPr>
          <p:txBody>
            <a:bodyPr rot="0" vert="horz" wrap="square" lIns="91440" tIns="45720" rIns="91440" bIns="45720" anchor="t" anchorCtr="0">
              <a:noAutofit/>
            </a:bodyPr>
            <a:lstStyle/>
            <a:p>
              <a:pPr indent="228600" algn="just">
                <a:lnSpc>
                  <a:spcPct val="150000"/>
                </a:lnSpc>
              </a:pPr>
              <a:r>
                <a:rPr lang="en-US" sz="900" kern="100" dirty="0">
                  <a:effectLst/>
                  <a:latin typeface="宋体" panose="02010600030101010101" pitchFamily="2" charset="-122"/>
                  <a:ea typeface="宋体" panose="02010600030101010101" pitchFamily="2" charset="-122"/>
                  <a:cs typeface="Times New Roman" panose="02020603050405020304" pitchFamily="18" charset="0"/>
                </a:rPr>
                <a:t>MAX1165</a:t>
              </a:r>
              <a:r>
                <a:rPr lang="zh-CN" sz="900" kern="100" dirty="0">
                  <a:effectLst/>
                  <a:latin typeface="宋体" panose="02010600030101010101" pitchFamily="2" charset="-122"/>
                  <a:ea typeface="宋体" panose="02010600030101010101" pitchFamily="2" charset="-122"/>
                  <a:cs typeface="Times New Roman" panose="02020603050405020304" pitchFamily="18" charset="0"/>
                </a:rPr>
                <a:t>性能指标</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p>
              <a:pPr indent="126365" algn="just">
                <a:lnSpc>
                  <a:spcPct val="150000"/>
                </a:lnSpc>
              </a:pPr>
              <a:r>
                <a:rPr lang="en-US" sz="12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p:txBody>
        </p:sp>
      </p:grpSp>
      <p:pic>
        <p:nvPicPr>
          <p:cNvPr id="63" name="图片 62">
            <a:extLst>
              <a:ext uri="{FF2B5EF4-FFF2-40B4-BE49-F238E27FC236}">
                <a16:creationId xmlns:a16="http://schemas.microsoft.com/office/drawing/2014/main" id="{F3DC1270-8296-49D6-9388-AC81ECDBA9A8}"/>
              </a:ext>
            </a:extLst>
          </p:cNvPr>
          <p:cNvPicPr/>
          <p:nvPr/>
        </p:nvPicPr>
        <p:blipFill>
          <a:blip r:embed="rId3"/>
          <a:stretch>
            <a:fillRect/>
          </a:stretch>
        </p:blipFill>
        <p:spPr>
          <a:xfrm>
            <a:off x="6405528" y="3600249"/>
            <a:ext cx="5525135" cy="3218815"/>
          </a:xfrm>
          <a:prstGeom prst="rect">
            <a:avLst/>
          </a:prstGeom>
        </p:spPr>
      </p:pic>
      <p:pic>
        <p:nvPicPr>
          <p:cNvPr id="33" name="图片 32">
            <a:extLst>
              <a:ext uri="{FF2B5EF4-FFF2-40B4-BE49-F238E27FC236}">
                <a16:creationId xmlns:a16="http://schemas.microsoft.com/office/drawing/2014/main" id="{33339FA1-E438-4C3E-96CB-E1F28199F167}"/>
              </a:ext>
            </a:extLst>
          </p:cNvPr>
          <p:cNvPicPr>
            <a:picLocks noChangeAspect="1"/>
          </p:cNvPicPr>
          <p:nvPr/>
        </p:nvPicPr>
        <p:blipFill>
          <a:blip r:embed="rId4"/>
          <a:stretch>
            <a:fillRect/>
          </a:stretch>
        </p:blipFill>
        <p:spPr>
          <a:xfrm>
            <a:off x="1168178" y="4840131"/>
            <a:ext cx="3172268" cy="1648055"/>
          </a:xfrm>
          <a:prstGeom prst="rect">
            <a:avLst/>
          </a:prstGeom>
        </p:spPr>
      </p:pic>
    </p:spTree>
    <p:extLst>
      <p:ext uri="{BB962C8B-B14F-4D97-AF65-F5344CB8AC3E}">
        <p14:creationId xmlns:p14="http://schemas.microsoft.com/office/powerpoint/2010/main" val="4172410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57B9553-0D91-C8FF-2B62-286FA5CBF946}"/>
              </a:ext>
            </a:extLst>
          </p:cNvPr>
          <p:cNvSpPr>
            <a:spLocks noGrp="1"/>
          </p:cNvSpPr>
          <p:nvPr>
            <p:ph type="title"/>
          </p:nvPr>
        </p:nvSpPr>
        <p:spPr/>
        <p:txBody>
          <a:bodyPr/>
          <a:lstStyle/>
          <a:p>
            <a:r>
              <a:rPr lang="zh-CN" altLang="en-US" dirty="0"/>
              <a:t>软件件核心模块设计</a:t>
            </a:r>
          </a:p>
        </p:txBody>
      </p:sp>
      <p:sp>
        <p:nvSpPr>
          <p:cNvPr id="15" name="文本框 14">
            <a:extLst>
              <a:ext uri="{FF2B5EF4-FFF2-40B4-BE49-F238E27FC236}">
                <a16:creationId xmlns:a16="http://schemas.microsoft.com/office/drawing/2014/main" id="{7FDD21F4-B2A8-D51E-A30A-1883F8A1106A}"/>
              </a:ext>
            </a:extLst>
          </p:cNvPr>
          <p:cNvSpPr txBox="1"/>
          <p:nvPr/>
        </p:nvSpPr>
        <p:spPr>
          <a:xfrm>
            <a:off x="7966716" y="6162811"/>
            <a:ext cx="11407134" cy="602387"/>
          </a:xfrm>
          <a:prstGeom prst="rect">
            <a:avLst/>
          </a:prstGeom>
          <a:noFill/>
        </p:spPr>
        <p:txBody>
          <a:bodyPr wrap="square" lIns="0" tIns="0" rIns="0" bIns="0"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effectLst/>
              <a:uLnTx/>
              <a:uFillTx/>
              <a:latin typeface="微软雅黑 Light"/>
              <a:ea typeface="微软雅黑 Light"/>
              <a:cs typeface="+mn-cs"/>
            </a:endParaRPr>
          </a:p>
        </p:txBody>
      </p:sp>
      <p:grpSp>
        <p:nvGrpSpPr>
          <p:cNvPr id="84" name="组合 83">
            <a:extLst>
              <a:ext uri="{FF2B5EF4-FFF2-40B4-BE49-F238E27FC236}">
                <a16:creationId xmlns:a16="http://schemas.microsoft.com/office/drawing/2014/main" id="{22030BE1-E9FA-7AE9-AD36-2536CC44A1C0}"/>
              </a:ext>
            </a:extLst>
          </p:cNvPr>
          <p:cNvGrpSpPr/>
          <p:nvPr/>
        </p:nvGrpSpPr>
        <p:grpSpPr>
          <a:xfrm rot="20858379">
            <a:off x="8829197" y="4206881"/>
            <a:ext cx="4075699" cy="4132362"/>
            <a:chOff x="6818443" y="5354119"/>
            <a:chExt cx="823569" cy="921675"/>
          </a:xfrm>
        </p:grpSpPr>
        <p:sp>
          <p:nvSpPr>
            <p:cNvPr id="81" name="平行四边形 80">
              <a:extLst>
                <a:ext uri="{FF2B5EF4-FFF2-40B4-BE49-F238E27FC236}">
                  <a16:creationId xmlns:a16="http://schemas.microsoft.com/office/drawing/2014/main" id="{7A715D43-A065-D513-7846-87458FE0A513}"/>
                </a:ext>
              </a:extLst>
            </p:cNvPr>
            <p:cNvSpPr/>
            <p:nvPr/>
          </p:nvSpPr>
          <p:spPr>
            <a:xfrm rot="7200000">
              <a:off x="6666467" y="5558239"/>
              <a:ext cx="673340" cy="369387"/>
            </a:xfrm>
            <a:prstGeom prst="parallelogram">
              <a:avLst>
                <a:gd name="adj" fmla="val 5701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82" name="平行四边形 81">
              <a:extLst>
                <a:ext uri="{FF2B5EF4-FFF2-40B4-BE49-F238E27FC236}">
                  <a16:creationId xmlns:a16="http://schemas.microsoft.com/office/drawing/2014/main" id="{F62C571D-7179-991D-31F1-78318022D90E}"/>
                </a:ext>
              </a:extLst>
            </p:cNvPr>
            <p:cNvSpPr/>
            <p:nvPr/>
          </p:nvSpPr>
          <p:spPr>
            <a:xfrm rot="18000000" flipH="1">
              <a:off x="6986366" y="5754430"/>
              <a:ext cx="673340" cy="369387"/>
            </a:xfrm>
            <a:prstGeom prst="parallelogram">
              <a:avLst>
                <a:gd name="adj" fmla="val 57012"/>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83" name="平行四边形 82">
              <a:extLst>
                <a:ext uri="{FF2B5EF4-FFF2-40B4-BE49-F238E27FC236}">
                  <a16:creationId xmlns:a16="http://schemas.microsoft.com/office/drawing/2014/main" id="{E6CAACCC-98F4-39C7-EF65-3B2EFF711936}"/>
                </a:ext>
              </a:extLst>
            </p:cNvPr>
            <p:cNvSpPr/>
            <p:nvPr/>
          </p:nvSpPr>
          <p:spPr>
            <a:xfrm flipH="1">
              <a:off x="7001198" y="5354119"/>
              <a:ext cx="640814" cy="392381"/>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11" name="组合 10">
            <a:extLst>
              <a:ext uri="{FF2B5EF4-FFF2-40B4-BE49-F238E27FC236}">
                <a16:creationId xmlns:a16="http://schemas.microsoft.com/office/drawing/2014/main" id="{6B5806CC-FE7A-A562-5D27-981B86B983D0}"/>
              </a:ext>
            </a:extLst>
          </p:cNvPr>
          <p:cNvGrpSpPr/>
          <p:nvPr/>
        </p:nvGrpSpPr>
        <p:grpSpPr>
          <a:xfrm>
            <a:off x="813753" y="1239998"/>
            <a:ext cx="7677882" cy="1008343"/>
            <a:chOff x="5598734" y="1747754"/>
            <a:chExt cx="8393866" cy="1067044"/>
          </a:xfrm>
        </p:grpSpPr>
        <p:grpSp>
          <p:nvGrpSpPr>
            <p:cNvPr id="12" name="组合 11">
              <a:extLst>
                <a:ext uri="{FF2B5EF4-FFF2-40B4-BE49-F238E27FC236}">
                  <a16:creationId xmlns:a16="http://schemas.microsoft.com/office/drawing/2014/main" id="{232291E8-C318-D437-6E03-C1A740A276C2}"/>
                </a:ext>
              </a:extLst>
            </p:cNvPr>
            <p:cNvGrpSpPr/>
            <p:nvPr/>
          </p:nvGrpSpPr>
          <p:grpSpPr>
            <a:xfrm>
              <a:off x="5598734" y="1747754"/>
              <a:ext cx="356651" cy="375747"/>
              <a:chOff x="5571024" y="1733899"/>
              <a:chExt cx="356651" cy="375747"/>
            </a:xfrm>
          </p:grpSpPr>
          <p:sp>
            <p:nvSpPr>
              <p:cNvPr id="17" name="平行四边形 16">
                <a:extLst>
                  <a:ext uri="{FF2B5EF4-FFF2-40B4-BE49-F238E27FC236}">
                    <a16:creationId xmlns:a16="http://schemas.microsoft.com/office/drawing/2014/main" id="{E3203715-F169-AD42-38F1-26234C17919B}"/>
                  </a:ext>
                </a:extLst>
              </p:cNvPr>
              <p:cNvSpPr/>
              <p:nvPr/>
            </p:nvSpPr>
            <p:spPr>
              <a:xfrm rot="7200000">
                <a:off x="5513754" y="1812427"/>
                <a:ext cx="274506" cy="159965"/>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8" name="平行四边形 17">
                <a:extLst>
                  <a:ext uri="{FF2B5EF4-FFF2-40B4-BE49-F238E27FC236}">
                    <a16:creationId xmlns:a16="http://schemas.microsoft.com/office/drawing/2014/main" id="{AAB291A5-FAA9-900D-3EBE-4326CC435217}"/>
                  </a:ext>
                </a:extLst>
              </p:cNvPr>
              <p:cNvSpPr/>
              <p:nvPr/>
            </p:nvSpPr>
            <p:spPr>
              <a:xfrm rot="18000000" flipH="1">
                <a:off x="5652288" y="1892410"/>
                <a:ext cx="274506" cy="159965"/>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9" name="平行四边形 18">
                <a:extLst>
                  <a:ext uri="{FF2B5EF4-FFF2-40B4-BE49-F238E27FC236}">
                    <a16:creationId xmlns:a16="http://schemas.microsoft.com/office/drawing/2014/main" id="{4CB185A0-0F87-26A6-1BF8-13F9C4307BEB}"/>
                  </a:ext>
                </a:extLst>
              </p:cNvPr>
              <p:cNvSpPr/>
              <p:nvPr/>
            </p:nvSpPr>
            <p:spPr>
              <a:xfrm flipH="1">
                <a:off x="5650167" y="1733899"/>
                <a:ext cx="277508" cy="159965"/>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grpSp>
        <p:grpSp>
          <p:nvGrpSpPr>
            <p:cNvPr id="13" name="组合 12">
              <a:extLst>
                <a:ext uri="{FF2B5EF4-FFF2-40B4-BE49-F238E27FC236}">
                  <a16:creationId xmlns:a16="http://schemas.microsoft.com/office/drawing/2014/main" id="{7A7FD044-376B-CE11-4474-10B8043BEDFF}"/>
                </a:ext>
              </a:extLst>
            </p:cNvPr>
            <p:cNvGrpSpPr/>
            <p:nvPr/>
          </p:nvGrpSpPr>
          <p:grpSpPr>
            <a:xfrm>
              <a:off x="6095999" y="1759855"/>
              <a:ext cx="7896601" cy="1054943"/>
              <a:chOff x="690638" y="1931247"/>
              <a:chExt cx="7896601" cy="1054943"/>
            </a:xfrm>
          </p:grpSpPr>
          <p:sp>
            <p:nvSpPr>
              <p:cNvPr id="14" name="文本框 13">
                <a:extLst>
                  <a:ext uri="{FF2B5EF4-FFF2-40B4-BE49-F238E27FC236}">
                    <a16:creationId xmlns:a16="http://schemas.microsoft.com/office/drawing/2014/main" id="{7E823736-CDDE-25B2-B44E-5E1284BA9073}"/>
                  </a:ext>
                </a:extLst>
              </p:cNvPr>
              <p:cNvSpPr txBox="1"/>
              <p:nvPr/>
            </p:nvSpPr>
            <p:spPr>
              <a:xfrm>
                <a:off x="690641" y="2248832"/>
                <a:ext cx="7896598" cy="737358"/>
              </a:xfrm>
              <a:prstGeom prst="rect">
                <a:avLst/>
              </a:prstGeom>
              <a:noFill/>
            </p:spPr>
            <p:txBody>
              <a:bodyPr wrap="square" lIns="0" tIns="0" rIns="0" bIns="0"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zh-CN" altLang="en-US" sz="1600" dirty="0">
                    <a:latin typeface="微软雅黑 Light"/>
                    <a:ea typeface="微软雅黑 Light"/>
                  </a:rPr>
                  <a:t>接受端选用</a:t>
                </a:r>
                <a:r>
                  <a:rPr lang="en-US" altLang="zh-CN" sz="1600" dirty="0">
                    <a:latin typeface="微软雅黑 Light"/>
                    <a:ea typeface="微软雅黑 Light"/>
                  </a:rPr>
                  <a:t>python</a:t>
                </a:r>
                <a:r>
                  <a:rPr lang="zh-CN" altLang="en-US" sz="1600" dirty="0">
                    <a:latin typeface="微软雅黑 Light"/>
                    <a:ea typeface="微软雅黑 Light"/>
                  </a:rPr>
                  <a:t>内部的</a:t>
                </a:r>
                <a:r>
                  <a:rPr lang="en-US" altLang="zh-CN" sz="1600" dirty="0">
                    <a:latin typeface="微软雅黑 Light"/>
                    <a:ea typeface="微软雅黑 Light"/>
                  </a:rPr>
                  <a:t>socket</a:t>
                </a:r>
                <a:r>
                  <a:rPr lang="zh-CN" altLang="en-US" sz="1600" dirty="0">
                    <a:latin typeface="微软雅黑 Light"/>
                    <a:ea typeface="微软雅黑 Light"/>
                  </a:rPr>
                  <a:t>库，实现</a:t>
                </a:r>
                <a:r>
                  <a:rPr lang="en-US" altLang="zh-CN" sz="1600" dirty="0">
                    <a:latin typeface="微软雅黑 Light"/>
                    <a:ea typeface="微软雅黑 Light"/>
                  </a:rPr>
                  <a:t>UDP</a:t>
                </a:r>
                <a:r>
                  <a:rPr lang="zh-CN" altLang="en-US" sz="1600" dirty="0">
                    <a:latin typeface="微软雅黑 Light"/>
                    <a:ea typeface="微软雅黑 Light"/>
                  </a:rPr>
                  <a:t>包的接收与数据处理</a:t>
                </a:r>
                <a:endParaRPr lang="en-US" altLang="zh-CN" sz="1600" dirty="0">
                  <a:latin typeface="微软雅黑 Light"/>
                  <a:ea typeface="微软雅黑 Light"/>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zh-CN" altLang="en-US" sz="1600" dirty="0">
                    <a:latin typeface="微软雅黑 Light"/>
                    <a:ea typeface="微软雅黑 Light"/>
                  </a:rPr>
                  <a:t>发送端采用</a:t>
                </a:r>
                <a:r>
                  <a:rPr lang="en-US" altLang="zh-CN" sz="1600" dirty="0">
                    <a:latin typeface="微软雅黑 Light"/>
                    <a:ea typeface="微软雅黑 Light"/>
                  </a:rPr>
                  <a:t>FPGA</a:t>
                </a:r>
                <a:r>
                  <a:rPr lang="zh-CN" altLang="en-US" sz="1600" dirty="0">
                    <a:latin typeface="微软雅黑 Light"/>
                    <a:ea typeface="微软雅黑 Light"/>
                  </a:rPr>
                  <a:t>程序，采用</a:t>
                </a:r>
                <a:r>
                  <a:rPr lang="en-US" altLang="zh-CN" sz="1600" dirty="0">
                    <a:latin typeface="微软雅黑 Light"/>
                    <a:ea typeface="微软雅黑 Light"/>
                  </a:rPr>
                  <a:t>IP</a:t>
                </a:r>
                <a:r>
                  <a:rPr lang="zh-CN" altLang="en-US" sz="1600" dirty="0">
                    <a:latin typeface="微软雅黑 Light"/>
                    <a:ea typeface="微软雅黑 Light"/>
                  </a:rPr>
                  <a:t>核实现</a:t>
                </a:r>
                <a:r>
                  <a:rPr lang="en-US" altLang="zh-CN" sz="1600" dirty="0">
                    <a:latin typeface="微软雅黑 Light"/>
                    <a:ea typeface="微软雅黑 Light"/>
                  </a:rPr>
                  <a:t>FIFO</a:t>
                </a:r>
                <a:r>
                  <a:rPr lang="zh-CN" altLang="en-US" sz="1600" dirty="0">
                    <a:latin typeface="微软雅黑 Light"/>
                    <a:ea typeface="微软雅黑 Light"/>
                  </a:rPr>
                  <a:t>队列，根据</a:t>
                </a:r>
                <a:r>
                  <a:rPr lang="en-US" altLang="zh-CN" sz="1600" dirty="0">
                    <a:latin typeface="微软雅黑 Light"/>
                    <a:ea typeface="微软雅黑 Light"/>
                  </a:rPr>
                  <a:t>RFC791</a:t>
                </a:r>
                <a:r>
                  <a:rPr lang="zh-CN" altLang="en-US" sz="1600" dirty="0">
                    <a:latin typeface="微软雅黑 Light"/>
                    <a:ea typeface="微软雅黑 Light"/>
                  </a:rPr>
                  <a:t>协议加入数据包头</a:t>
                </a:r>
              </a:p>
            </p:txBody>
          </p:sp>
          <p:sp>
            <p:nvSpPr>
              <p:cNvPr id="16" name="文本框 15">
                <a:extLst>
                  <a:ext uri="{FF2B5EF4-FFF2-40B4-BE49-F238E27FC236}">
                    <a16:creationId xmlns:a16="http://schemas.microsoft.com/office/drawing/2014/main" id="{30BE8587-83C2-D445-155B-0B1D88C371D7}"/>
                  </a:ext>
                </a:extLst>
              </p:cNvPr>
              <p:cNvSpPr txBox="1"/>
              <p:nvPr/>
            </p:nvSpPr>
            <p:spPr>
              <a:xfrm>
                <a:off x="690638" y="1931247"/>
                <a:ext cx="5437187" cy="26055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effectLst/>
                    <a:uLnTx/>
                    <a:uFillTx/>
                    <a:latin typeface="微软雅黑"/>
                    <a:ea typeface="微软雅黑"/>
                    <a:cs typeface="+mn-cs"/>
                  </a:rPr>
                  <a:t>UDP</a:t>
                </a:r>
                <a:r>
                  <a:rPr kumimoji="0" lang="zh-CN" altLang="en-US" sz="1600" b="1" i="0" u="none" strike="noStrike" kern="1200" cap="none" spc="0" normalizeH="0" baseline="0" noProof="0" dirty="0">
                    <a:ln>
                      <a:noFill/>
                    </a:ln>
                    <a:effectLst/>
                    <a:uLnTx/>
                    <a:uFillTx/>
                    <a:latin typeface="微软雅黑"/>
                    <a:ea typeface="微软雅黑"/>
                    <a:cs typeface="+mn-cs"/>
                  </a:rPr>
                  <a:t>接收协议</a:t>
                </a:r>
                <a:endParaRPr kumimoji="0" lang="en-US" altLang="zh-CN" sz="1600" b="1" i="0" u="none" strike="noStrike" kern="1200" cap="none" spc="0" normalizeH="0" baseline="0" noProof="0" dirty="0">
                  <a:ln>
                    <a:noFill/>
                  </a:ln>
                  <a:effectLst/>
                  <a:uLnTx/>
                  <a:uFillTx/>
                  <a:latin typeface="微软雅黑"/>
                  <a:ea typeface="微软雅黑"/>
                  <a:cs typeface="+mn-cs"/>
                </a:endParaRPr>
              </a:p>
            </p:txBody>
          </p:sp>
        </p:grpSp>
      </p:grpSp>
      <p:grpSp>
        <p:nvGrpSpPr>
          <p:cNvPr id="22" name="组合 21">
            <a:extLst>
              <a:ext uri="{FF2B5EF4-FFF2-40B4-BE49-F238E27FC236}">
                <a16:creationId xmlns:a16="http://schemas.microsoft.com/office/drawing/2014/main" id="{0823BFB3-FDB0-947D-79E6-8F765768C88E}"/>
              </a:ext>
            </a:extLst>
          </p:cNvPr>
          <p:cNvGrpSpPr/>
          <p:nvPr/>
        </p:nvGrpSpPr>
        <p:grpSpPr>
          <a:xfrm>
            <a:off x="829638" y="2298667"/>
            <a:ext cx="5455266" cy="616239"/>
            <a:chOff x="5598734" y="1747754"/>
            <a:chExt cx="5934452" cy="616239"/>
          </a:xfrm>
        </p:grpSpPr>
        <p:grpSp>
          <p:nvGrpSpPr>
            <p:cNvPr id="23" name="组合 22">
              <a:extLst>
                <a:ext uri="{FF2B5EF4-FFF2-40B4-BE49-F238E27FC236}">
                  <a16:creationId xmlns:a16="http://schemas.microsoft.com/office/drawing/2014/main" id="{3923A244-4341-2F1C-4952-DB48071BC71B}"/>
                </a:ext>
              </a:extLst>
            </p:cNvPr>
            <p:cNvGrpSpPr/>
            <p:nvPr/>
          </p:nvGrpSpPr>
          <p:grpSpPr>
            <a:xfrm>
              <a:off x="5598734" y="1747754"/>
              <a:ext cx="356651" cy="375747"/>
              <a:chOff x="5571024" y="1733899"/>
              <a:chExt cx="356651" cy="375747"/>
            </a:xfrm>
          </p:grpSpPr>
          <p:sp>
            <p:nvSpPr>
              <p:cNvPr id="27" name="平行四边形 26">
                <a:extLst>
                  <a:ext uri="{FF2B5EF4-FFF2-40B4-BE49-F238E27FC236}">
                    <a16:creationId xmlns:a16="http://schemas.microsoft.com/office/drawing/2014/main" id="{D81C5624-F3A0-BE50-57E8-A53DEC7ADC05}"/>
                  </a:ext>
                </a:extLst>
              </p:cNvPr>
              <p:cNvSpPr/>
              <p:nvPr/>
            </p:nvSpPr>
            <p:spPr>
              <a:xfrm rot="7200000">
                <a:off x="5513754" y="1812427"/>
                <a:ext cx="274506" cy="159965"/>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28" name="平行四边形 27">
                <a:extLst>
                  <a:ext uri="{FF2B5EF4-FFF2-40B4-BE49-F238E27FC236}">
                    <a16:creationId xmlns:a16="http://schemas.microsoft.com/office/drawing/2014/main" id="{0A9BC597-8356-5854-269B-8E8678526293}"/>
                  </a:ext>
                </a:extLst>
              </p:cNvPr>
              <p:cNvSpPr/>
              <p:nvPr/>
            </p:nvSpPr>
            <p:spPr>
              <a:xfrm rot="18000000" flipH="1">
                <a:off x="5652288" y="1892410"/>
                <a:ext cx="274506" cy="159965"/>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29" name="平行四边形 28">
                <a:extLst>
                  <a:ext uri="{FF2B5EF4-FFF2-40B4-BE49-F238E27FC236}">
                    <a16:creationId xmlns:a16="http://schemas.microsoft.com/office/drawing/2014/main" id="{918B9F93-D8AE-99C8-72BB-500C7B3A4307}"/>
                  </a:ext>
                </a:extLst>
              </p:cNvPr>
              <p:cNvSpPr/>
              <p:nvPr/>
            </p:nvSpPr>
            <p:spPr>
              <a:xfrm flipH="1">
                <a:off x="5650167" y="1733899"/>
                <a:ext cx="277508" cy="159965"/>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grpSp>
        <p:grpSp>
          <p:nvGrpSpPr>
            <p:cNvPr id="24" name="组合 23">
              <a:extLst>
                <a:ext uri="{FF2B5EF4-FFF2-40B4-BE49-F238E27FC236}">
                  <a16:creationId xmlns:a16="http://schemas.microsoft.com/office/drawing/2014/main" id="{E98ED875-05CF-276D-956F-2FE58A076235}"/>
                </a:ext>
              </a:extLst>
            </p:cNvPr>
            <p:cNvGrpSpPr/>
            <p:nvPr/>
          </p:nvGrpSpPr>
          <p:grpSpPr>
            <a:xfrm>
              <a:off x="6095999" y="1759855"/>
              <a:ext cx="5437187" cy="604138"/>
              <a:chOff x="690638" y="1931247"/>
              <a:chExt cx="5437187" cy="604138"/>
            </a:xfrm>
          </p:grpSpPr>
          <p:sp>
            <p:nvSpPr>
              <p:cNvPr id="25" name="文本框 24">
                <a:extLst>
                  <a:ext uri="{FF2B5EF4-FFF2-40B4-BE49-F238E27FC236}">
                    <a16:creationId xmlns:a16="http://schemas.microsoft.com/office/drawing/2014/main" id="{729E9D4B-C48A-7276-C82D-04822524D7C7}"/>
                  </a:ext>
                </a:extLst>
              </p:cNvPr>
              <p:cNvSpPr txBox="1"/>
              <p:nvPr/>
            </p:nvSpPr>
            <p:spPr>
              <a:xfrm>
                <a:off x="690639" y="2248832"/>
                <a:ext cx="5437186" cy="286553"/>
              </a:xfrm>
              <a:prstGeom prst="rect">
                <a:avLst/>
              </a:prstGeom>
              <a:noFill/>
            </p:spPr>
            <p:txBody>
              <a:bodyPr wrap="square" lIns="0" tIns="0" rIns="0" bIns="0"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zh-CN" altLang="en-US" sz="1400" dirty="0">
                    <a:latin typeface="微软雅黑 Light"/>
                    <a:ea typeface="微软雅黑 Light"/>
                  </a:rPr>
                  <a:t>参考选用</a:t>
                </a:r>
                <a:r>
                  <a:rPr lang="en-US" altLang="zh-CN" sz="1400" dirty="0" err="1">
                    <a:latin typeface="微软雅黑 Light"/>
                    <a:ea typeface="微软雅黑 Light"/>
                  </a:rPr>
                  <a:t>scipy</a:t>
                </a:r>
                <a:r>
                  <a:rPr lang="zh-CN" altLang="en-US" sz="1400" dirty="0">
                    <a:latin typeface="微软雅黑 Light"/>
                    <a:ea typeface="微软雅黑 Light"/>
                  </a:rPr>
                  <a:t>库的</a:t>
                </a:r>
                <a:r>
                  <a:rPr lang="en-US" altLang="zh-CN" sz="1400" dirty="0" err="1">
                    <a:latin typeface="微软雅黑 Light"/>
                    <a:ea typeface="微软雅黑 Light"/>
                  </a:rPr>
                  <a:t>fft</a:t>
                </a:r>
                <a:r>
                  <a:rPr lang="zh-CN" altLang="en-US" sz="1400" dirty="0">
                    <a:latin typeface="微软雅黑 Light"/>
                    <a:ea typeface="微软雅黑 Light"/>
                  </a:rPr>
                  <a:t>模块实现快速傅里叶变换</a:t>
                </a:r>
                <a:endParaRPr kumimoji="0" lang="zh-CN" altLang="en-US" sz="1400" b="0" i="0" u="none" strike="noStrike" kern="1200" cap="none" spc="0" normalizeH="0" baseline="0" noProof="0" dirty="0">
                  <a:ln>
                    <a:noFill/>
                  </a:ln>
                  <a:effectLst/>
                  <a:uLnTx/>
                  <a:uFillTx/>
                  <a:latin typeface="微软雅黑 Light"/>
                  <a:ea typeface="微软雅黑 Light"/>
                  <a:cs typeface="+mn-cs"/>
                </a:endParaRPr>
              </a:p>
            </p:txBody>
          </p:sp>
          <p:sp>
            <p:nvSpPr>
              <p:cNvPr id="26" name="文本框 25">
                <a:extLst>
                  <a:ext uri="{FF2B5EF4-FFF2-40B4-BE49-F238E27FC236}">
                    <a16:creationId xmlns:a16="http://schemas.microsoft.com/office/drawing/2014/main" id="{DA202A46-C211-32B4-781E-EC1686032546}"/>
                  </a:ext>
                </a:extLst>
              </p:cNvPr>
              <p:cNvSpPr txBox="1"/>
              <p:nvPr/>
            </p:nvSpPr>
            <p:spPr>
              <a:xfrm>
                <a:off x="690638" y="1931247"/>
                <a:ext cx="5437187" cy="24622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a:ea typeface="微软雅黑"/>
                  </a:rPr>
                  <a:t>FFT</a:t>
                </a:r>
                <a:r>
                  <a:rPr lang="zh-CN" altLang="en-US" sz="1600" b="1" dirty="0">
                    <a:latin typeface="微软雅黑"/>
                    <a:ea typeface="微软雅黑"/>
                  </a:rPr>
                  <a:t>测量模块</a:t>
                </a:r>
                <a:endParaRPr kumimoji="0" lang="en-US" altLang="zh-CN" sz="1600" b="1" i="0" u="none" strike="noStrike" kern="1200" cap="none" spc="0" normalizeH="0" baseline="0" noProof="0" dirty="0">
                  <a:ln>
                    <a:noFill/>
                  </a:ln>
                  <a:effectLst/>
                  <a:uLnTx/>
                  <a:uFillTx/>
                  <a:latin typeface="微软雅黑"/>
                  <a:ea typeface="微软雅黑"/>
                  <a:cs typeface="+mn-cs"/>
                </a:endParaRPr>
              </a:p>
            </p:txBody>
          </p:sp>
        </p:grpSp>
      </p:grpSp>
      <p:grpSp>
        <p:nvGrpSpPr>
          <p:cNvPr id="2" name="组合 1">
            <a:extLst>
              <a:ext uri="{FF2B5EF4-FFF2-40B4-BE49-F238E27FC236}">
                <a16:creationId xmlns:a16="http://schemas.microsoft.com/office/drawing/2014/main" id="{8B1436E4-ADB7-ED69-15A9-916701AA2321}"/>
              </a:ext>
            </a:extLst>
          </p:cNvPr>
          <p:cNvGrpSpPr/>
          <p:nvPr/>
        </p:nvGrpSpPr>
        <p:grpSpPr>
          <a:xfrm rot="13124277">
            <a:off x="4202318" y="6311116"/>
            <a:ext cx="971610" cy="994741"/>
            <a:chOff x="6818443" y="5354119"/>
            <a:chExt cx="823569" cy="921675"/>
          </a:xfrm>
        </p:grpSpPr>
        <p:sp>
          <p:nvSpPr>
            <p:cNvPr id="3" name="平行四边形 2">
              <a:extLst>
                <a:ext uri="{FF2B5EF4-FFF2-40B4-BE49-F238E27FC236}">
                  <a16:creationId xmlns:a16="http://schemas.microsoft.com/office/drawing/2014/main" id="{6CB79C91-8F2C-A0EA-95D7-33C2F3BB60A1}"/>
                </a:ext>
              </a:extLst>
            </p:cNvPr>
            <p:cNvSpPr/>
            <p:nvPr/>
          </p:nvSpPr>
          <p:spPr>
            <a:xfrm rot="7200000">
              <a:off x="6666467" y="5558239"/>
              <a:ext cx="673340" cy="369387"/>
            </a:xfrm>
            <a:prstGeom prst="parallelogram">
              <a:avLst>
                <a:gd name="adj" fmla="val 570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4" name="平行四边形 3">
              <a:extLst>
                <a:ext uri="{FF2B5EF4-FFF2-40B4-BE49-F238E27FC236}">
                  <a16:creationId xmlns:a16="http://schemas.microsoft.com/office/drawing/2014/main" id="{78DD0013-DB1B-B811-E3D6-DE730E4BB652}"/>
                </a:ext>
              </a:extLst>
            </p:cNvPr>
            <p:cNvSpPr/>
            <p:nvPr/>
          </p:nvSpPr>
          <p:spPr>
            <a:xfrm rot="18000000" flipH="1">
              <a:off x="6986366" y="5754430"/>
              <a:ext cx="673340" cy="369387"/>
            </a:xfrm>
            <a:prstGeom prst="parallelogram">
              <a:avLst>
                <a:gd name="adj" fmla="val 57012"/>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6" name="平行四边形 5">
              <a:extLst>
                <a:ext uri="{FF2B5EF4-FFF2-40B4-BE49-F238E27FC236}">
                  <a16:creationId xmlns:a16="http://schemas.microsoft.com/office/drawing/2014/main" id="{A1ADD26A-7F86-3D81-BC84-7D8CAB69EA2B}"/>
                </a:ext>
              </a:extLst>
            </p:cNvPr>
            <p:cNvSpPr/>
            <p:nvPr/>
          </p:nvSpPr>
          <p:spPr>
            <a:xfrm flipH="1">
              <a:off x="7001198" y="5354119"/>
              <a:ext cx="640814" cy="392381"/>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7" name="组合 6">
            <a:extLst>
              <a:ext uri="{FF2B5EF4-FFF2-40B4-BE49-F238E27FC236}">
                <a16:creationId xmlns:a16="http://schemas.microsoft.com/office/drawing/2014/main" id="{5508A568-EEB1-53C7-4C8C-63CF461B561D}"/>
              </a:ext>
            </a:extLst>
          </p:cNvPr>
          <p:cNvGrpSpPr/>
          <p:nvPr/>
        </p:nvGrpSpPr>
        <p:grpSpPr>
          <a:xfrm rot="14755765">
            <a:off x="5788173" y="6016340"/>
            <a:ext cx="1345213" cy="1371200"/>
            <a:chOff x="6818443" y="5354119"/>
            <a:chExt cx="823569" cy="921675"/>
          </a:xfrm>
        </p:grpSpPr>
        <p:sp>
          <p:nvSpPr>
            <p:cNvPr id="8" name="平行四边形 7">
              <a:extLst>
                <a:ext uri="{FF2B5EF4-FFF2-40B4-BE49-F238E27FC236}">
                  <a16:creationId xmlns:a16="http://schemas.microsoft.com/office/drawing/2014/main" id="{E58B2495-F099-D443-7910-8F9FD8A6E9EF}"/>
                </a:ext>
              </a:extLst>
            </p:cNvPr>
            <p:cNvSpPr/>
            <p:nvPr/>
          </p:nvSpPr>
          <p:spPr>
            <a:xfrm rot="7200000">
              <a:off x="6666467" y="5558239"/>
              <a:ext cx="673340" cy="369387"/>
            </a:xfrm>
            <a:prstGeom prst="parallelogram">
              <a:avLst>
                <a:gd name="adj" fmla="val 570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9" name="平行四边形 8">
              <a:extLst>
                <a:ext uri="{FF2B5EF4-FFF2-40B4-BE49-F238E27FC236}">
                  <a16:creationId xmlns:a16="http://schemas.microsoft.com/office/drawing/2014/main" id="{DAFDFA1F-EE49-1B75-EBE8-B099E3F39507}"/>
                </a:ext>
              </a:extLst>
            </p:cNvPr>
            <p:cNvSpPr/>
            <p:nvPr/>
          </p:nvSpPr>
          <p:spPr>
            <a:xfrm rot="18000000" flipH="1">
              <a:off x="6986366" y="5754430"/>
              <a:ext cx="673340" cy="369387"/>
            </a:xfrm>
            <a:prstGeom prst="parallelogram">
              <a:avLst>
                <a:gd name="adj" fmla="val 57012"/>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10" name="平行四边形 9">
              <a:extLst>
                <a:ext uri="{FF2B5EF4-FFF2-40B4-BE49-F238E27FC236}">
                  <a16:creationId xmlns:a16="http://schemas.microsoft.com/office/drawing/2014/main" id="{61CCFADE-60CE-F516-36EC-83FEADEA664F}"/>
                </a:ext>
              </a:extLst>
            </p:cNvPr>
            <p:cNvSpPr/>
            <p:nvPr/>
          </p:nvSpPr>
          <p:spPr>
            <a:xfrm flipH="1">
              <a:off x="7001198" y="5354119"/>
              <a:ext cx="640814" cy="392381"/>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20" name="组合 19">
            <a:extLst>
              <a:ext uri="{FF2B5EF4-FFF2-40B4-BE49-F238E27FC236}">
                <a16:creationId xmlns:a16="http://schemas.microsoft.com/office/drawing/2014/main" id="{E144C8BF-A804-6275-A478-0A94E4415C42}"/>
              </a:ext>
            </a:extLst>
          </p:cNvPr>
          <p:cNvGrpSpPr/>
          <p:nvPr/>
        </p:nvGrpSpPr>
        <p:grpSpPr>
          <a:xfrm rot="9020203">
            <a:off x="7162870" y="5150972"/>
            <a:ext cx="1345213" cy="1371200"/>
            <a:chOff x="6818443" y="5354119"/>
            <a:chExt cx="823569" cy="921675"/>
          </a:xfrm>
        </p:grpSpPr>
        <p:sp>
          <p:nvSpPr>
            <p:cNvPr id="30" name="平行四边形 29">
              <a:extLst>
                <a:ext uri="{FF2B5EF4-FFF2-40B4-BE49-F238E27FC236}">
                  <a16:creationId xmlns:a16="http://schemas.microsoft.com/office/drawing/2014/main" id="{12CC3DE7-54E6-3879-9D6D-4555AB8B92BF}"/>
                </a:ext>
              </a:extLst>
            </p:cNvPr>
            <p:cNvSpPr/>
            <p:nvPr/>
          </p:nvSpPr>
          <p:spPr>
            <a:xfrm rot="7200000">
              <a:off x="6666467" y="5558239"/>
              <a:ext cx="673340" cy="369387"/>
            </a:xfrm>
            <a:prstGeom prst="parallelogram">
              <a:avLst>
                <a:gd name="adj" fmla="val 5701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31" name="平行四边形 30">
              <a:extLst>
                <a:ext uri="{FF2B5EF4-FFF2-40B4-BE49-F238E27FC236}">
                  <a16:creationId xmlns:a16="http://schemas.microsoft.com/office/drawing/2014/main" id="{4801654C-10B9-BECB-B23B-26CF73946E63}"/>
                </a:ext>
              </a:extLst>
            </p:cNvPr>
            <p:cNvSpPr/>
            <p:nvPr/>
          </p:nvSpPr>
          <p:spPr>
            <a:xfrm rot="18000000" flipH="1">
              <a:off x="6986366" y="5754430"/>
              <a:ext cx="673340" cy="369387"/>
            </a:xfrm>
            <a:prstGeom prst="parallelogram">
              <a:avLst>
                <a:gd name="adj" fmla="val 57012"/>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32" name="平行四边形 31">
              <a:extLst>
                <a:ext uri="{FF2B5EF4-FFF2-40B4-BE49-F238E27FC236}">
                  <a16:creationId xmlns:a16="http://schemas.microsoft.com/office/drawing/2014/main" id="{0CC0C3E1-535E-B3EB-0068-F25F518CD226}"/>
                </a:ext>
              </a:extLst>
            </p:cNvPr>
            <p:cNvSpPr/>
            <p:nvPr/>
          </p:nvSpPr>
          <p:spPr>
            <a:xfrm flipH="1">
              <a:off x="7001198" y="5354119"/>
              <a:ext cx="640814" cy="392381"/>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36" name="组合 35">
            <a:extLst>
              <a:ext uri="{FF2B5EF4-FFF2-40B4-BE49-F238E27FC236}">
                <a16:creationId xmlns:a16="http://schemas.microsoft.com/office/drawing/2014/main" id="{BAAEEB33-76D1-44A1-BE9B-33BAB3CA0426}"/>
              </a:ext>
            </a:extLst>
          </p:cNvPr>
          <p:cNvGrpSpPr/>
          <p:nvPr/>
        </p:nvGrpSpPr>
        <p:grpSpPr>
          <a:xfrm>
            <a:off x="829638" y="3008113"/>
            <a:ext cx="6238734" cy="616239"/>
            <a:chOff x="5598734" y="1747754"/>
            <a:chExt cx="6548047" cy="616239"/>
          </a:xfrm>
        </p:grpSpPr>
        <p:grpSp>
          <p:nvGrpSpPr>
            <p:cNvPr id="37" name="组合 36">
              <a:extLst>
                <a:ext uri="{FF2B5EF4-FFF2-40B4-BE49-F238E27FC236}">
                  <a16:creationId xmlns:a16="http://schemas.microsoft.com/office/drawing/2014/main" id="{D1AEADE1-FC35-44A5-9150-75DC61489B3B}"/>
                </a:ext>
              </a:extLst>
            </p:cNvPr>
            <p:cNvGrpSpPr/>
            <p:nvPr/>
          </p:nvGrpSpPr>
          <p:grpSpPr>
            <a:xfrm>
              <a:off x="5598734" y="1747754"/>
              <a:ext cx="356651" cy="375747"/>
              <a:chOff x="5571024" y="1733899"/>
              <a:chExt cx="356651" cy="375747"/>
            </a:xfrm>
          </p:grpSpPr>
          <p:sp>
            <p:nvSpPr>
              <p:cNvPr id="41" name="平行四边形 40">
                <a:extLst>
                  <a:ext uri="{FF2B5EF4-FFF2-40B4-BE49-F238E27FC236}">
                    <a16:creationId xmlns:a16="http://schemas.microsoft.com/office/drawing/2014/main" id="{C2DC46A1-CE75-4AC5-A330-590B23C3DF87}"/>
                  </a:ext>
                </a:extLst>
              </p:cNvPr>
              <p:cNvSpPr/>
              <p:nvPr/>
            </p:nvSpPr>
            <p:spPr>
              <a:xfrm rot="7200000">
                <a:off x="5513754" y="1812427"/>
                <a:ext cx="274506" cy="159965"/>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42" name="平行四边形 41">
                <a:extLst>
                  <a:ext uri="{FF2B5EF4-FFF2-40B4-BE49-F238E27FC236}">
                    <a16:creationId xmlns:a16="http://schemas.microsoft.com/office/drawing/2014/main" id="{B5D55697-0265-48C4-97C6-36BDA8384EA9}"/>
                  </a:ext>
                </a:extLst>
              </p:cNvPr>
              <p:cNvSpPr/>
              <p:nvPr/>
            </p:nvSpPr>
            <p:spPr>
              <a:xfrm rot="18000000" flipH="1">
                <a:off x="5652288" y="1892410"/>
                <a:ext cx="274506" cy="159965"/>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43" name="平行四边形 42">
                <a:extLst>
                  <a:ext uri="{FF2B5EF4-FFF2-40B4-BE49-F238E27FC236}">
                    <a16:creationId xmlns:a16="http://schemas.microsoft.com/office/drawing/2014/main" id="{DF946813-9F34-49CF-A090-F2F5C422A9BD}"/>
                  </a:ext>
                </a:extLst>
              </p:cNvPr>
              <p:cNvSpPr/>
              <p:nvPr/>
            </p:nvSpPr>
            <p:spPr>
              <a:xfrm flipH="1">
                <a:off x="5650167" y="1733899"/>
                <a:ext cx="277508" cy="159965"/>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grpSp>
        <p:grpSp>
          <p:nvGrpSpPr>
            <p:cNvPr id="38" name="组合 37">
              <a:extLst>
                <a:ext uri="{FF2B5EF4-FFF2-40B4-BE49-F238E27FC236}">
                  <a16:creationId xmlns:a16="http://schemas.microsoft.com/office/drawing/2014/main" id="{4FF91E45-3778-404F-8188-D66928137258}"/>
                </a:ext>
              </a:extLst>
            </p:cNvPr>
            <p:cNvGrpSpPr/>
            <p:nvPr/>
          </p:nvGrpSpPr>
          <p:grpSpPr>
            <a:xfrm>
              <a:off x="6095999" y="1759855"/>
              <a:ext cx="6050782" cy="604138"/>
              <a:chOff x="690638" y="1931247"/>
              <a:chExt cx="6050782" cy="604138"/>
            </a:xfrm>
          </p:grpSpPr>
          <p:sp>
            <p:nvSpPr>
              <p:cNvPr id="39" name="文本框 38">
                <a:extLst>
                  <a:ext uri="{FF2B5EF4-FFF2-40B4-BE49-F238E27FC236}">
                    <a16:creationId xmlns:a16="http://schemas.microsoft.com/office/drawing/2014/main" id="{081842C3-025F-41DA-95BF-50B476E4B2B8}"/>
                  </a:ext>
                </a:extLst>
              </p:cNvPr>
              <p:cNvSpPr txBox="1"/>
              <p:nvPr/>
            </p:nvSpPr>
            <p:spPr>
              <a:xfrm>
                <a:off x="690639" y="2248832"/>
                <a:ext cx="6050781" cy="286553"/>
              </a:xfrm>
              <a:prstGeom prst="rect">
                <a:avLst/>
              </a:prstGeom>
              <a:noFill/>
            </p:spPr>
            <p:txBody>
              <a:bodyPr wrap="square" lIns="0" tIns="0" rIns="0" bIns="0"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latin typeface="微软雅黑 Light"/>
                    <a:ea typeface="微软雅黑 Light"/>
                    <a:cs typeface="+mn-cs"/>
                  </a:rPr>
                  <a:t>选取</a:t>
                </a:r>
                <a:r>
                  <a:rPr kumimoji="0" lang="en-US" altLang="zh-CN" sz="1400" b="0" i="0" u="none" strike="noStrike" kern="1200" cap="none" spc="0" normalizeH="0" baseline="0" noProof="0" dirty="0" err="1">
                    <a:ln>
                      <a:noFill/>
                    </a:ln>
                    <a:effectLst/>
                    <a:uLnTx/>
                    <a:uFillTx/>
                    <a:latin typeface="微软雅黑 Light"/>
                    <a:ea typeface="微软雅黑 Light"/>
                    <a:cs typeface="+mn-cs"/>
                  </a:rPr>
                  <a:t>Py</a:t>
                </a:r>
                <a:r>
                  <a:rPr lang="en-US" altLang="zh-CN" sz="1400" dirty="0">
                    <a:latin typeface="微软雅黑 Light"/>
                    <a:ea typeface="微软雅黑 Light"/>
                  </a:rPr>
                  <a:t>Qt</a:t>
                </a:r>
                <a:r>
                  <a:rPr lang="zh-CN" altLang="en-US" sz="1400" dirty="0">
                    <a:latin typeface="微软雅黑 Light"/>
                    <a:ea typeface="微软雅黑 Light"/>
                  </a:rPr>
                  <a:t>库设计图形化界面，集成</a:t>
                </a:r>
                <a:r>
                  <a:rPr lang="en-US" altLang="zh-CN" sz="1400" dirty="0" err="1">
                    <a:latin typeface="微软雅黑 Light"/>
                    <a:ea typeface="微软雅黑 Light"/>
                  </a:rPr>
                  <a:t>matplotlib.pyplot</a:t>
                </a:r>
                <a:r>
                  <a:rPr lang="zh-CN" altLang="en-US" sz="1400" dirty="0">
                    <a:latin typeface="微软雅黑 Light"/>
                    <a:ea typeface="微软雅黑 Light"/>
                  </a:rPr>
                  <a:t>库进行波形的显示</a:t>
                </a:r>
                <a:endParaRPr kumimoji="0" lang="zh-CN" altLang="en-US" sz="1400" b="0" i="0" u="none" strike="noStrike" kern="1200" cap="none" spc="0" normalizeH="0" baseline="0" noProof="0" dirty="0">
                  <a:ln>
                    <a:noFill/>
                  </a:ln>
                  <a:effectLst/>
                  <a:uLnTx/>
                  <a:uFillTx/>
                  <a:latin typeface="微软雅黑 Light"/>
                  <a:ea typeface="微软雅黑 Light"/>
                  <a:cs typeface="+mn-cs"/>
                </a:endParaRPr>
              </a:p>
            </p:txBody>
          </p:sp>
          <p:sp>
            <p:nvSpPr>
              <p:cNvPr id="40" name="文本框 39">
                <a:extLst>
                  <a:ext uri="{FF2B5EF4-FFF2-40B4-BE49-F238E27FC236}">
                    <a16:creationId xmlns:a16="http://schemas.microsoft.com/office/drawing/2014/main" id="{BDD49FB3-1C03-4897-A9CE-0B91A4324CEB}"/>
                  </a:ext>
                </a:extLst>
              </p:cNvPr>
              <p:cNvSpPr txBox="1"/>
              <p:nvPr/>
            </p:nvSpPr>
            <p:spPr>
              <a:xfrm>
                <a:off x="690638" y="1931247"/>
                <a:ext cx="5437187" cy="24622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a:ea typeface="微软雅黑"/>
                  </a:rPr>
                  <a:t>GUI</a:t>
                </a:r>
                <a:r>
                  <a:rPr lang="zh-CN" altLang="en-US" sz="1600" b="1" dirty="0">
                    <a:latin typeface="微软雅黑"/>
                    <a:ea typeface="微软雅黑"/>
                  </a:rPr>
                  <a:t>界面设计</a:t>
                </a:r>
                <a:endParaRPr kumimoji="0" lang="en-US" altLang="zh-CN" sz="1600" b="1" i="0" u="none" strike="noStrike" kern="1200" cap="none" spc="0" normalizeH="0" baseline="0" noProof="0" dirty="0">
                  <a:ln>
                    <a:noFill/>
                  </a:ln>
                  <a:effectLst/>
                  <a:uLnTx/>
                  <a:uFillTx/>
                  <a:latin typeface="微软雅黑"/>
                  <a:ea typeface="微软雅黑"/>
                  <a:cs typeface="+mn-cs"/>
                </a:endParaRPr>
              </a:p>
            </p:txBody>
          </p:sp>
        </p:grpSp>
      </p:grpSp>
      <p:grpSp>
        <p:nvGrpSpPr>
          <p:cNvPr id="44" name="组合 43">
            <a:extLst>
              <a:ext uri="{FF2B5EF4-FFF2-40B4-BE49-F238E27FC236}">
                <a16:creationId xmlns:a16="http://schemas.microsoft.com/office/drawing/2014/main" id="{4AE6E2B3-CC94-495C-B867-A45CAA707354}"/>
              </a:ext>
            </a:extLst>
          </p:cNvPr>
          <p:cNvGrpSpPr/>
          <p:nvPr/>
        </p:nvGrpSpPr>
        <p:grpSpPr>
          <a:xfrm>
            <a:off x="813448" y="3742070"/>
            <a:ext cx="7732900" cy="939405"/>
            <a:chOff x="5598734" y="1747754"/>
            <a:chExt cx="8271657" cy="939405"/>
          </a:xfrm>
        </p:grpSpPr>
        <p:grpSp>
          <p:nvGrpSpPr>
            <p:cNvPr id="45" name="组合 44">
              <a:extLst>
                <a:ext uri="{FF2B5EF4-FFF2-40B4-BE49-F238E27FC236}">
                  <a16:creationId xmlns:a16="http://schemas.microsoft.com/office/drawing/2014/main" id="{76765EEC-A668-4554-8B5D-8690F2E561E2}"/>
                </a:ext>
              </a:extLst>
            </p:cNvPr>
            <p:cNvGrpSpPr/>
            <p:nvPr/>
          </p:nvGrpSpPr>
          <p:grpSpPr>
            <a:xfrm>
              <a:off x="5598734" y="1747754"/>
              <a:ext cx="356651" cy="375747"/>
              <a:chOff x="5571024" y="1733899"/>
              <a:chExt cx="356651" cy="375747"/>
            </a:xfrm>
          </p:grpSpPr>
          <p:sp>
            <p:nvSpPr>
              <p:cNvPr id="49" name="平行四边形 48">
                <a:extLst>
                  <a:ext uri="{FF2B5EF4-FFF2-40B4-BE49-F238E27FC236}">
                    <a16:creationId xmlns:a16="http://schemas.microsoft.com/office/drawing/2014/main" id="{CE5ADC09-72C4-4FBB-B040-80D56EF209BD}"/>
                  </a:ext>
                </a:extLst>
              </p:cNvPr>
              <p:cNvSpPr/>
              <p:nvPr/>
            </p:nvSpPr>
            <p:spPr>
              <a:xfrm rot="7200000">
                <a:off x="5513754" y="1812427"/>
                <a:ext cx="274506" cy="159965"/>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50" name="平行四边形 49">
                <a:extLst>
                  <a:ext uri="{FF2B5EF4-FFF2-40B4-BE49-F238E27FC236}">
                    <a16:creationId xmlns:a16="http://schemas.microsoft.com/office/drawing/2014/main" id="{039DC475-4CAF-4075-8282-B8BEB801CCCE}"/>
                  </a:ext>
                </a:extLst>
              </p:cNvPr>
              <p:cNvSpPr/>
              <p:nvPr/>
            </p:nvSpPr>
            <p:spPr>
              <a:xfrm rot="18000000" flipH="1">
                <a:off x="5652288" y="1892410"/>
                <a:ext cx="274506" cy="159965"/>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51" name="平行四边形 50">
                <a:extLst>
                  <a:ext uri="{FF2B5EF4-FFF2-40B4-BE49-F238E27FC236}">
                    <a16:creationId xmlns:a16="http://schemas.microsoft.com/office/drawing/2014/main" id="{DDD692D8-4D8D-4AD7-BE53-07D75AB358FC}"/>
                  </a:ext>
                </a:extLst>
              </p:cNvPr>
              <p:cNvSpPr/>
              <p:nvPr/>
            </p:nvSpPr>
            <p:spPr>
              <a:xfrm flipH="1">
                <a:off x="5650167" y="1733899"/>
                <a:ext cx="277508" cy="159965"/>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grpSp>
        <p:grpSp>
          <p:nvGrpSpPr>
            <p:cNvPr id="46" name="组合 45">
              <a:extLst>
                <a:ext uri="{FF2B5EF4-FFF2-40B4-BE49-F238E27FC236}">
                  <a16:creationId xmlns:a16="http://schemas.microsoft.com/office/drawing/2014/main" id="{2DCD9396-7B01-4637-AFF6-088DEF4DDB32}"/>
                </a:ext>
              </a:extLst>
            </p:cNvPr>
            <p:cNvGrpSpPr/>
            <p:nvPr/>
          </p:nvGrpSpPr>
          <p:grpSpPr>
            <a:xfrm>
              <a:off x="6095999" y="1759855"/>
              <a:ext cx="7774392" cy="927304"/>
              <a:chOff x="690638" y="1931247"/>
              <a:chExt cx="7774392" cy="927304"/>
            </a:xfrm>
          </p:grpSpPr>
          <p:sp>
            <p:nvSpPr>
              <p:cNvPr id="47" name="文本框 46">
                <a:extLst>
                  <a:ext uri="{FF2B5EF4-FFF2-40B4-BE49-F238E27FC236}">
                    <a16:creationId xmlns:a16="http://schemas.microsoft.com/office/drawing/2014/main" id="{587F68FA-FA44-4794-9AA2-4315F7969F33}"/>
                  </a:ext>
                </a:extLst>
              </p:cNvPr>
              <p:cNvSpPr txBox="1"/>
              <p:nvPr/>
            </p:nvSpPr>
            <p:spPr>
              <a:xfrm>
                <a:off x="690638" y="2248832"/>
                <a:ext cx="7774392" cy="609719"/>
              </a:xfrm>
              <a:prstGeom prst="rect">
                <a:avLst/>
              </a:prstGeom>
              <a:noFill/>
            </p:spPr>
            <p:txBody>
              <a:bodyPr wrap="square" lIns="0" tIns="0" rIns="0" bIns="0"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latin typeface="微软雅黑 Light"/>
                    <a:ea typeface="微软雅黑 Light"/>
                    <a:cs typeface="+mn-cs"/>
                  </a:rPr>
                  <a:t>选取轻量级的</a:t>
                </a:r>
                <a:r>
                  <a:rPr kumimoji="0" lang="en-US" altLang="zh-CN" sz="1400" b="0" i="0" u="none" strike="noStrike" kern="1200" cap="none" spc="0" normalizeH="0" baseline="0" noProof="0" dirty="0">
                    <a:ln>
                      <a:noFill/>
                    </a:ln>
                    <a:effectLst/>
                    <a:uLnTx/>
                    <a:uFillTx/>
                    <a:latin typeface="微软雅黑 Light"/>
                    <a:ea typeface="微软雅黑 Light"/>
                    <a:cs typeface="+mn-cs"/>
                  </a:rPr>
                  <a:t>SQLite</a:t>
                </a:r>
                <a:r>
                  <a:rPr kumimoji="0" lang="zh-CN" altLang="en-US" sz="1400" b="0" i="0" u="none" strike="noStrike" kern="1200" cap="none" spc="0" normalizeH="0" baseline="0" noProof="0" dirty="0">
                    <a:ln>
                      <a:noFill/>
                    </a:ln>
                    <a:effectLst/>
                    <a:uLnTx/>
                    <a:uFillTx/>
                    <a:latin typeface="微软雅黑 Light"/>
                    <a:ea typeface="微软雅黑 Light"/>
                    <a:cs typeface="+mn-cs"/>
                  </a:rPr>
                  <a:t>作为数据库管理，可以调用</a:t>
                </a:r>
                <a:r>
                  <a:rPr kumimoji="0" lang="en-US" altLang="zh-CN" sz="1400" b="0" i="0" u="none" strike="noStrike" kern="1200" cap="none" spc="0" normalizeH="0" baseline="0" noProof="0" dirty="0" err="1">
                    <a:ln>
                      <a:noFill/>
                    </a:ln>
                    <a:effectLst/>
                    <a:uLnTx/>
                    <a:uFillTx/>
                    <a:latin typeface="微软雅黑 Light"/>
                    <a:ea typeface="微软雅黑 Light"/>
                    <a:cs typeface="+mn-cs"/>
                  </a:rPr>
                  <a:t>navicat</a:t>
                </a:r>
                <a:r>
                  <a:rPr kumimoji="0" lang="zh-CN" altLang="en-US" sz="1400" b="0" i="0" u="none" strike="noStrike" kern="1200" cap="none" spc="0" normalizeH="0" baseline="0" noProof="0" dirty="0">
                    <a:ln>
                      <a:noFill/>
                    </a:ln>
                    <a:effectLst/>
                    <a:uLnTx/>
                    <a:uFillTx/>
                    <a:latin typeface="微软雅黑 Light"/>
                    <a:ea typeface="微软雅黑 Light"/>
                    <a:cs typeface="+mn-cs"/>
                  </a:rPr>
                  <a:t>图形化界面操作和显示数据库内容，便于调试</a:t>
                </a:r>
              </a:p>
            </p:txBody>
          </p:sp>
          <p:sp>
            <p:nvSpPr>
              <p:cNvPr id="48" name="文本框 47">
                <a:extLst>
                  <a:ext uri="{FF2B5EF4-FFF2-40B4-BE49-F238E27FC236}">
                    <a16:creationId xmlns:a16="http://schemas.microsoft.com/office/drawing/2014/main" id="{29951C31-491D-4B1B-A92B-BFDE6737D320}"/>
                  </a:ext>
                </a:extLst>
              </p:cNvPr>
              <p:cNvSpPr txBox="1"/>
              <p:nvPr/>
            </p:nvSpPr>
            <p:spPr>
              <a:xfrm>
                <a:off x="690638" y="1931247"/>
                <a:ext cx="5437187" cy="24622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effectLst/>
                    <a:uLnTx/>
                    <a:uFillTx/>
                    <a:latin typeface="微软雅黑"/>
                    <a:ea typeface="微软雅黑"/>
                    <a:cs typeface="+mn-cs"/>
                  </a:rPr>
                  <a:t>数据库管理实现</a:t>
                </a:r>
                <a:endParaRPr kumimoji="0" lang="en-US" altLang="zh-CN" sz="1600" b="1" i="0" u="none" strike="noStrike" kern="1200" cap="none" spc="0" normalizeH="0" baseline="0" noProof="0" dirty="0">
                  <a:ln>
                    <a:noFill/>
                  </a:ln>
                  <a:effectLst/>
                  <a:uLnTx/>
                  <a:uFillTx/>
                  <a:latin typeface="微软雅黑"/>
                  <a:ea typeface="微软雅黑"/>
                  <a:cs typeface="+mn-cs"/>
                </a:endParaRPr>
              </a:p>
            </p:txBody>
          </p:sp>
        </p:grpSp>
      </p:grpSp>
      <p:grpSp>
        <p:nvGrpSpPr>
          <p:cNvPr id="52" name="组合 51">
            <a:extLst>
              <a:ext uri="{FF2B5EF4-FFF2-40B4-BE49-F238E27FC236}">
                <a16:creationId xmlns:a16="http://schemas.microsoft.com/office/drawing/2014/main" id="{0E22612F-B429-43F1-876F-7F0256E008A2}"/>
              </a:ext>
            </a:extLst>
          </p:cNvPr>
          <p:cNvGrpSpPr/>
          <p:nvPr/>
        </p:nvGrpSpPr>
        <p:grpSpPr>
          <a:xfrm>
            <a:off x="804928" y="4705412"/>
            <a:ext cx="6048044" cy="939405"/>
            <a:chOff x="5598734" y="1747754"/>
            <a:chExt cx="5934452" cy="939405"/>
          </a:xfrm>
        </p:grpSpPr>
        <p:grpSp>
          <p:nvGrpSpPr>
            <p:cNvPr id="53" name="组合 52">
              <a:extLst>
                <a:ext uri="{FF2B5EF4-FFF2-40B4-BE49-F238E27FC236}">
                  <a16:creationId xmlns:a16="http://schemas.microsoft.com/office/drawing/2014/main" id="{3950BD99-FB6B-4FC9-ABCB-E615F05AC775}"/>
                </a:ext>
              </a:extLst>
            </p:cNvPr>
            <p:cNvGrpSpPr/>
            <p:nvPr/>
          </p:nvGrpSpPr>
          <p:grpSpPr>
            <a:xfrm>
              <a:off x="5598734" y="1747754"/>
              <a:ext cx="356651" cy="375747"/>
              <a:chOff x="5571024" y="1733899"/>
              <a:chExt cx="356651" cy="375747"/>
            </a:xfrm>
          </p:grpSpPr>
          <p:sp>
            <p:nvSpPr>
              <p:cNvPr id="57" name="平行四边形 56">
                <a:extLst>
                  <a:ext uri="{FF2B5EF4-FFF2-40B4-BE49-F238E27FC236}">
                    <a16:creationId xmlns:a16="http://schemas.microsoft.com/office/drawing/2014/main" id="{87BF1F41-588F-48D3-ABBC-A344C07BE4AB}"/>
                  </a:ext>
                </a:extLst>
              </p:cNvPr>
              <p:cNvSpPr/>
              <p:nvPr/>
            </p:nvSpPr>
            <p:spPr>
              <a:xfrm rot="7200000">
                <a:off x="5513754" y="1812427"/>
                <a:ext cx="274506" cy="159965"/>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58" name="平行四边形 57">
                <a:extLst>
                  <a:ext uri="{FF2B5EF4-FFF2-40B4-BE49-F238E27FC236}">
                    <a16:creationId xmlns:a16="http://schemas.microsoft.com/office/drawing/2014/main" id="{AA169D01-C47D-4CBD-87D4-91C46462EDCC}"/>
                  </a:ext>
                </a:extLst>
              </p:cNvPr>
              <p:cNvSpPr/>
              <p:nvPr/>
            </p:nvSpPr>
            <p:spPr>
              <a:xfrm rot="18000000" flipH="1">
                <a:off x="5652288" y="1892410"/>
                <a:ext cx="274506" cy="159965"/>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59" name="平行四边形 58">
                <a:extLst>
                  <a:ext uri="{FF2B5EF4-FFF2-40B4-BE49-F238E27FC236}">
                    <a16:creationId xmlns:a16="http://schemas.microsoft.com/office/drawing/2014/main" id="{1F8CBFDE-166F-4683-8038-02EC3E554439}"/>
                  </a:ext>
                </a:extLst>
              </p:cNvPr>
              <p:cNvSpPr/>
              <p:nvPr/>
            </p:nvSpPr>
            <p:spPr>
              <a:xfrm flipH="1">
                <a:off x="5650167" y="1733899"/>
                <a:ext cx="277508" cy="159965"/>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grpSp>
        <p:grpSp>
          <p:nvGrpSpPr>
            <p:cNvPr id="54" name="组合 53">
              <a:extLst>
                <a:ext uri="{FF2B5EF4-FFF2-40B4-BE49-F238E27FC236}">
                  <a16:creationId xmlns:a16="http://schemas.microsoft.com/office/drawing/2014/main" id="{FEB4C6D1-4AFF-469E-8433-CE642FDD613A}"/>
                </a:ext>
              </a:extLst>
            </p:cNvPr>
            <p:cNvGrpSpPr/>
            <p:nvPr/>
          </p:nvGrpSpPr>
          <p:grpSpPr>
            <a:xfrm>
              <a:off x="6095999" y="1759855"/>
              <a:ext cx="5437187" cy="927304"/>
              <a:chOff x="690638" y="1931247"/>
              <a:chExt cx="5437187" cy="927304"/>
            </a:xfrm>
          </p:grpSpPr>
          <p:sp>
            <p:nvSpPr>
              <p:cNvPr id="55" name="文本框 54">
                <a:extLst>
                  <a:ext uri="{FF2B5EF4-FFF2-40B4-BE49-F238E27FC236}">
                    <a16:creationId xmlns:a16="http://schemas.microsoft.com/office/drawing/2014/main" id="{BFEC08B4-1C1D-4188-84A0-D2DD946CDA65}"/>
                  </a:ext>
                </a:extLst>
              </p:cNvPr>
              <p:cNvSpPr txBox="1"/>
              <p:nvPr/>
            </p:nvSpPr>
            <p:spPr>
              <a:xfrm>
                <a:off x="690639" y="2248832"/>
                <a:ext cx="5437186" cy="609719"/>
              </a:xfrm>
              <a:prstGeom prst="rect">
                <a:avLst/>
              </a:prstGeom>
              <a:noFill/>
            </p:spPr>
            <p:txBody>
              <a:bodyPr wrap="square" lIns="0" tIns="0" rIns="0" bIns="0"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latin typeface="微软雅黑 Light"/>
                    <a:ea typeface="微软雅黑 Light"/>
                    <a:cs typeface="+mn-cs"/>
                  </a:rPr>
                  <a:t>直接采用</a:t>
                </a:r>
                <a:r>
                  <a:rPr kumimoji="0" lang="en-US" altLang="zh-CN" sz="1400" b="0" i="0" u="none" strike="noStrike" kern="1200" cap="none" spc="0" normalizeH="0" baseline="0" noProof="0" dirty="0" err="1">
                    <a:ln>
                      <a:noFill/>
                    </a:ln>
                    <a:effectLst/>
                    <a:uLnTx/>
                    <a:uFillTx/>
                    <a:latin typeface="微软雅黑 Light"/>
                    <a:ea typeface="微软雅黑 Light"/>
                    <a:cs typeface="+mn-cs"/>
                  </a:rPr>
                  <a:t>Numpy</a:t>
                </a:r>
                <a:r>
                  <a:rPr kumimoji="0" lang="zh-CN" altLang="en-US" sz="1400" b="0" i="0" u="none" strike="noStrike" kern="1200" cap="none" spc="0" normalizeH="0" baseline="0" noProof="0" dirty="0">
                    <a:ln>
                      <a:noFill/>
                    </a:ln>
                    <a:effectLst/>
                    <a:uLnTx/>
                    <a:uFillTx/>
                    <a:latin typeface="微软雅黑 Light"/>
                    <a:ea typeface="微软雅黑 Light"/>
                    <a:cs typeface="+mn-cs"/>
                  </a:rPr>
                  <a:t>库或</a:t>
                </a:r>
                <a:r>
                  <a:rPr kumimoji="0" lang="en-US" altLang="zh-CN" sz="1400" b="0" i="0" u="none" strike="noStrike" kern="1200" cap="none" spc="0" normalizeH="0" baseline="0" noProof="0" dirty="0">
                    <a:ln>
                      <a:noFill/>
                    </a:ln>
                    <a:effectLst/>
                    <a:uLnTx/>
                    <a:uFillTx/>
                    <a:latin typeface="微软雅黑 Light"/>
                    <a:ea typeface="微软雅黑 Light"/>
                    <a:cs typeface="+mn-cs"/>
                  </a:rPr>
                  <a:t>torch</a:t>
                </a:r>
                <a:r>
                  <a:rPr kumimoji="0" lang="zh-CN" altLang="en-US" sz="1400" b="0" i="0" u="none" strike="noStrike" kern="1200" cap="none" spc="0" normalizeH="0" baseline="0" noProof="0" dirty="0">
                    <a:ln>
                      <a:noFill/>
                    </a:ln>
                    <a:effectLst/>
                    <a:uLnTx/>
                    <a:uFillTx/>
                    <a:latin typeface="微软雅黑 Light"/>
                    <a:ea typeface="微软雅黑 Light"/>
                    <a:cs typeface="+mn-cs"/>
                  </a:rPr>
                  <a:t>库实现离散信号序列的</a:t>
                </a:r>
                <a:r>
                  <a:rPr kumimoji="0" lang="en-US" altLang="zh-CN" sz="1400" b="0" i="0" u="none" strike="noStrike" kern="1200" cap="none" spc="0" normalizeH="0" baseline="0" noProof="0" dirty="0">
                    <a:ln>
                      <a:noFill/>
                    </a:ln>
                    <a:effectLst/>
                    <a:uLnTx/>
                    <a:uFillTx/>
                    <a:latin typeface="微软雅黑 Light"/>
                    <a:ea typeface="微软雅黑 Light"/>
                    <a:cs typeface="+mn-cs"/>
                  </a:rPr>
                  <a:t>SNR</a:t>
                </a:r>
                <a:r>
                  <a:rPr kumimoji="0" lang="zh-CN" altLang="en-US" sz="1400" b="0" i="0" u="none" strike="noStrike" kern="1200" cap="none" spc="0" normalizeH="0" baseline="0" noProof="0" dirty="0">
                    <a:ln>
                      <a:noFill/>
                    </a:ln>
                    <a:effectLst/>
                    <a:uLnTx/>
                    <a:uFillTx/>
                    <a:latin typeface="微软雅黑 Light"/>
                    <a:ea typeface="微软雅黑 Light"/>
                    <a:cs typeface="+mn-cs"/>
                  </a:rPr>
                  <a:t>和</a:t>
                </a:r>
                <a:r>
                  <a:rPr kumimoji="0" lang="en-US" altLang="zh-CN" sz="1400" b="0" i="0" u="none" strike="noStrike" kern="1200" cap="none" spc="0" normalizeH="0" baseline="0" noProof="0" dirty="0">
                    <a:ln>
                      <a:noFill/>
                    </a:ln>
                    <a:effectLst/>
                    <a:uLnTx/>
                    <a:uFillTx/>
                    <a:latin typeface="微软雅黑 Light"/>
                    <a:ea typeface="微软雅黑 Light"/>
                    <a:cs typeface="+mn-cs"/>
                  </a:rPr>
                  <a:t>THD-N</a:t>
                </a:r>
                <a:r>
                  <a:rPr kumimoji="0" lang="zh-CN" altLang="en-US" sz="1400" b="0" i="0" u="none" strike="noStrike" kern="1200" cap="none" spc="0" normalizeH="0" baseline="0" noProof="0" dirty="0">
                    <a:ln>
                      <a:noFill/>
                    </a:ln>
                    <a:effectLst/>
                    <a:uLnTx/>
                    <a:uFillTx/>
                    <a:latin typeface="微软雅黑 Light"/>
                    <a:ea typeface="微软雅黑 Light"/>
                    <a:cs typeface="+mn-cs"/>
                  </a:rPr>
                  <a:t>测量</a:t>
                </a:r>
              </a:p>
            </p:txBody>
          </p:sp>
          <p:sp>
            <p:nvSpPr>
              <p:cNvPr id="56" name="文本框 55">
                <a:extLst>
                  <a:ext uri="{FF2B5EF4-FFF2-40B4-BE49-F238E27FC236}">
                    <a16:creationId xmlns:a16="http://schemas.microsoft.com/office/drawing/2014/main" id="{A9FA4CFE-770C-485B-881B-74B20C549740}"/>
                  </a:ext>
                </a:extLst>
              </p:cNvPr>
              <p:cNvSpPr txBox="1"/>
              <p:nvPr/>
            </p:nvSpPr>
            <p:spPr>
              <a:xfrm>
                <a:off x="690638" y="1931247"/>
                <a:ext cx="5437187" cy="24622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a:ea typeface="微软雅黑"/>
                  </a:rPr>
                  <a:t>SNR-THD</a:t>
                </a:r>
                <a:r>
                  <a:rPr lang="zh-CN" altLang="en-US" sz="1600" b="1" dirty="0">
                    <a:latin typeface="微软雅黑"/>
                    <a:ea typeface="微软雅黑"/>
                  </a:rPr>
                  <a:t>测量</a:t>
                </a:r>
                <a:endParaRPr kumimoji="0" lang="en-US" altLang="zh-CN" sz="1600" b="1" i="0" u="none" strike="noStrike" kern="1200" cap="none" spc="0" normalizeH="0" baseline="0" noProof="0" dirty="0">
                  <a:ln>
                    <a:noFill/>
                  </a:ln>
                  <a:effectLst/>
                  <a:uLnTx/>
                  <a:uFillTx/>
                  <a:latin typeface="微软雅黑"/>
                  <a:ea typeface="微软雅黑"/>
                  <a:cs typeface="+mn-cs"/>
                </a:endParaRPr>
              </a:p>
            </p:txBody>
          </p:sp>
        </p:grpSp>
      </p:grpSp>
    </p:spTree>
    <p:extLst>
      <p:ext uri="{BB962C8B-B14F-4D97-AF65-F5344CB8AC3E}">
        <p14:creationId xmlns:p14="http://schemas.microsoft.com/office/powerpoint/2010/main" val="1870033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236DDD1-9D95-448F-BC4B-7BD60009A5FD}"/>
              </a:ext>
            </a:extLst>
          </p:cNvPr>
          <p:cNvSpPr>
            <a:spLocks noGrp="1"/>
          </p:cNvSpPr>
          <p:nvPr>
            <p:ph type="title"/>
          </p:nvPr>
        </p:nvSpPr>
        <p:spPr/>
        <p:txBody>
          <a:bodyPr/>
          <a:lstStyle/>
          <a:p>
            <a:r>
              <a:rPr lang="zh-CN" altLang="en-US" dirty="0"/>
              <a:t>工程实施计划</a:t>
            </a:r>
          </a:p>
        </p:txBody>
      </p:sp>
      <p:sp>
        <p:nvSpPr>
          <p:cNvPr id="6" name="文本占位符 5">
            <a:extLst>
              <a:ext uri="{FF2B5EF4-FFF2-40B4-BE49-F238E27FC236}">
                <a16:creationId xmlns:a16="http://schemas.microsoft.com/office/drawing/2014/main" id="{5270ACBD-FBF3-4661-9EDC-E0AD6F73A7D9}"/>
              </a:ext>
            </a:extLst>
          </p:cNvPr>
          <p:cNvSpPr>
            <a:spLocks noGrp="1"/>
          </p:cNvSpPr>
          <p:nvPr>
            <p:ph type="body" sz="quarter" idx="14"/>
          </p:nvPr>
        </p:nvSpPr>
        <p:spPr/>
        <p:txBody>
          <a:bodyPr/>
          <a:lstStyle/>
          <a:p>
            <a:pPr lvl="0"/>
            <a:r>
              <a:rPr lang="en-US" altLang="zh-CN" dirty="0"/>
              <a:t>04</a:t>
            </a:r>
          </a:p>
        </p:txBody>
      </p:sp>
      <p:sp>
        <p:nvSpPr>
          <p:cNvPr id="8" name="标题 1">
            <a:extLst>
              <a:ext uri="{FF2B5EF4-FFF2-40B4-BE49-F238E27FC236}">
                <a16:creationId xmlns:a16="http://schemas.microsoft.com/office/drawing/2014/main" id="{A83AA881-AA76-426B-82B5-9F7EF7FB187D}"/>
              </a:ext>
            </a:extLst>
          </p:cNvPr>
          <p:cNvSpPr txBox="1">
            <a:spLocks/>
          </p:cNvSpPr>
          <p:nvPr/>
        </p:nvSpPr>
        <p:spPr>
          <a:xfrm>
            <a:off x="6475524" y="3008770"/>
            <a:ext cx="4354338" cy="923330"/>
          </a:xfrm>
          <a:prstGeom prst="rect">
            <a:avLst/>
          </a:prstGeom>
        </p:spPr>
        <p:txBody>
          <a:bodyPr vert="horz" wrap="square" lIns="0" tIns="0" rIns="0" bIns="0" rtlCol="0" anchor="b">
            <a:spAutoFit/>
          </a:bodyPr>
          <a:lstStyle>
            <a:lvl1pPr algn="l" defTabSz="914400" rtl="0" eaLnBrk="1" latinLnBrk="0" hangingPunct="1">
              <a:lnSpc>
                <a:spcPct val="100000"/>
              </a:lnSpc>
              <a:spcBef>
                <a:spcPct val="0"/>
              </a:spcBef>
              <a:buNone/>
              <a:defRPr lang="zh-CN" altLang="en-US" sz="3600" b="1" kern="1200">
                <a:solidFill>
                  <a:schemeClr val="tx1"/>
                </a:solidFill>
                <a:latin typeface="+mj-lt"/>
                <a:ea typeface="+mj-ea"/>
                <a:cs typeface="+mj-cs"/>
              </a:defRPr>
            </a:lvl1pPr>
          </a:lstStyle>
          <a:p>
            <a:r>
              <a:rPr lang="en-US" altLang="zh-CN" sz="2000" dirty="0">
                <a:solidFill>
                  <a:schemeClr val="accent1"/>
                </a:solidFill>
              </a:rPr>
              <a:t>1.10</a:t>
            </a:r>
            <a:r>
              <a:rPr lang="zh-CN" altLang="en-US" sz="2000" dirty="0">
                <a:solidFill>
                  <a:schemeClr val="accent1"/>
                </a:solidFill>
              </a:rPr>
              <a:t>周工程实施计划</a:t>
            </a:r>
            <a:endParaRPr lang="en-US" altLang="zh-CN" sz="2000" dirty="0">
              <a:solidFill>
                <a:schemeClr val="accent1"/>
              </a:solidFill>
            </a:endParaRPr>
          </a:p>
          <a:p>
            <a:r>
              <a:rPr lang="en-US" altLang="zh-CN" sz="2000" dirty="0">
                <a:solidFill>
                  <a:schemeClr val="accent1"/>
                </a:solidFill>
              </a:rPr>
              <a:t>2.</a:t>
            </a:r>
            <a:r>
              <a:rPr lang="zh-CN" altLang="en-US" sz="2000" dirty="0">
                <a:solidFill>
                  <a:schemeClr val="accent1"/>
                </a:solidFill>
              </a:rPr>
              <a:t>小组成员分工</a:t>
            </a:r>
            <a:endParaRPr lang="en-US" altLang="zh-CN" sz="2000" dirty="0">
              <a:solidFill>
                <a:schemeClr val="accent1"/>
              </a:solidFill>
            </a:endParaRPr>
          </a:p>
          <a:p>
            <a:endParaRPr lang="zh-CN" altLang="en-US" sz="2000" dirty="0"/>
          </a:p>
        </p:txBody>
      </p:sp>
    </p:spTree>
    <p:extLst>
      <p:ext uri="{BB962C8B-B14F-4D97-AF65-F5344CB8AC3E}">
        <p14:creationId xmlns:p14="http://schemas.microsoft.com/office/powerpoint/2010/main" val="2446313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平行四边形 51">
            <a:extLst>
              <a:ext uri="{FF2B5EF4-FFF2-40B4-BE49-F238E27FC236}">
                <a16:creationId xmlns:a16="http://schemas.microsoft.com/office/drawing/2014/main" id="{F654FC18-91DC-A140-8B99-E366B8814E86}"/>
              </a:ext>
            </a:extLst>
          </p:cNvPr>
          <p:cNvSpPr/>
          <p:nvPr/>
        </p:nvSpPr>
        <p:spPr>
          <a:xfrm rot="19800000" flipH="1">
            <a:off x="-680589" y="5543509"/>
            <a:ext cx="3357917" cy="518294"/>
          </a:xfrm>
          <a:prstGeom prst="parallelogram">
            <a:avLst>
              <a:gd name="adj" fmla="val 58285"/>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grpSp>
        <p:nvGrpSpPr>
          <p:cNvPr id="53" name="组合 52">
            <a:extLst>
              <a:ext uri="{FF2B5EF4-FFF2-40B4-BE49-F238E27FC236}">
                <a16:creationId xmlns:a16="http://schemas.microsoft.com/office/drawing/2014/main" id="{AEC8E7A3-9FDF-1A67-6A0B-F9C0CE1D03F7}"/>
              </a:ext>
            </a:extLst>
          </p:cNvPr>
          <p:cNvGrpSpPr/>
          <p:nvPr/>
        </p:nvGrpSpPr>
        <p:grpSpPr>
          <a:xfrm>
            <a:off x="662322" y="4770597"/>
            <a:ext cx="634752" cy="1449232"/>
            <a:chOff x="9096784" y="4184113"/>
            <a:chExt cx="1313631" cy="1267364"/>
          </a:xfrm>
        </p:grpSpPr>
        <p:sp>
          <p:nvSpPr>
            <p:cNvPr id="54" name="平行四边形 53">
              <a:extLst>
                <a:ext uri="{FF2B5EF4-FFF2-40B4-BE49-F238E27FC236}">
                  <a16:creationId xmlns:a16="http://schemas.microsoft.com/office/drawing/2014/main" id="{F0A95092-0CCF-2A9D-D19C-9BC2326E5763}"/>
                </a:ext>
              </a:extLst>
            </p:cNvPr>
            <p:cNvSpPr/>
            <p:nvPr/>
          </p:nvSpPr>
          <p:spPr>
            <a:xfrm rot="5400000">
              <a:off x="8861631" y="4559506"/>
              <a:ext cx="1127122" cy="656815"/>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55" name="平行四边形 54">
              <a:extLst>
                <a:ext uri="{FF2B5EF4-FFF2-40B4-BE49-F238E27FC236}">
                  <a16:creationId xmlns:a16="http://schemas.microsoft.com/office/drawing/2014/main" id="{7A784F45-D3E9-4E74-74E9-243C1F571C62}"/>
                </a:ext>
              </a:extLst>
            </p:cNvPr>
            <p:cNvSpPr/>
            <p:nvPr/>
          </p:nvSpPr>
          <p:spPr>
            <a:xfrm rot="16200000" flipH="1">
              <a:off x="9518447" y="4559508"/>
              <a:ext cx="1127122" cy="656815"/>
            </a:xfrm>
            <a:prstGeom prst="parallelogram">
              <a:avLst>
                <a:gd name="adj" fmla="val 570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56" name="平行四边形 55">
              <a:extLst>
                <a:ext uri="{FF2B5EF4-FFF2-40B4-BE49-F238E27FC236}">
                  <a16:creationId xmlns:a16="http://schemas.microsoft.com/office/drawing/2014/main" id="{425AC4F9-45B8-34A3-F2CA-90FF1AB612DD}"/>
                </a:ext>
              </a:extLst>
            </p:cNvPr>
            <p:cNvSpPr/>
            <p:nvPr/>
          </p:nvSpPr>
          <p:spPr>
            <a:xfrm rot="19800000" flipH="1">
              <a:off x="9182923" y="4184113"/>
              <a:ext cx="1139446" cy="280314"/>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grpSp>
      <p:grpSp>
        <p:nvGrpSpPr>
          <p:cNvPr id="57" name="组合 56">
            <a:extLst>
              <a:ext uri="{FF2B5EF4-FFF2-40B4-BE49-F238E27FC236}">
                <a16:creationId xmlns:a16="http://schemas.microsoft.com/office/drawing/2014/main" id="{EE74BC83-B77E-C037-924E-45F95D8B82CA}"/>
              </a:ext>
            </a:extLst>
          </p:cNvPr>
          <p:cNvGrpSpPr/>
          <p:nvPr/>
        </p:nvGrpSpPr>
        <p:grpSpPr>
          <a:xfrm>
            <a:off x="1130214" y="5613831"/>
            <a:ext cx="602063" cy="666554"/>
            <a:chOff x="9096784" y="3997133"/>
            <a:chExt cx="1313631" cy="1454344"/>
          </a:xfrm>
        </p:grpSpPr>
        <p:sp>
          <p:nvSpPr>
            <p:cNvPr id="58" name="平行四边形 57">
              <a:extLst>
                <a:ext uri="{FF2B5EF4-FFF2-40B4-BE49-F238E27FC236}">
                  <a16:creationId xmlns:a16="http://schemas.microsoft.com/office/drawing/2014/main" id="{9D9C1E1C-74A6-E836-A085-5B088E80EE52}"/>
                </a:ext>
              </a:extLst>
            </p:cNvPr>
            <p:cNvSpPr/>
            <p:nvPr/>
          </p:nvSpPr>
          <p:spPr>
            <a:xfrm rot="5400000">
              <a:off x="8861631" y="4559506"/>
              <a:ext cx="1127122" cy="656815"/>
            </a:xfrm>
            <a:prstGeom prst="parallelogram">
              <a:avLst>
                <a:gd name="adj" fmla="val 5701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59" name="平行四边形 58">
              <a:extLst>
                <a:ext uri="{FF2B5EF4-FFF2-40B4-BE49-F238E27FC236}">
                  <a16:creationId xmlns:a16="http://schemas.microsoft.com/office/drawing/2014/main" id="{2800DF74-CFF7-3038-D96F-343193855F20}"/>
                </a:ext>
              </a:extLst>
            </p:cNvPr>
            <p:cNvSpPr/>
            <p:nvPr/>
          </p:nvSpPr>
          <p:spPr>
            <a:xfrm rot="16200000" flipH="1">
              <a:off x="9518447" y="4559508"/>
              <a:ext cx="1127122" cy="656815"/>
            </a:xfrm>
            <a:prstGeom prst="parallelogram">
              <a:avLst>
                <a:gd name="adj" fmla="val 570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60" name="平行四边形 59">
              <a:extLst>
                <a:ext uri="{FF2B5EF4-FFF2-40B4-BE49-F238E27FC236}">
                  <a16:creationId xmlns:a16="http://schemas.microsoft.com/office/drawing/2014/main" id="{3424D93F-87F9-B1D7-5873-A7E9C4EA2DC3}"/>
                </a:ext>
              </a:extLst>
            </p:cNvPr>
            <p:cNvSpPr/>
            <p:nvPr/>
          </p:nvSpPr>
          <p:spPr>
            <a:xfrm rot="19800000" flipH="1">
              <a:off x="9184658" y="3997133"/>
              <a:ext cx="1139446" cy="656815"/>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grpSp>
      <p:sp>
        <p:nvSpPr>
          <p:cNvPr id="1033" name="等腰三角形 1032">
            <a:extLst>
              <a:ext uri="{FF2B5EF4-FFF2-40B4-BE49-F238E27FC236}">
                <a16:creationId xmlns:a16="http://schemas.microsoft.com/office/drawing/2014/main" id="{5F85F0E1-54F8-262C-1E61-75666630922B}"/>
              </a:ext>
            </a:extLst>
          </p:cNvPr>
          <p:cNvSpPr/>
          <p:nvPr/>
        </p:nvSpPr>
        <p:spPr>
          <a:xfrm rot="13741432">
            <a:off x="8253807" y="531490"/>
            <a:ext cx="330879" cy="285240"/>
          </a:xfrm>
          <a:prstGeom prst="triangl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032" name="等腰三角形 1031">
            <a:extLst>
              <a:ext uri="{FF2B5EF4-FFF2-40B4-BE49-F238E27FC236}">
                <a16:creationId xmlns:a16="http://schemas.microsoft.com/office/drawing/2014/main" id="{BC2DF2B3-20C3-EFE2-D57D-E9F954D3BAC8}"/>
              </a:ext>
            </a:extLst>
          </p:cNvPr>
          <p:cNvSpPr/>
          <p:nvPr/>
        </p:nvSpPr>
        <p:spPr>
          <a:xfrm rot="6535270">
            <a:off x="9263602" y="1102055"/>
            <a:ext cx="291882" cy="251622"/>
          </a:xfrm>
          <a:prstGeom prst="triangl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graphicFrame>
        <p:nvGraphicFramePr>
          <p:cNvPr id="8" name="表格 7">
            <a:extLst>
              <a:ext uri="{FF2B5EF4-FFF2-40B4-BE49-F238E27FC236}">
                <a16:creationId xmlns:a16="http://schemas.microsoft.com/office/drawing/2014/main" id="{CEBBFAC2-52A4-4E9E-8EDD-CCE2EEBFD981}"/>
              </a:ext>
            </a:extLst>
          </p:cNvPr>
          <p:cNvGraphicFramePr>
            <a:graphicFrameLocks noGrp="1"/>
          </p:cNvGraphicFramePr>
          <p:nvPr>
            <p:extLst>
              <p:ext uri="{D42A27DB-BD31-4B8C-83A1-F6EECF244321}">
                <p14:modId xmlns:p14="http://schemas.microsoft.com/office/powerpoint/2010/main" val="220180653"/>
              </p:ext>
            </p:extLst>
          </p:nvPr>
        </p:nvGraphicFramePr>
        <p:xfrm>
          <a:off x="1866449" y="94821"/>
          <a:ext cx="9622359" cy="6668357"/>
        </p:xfrm>
        <a:graphic>
          <a:graphicData uri="http://schemas.openxmlformats.org/drawingml/2006/table">
            <a:tbl>
              <a:tblPr firstRow="1" firstCol="1" bandRow="1">
                <a:tableStyleId>{5C22544A-7EE6-4342-B048-85BDC9FD1C3A}</a:tableStyleId>
              </a:tblPr>
              <a:tblGrid>
                <a:gridCol w="1620258">
                  <a:extLst>
                    <a:ext uri="{9D8B030D-6E8A-4147-A177-3AD203B41FA5}">
                      <a16:colId xmlns:a16="http://schemas.microsoft.com/office/drawing/2014/main" val="3898274468"/>
                    </a:ext>
                  </a:extLst>
                </a:gridCol>
                <a:gridCol w="8002101">
                  <a:extLst>
                    <a:ext uri="{9D8B030D-6E8A-4147-A177-3AD203B41FA5}">
                      <a16:colId xmlns:a16="http://schemas.microsoft.com/office/drawing/2014/main" val="239720524"/>
                    </a:ext>
                  </a:extLst>
                </a:gridCol>
              </a:tblGrid>
              <a:tr h="227443">
                <a:tc>
                  <a:txBody>
                    <a:bodyPr/>
                    <a:lstStyle/>
                    <a:p>
                      <a:pPr indent="127000" algn="ctr">
                        <a:lnSpc>
                          <a:spcPct val="150000"/>
                        </a:lnSpc>
                      </a:pPr>
                      <a:r>
                        <a:rPr lang="zh-CN" sz="1200" kern="100" dirty="0">
                          <a:effectLst/>
                        </a:rPr>
                        <a:t>时间</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875" marR="39875" marT="0" marB="0" anchor="ctr"/>
                </a:tc>
                <a:tc>
                  <a:txBody>
                    <a:bodyPr/>
                    <a:lstStyle/>
                    <a:p>
                      <a:pPr indent="304800" algn="ctr">
                        <a:lnSpc>
                          <a:spcPct val="150000"/>
                        </a:lnSpc>
                      </a:pPr>
                      <a:r>
                        <a:rPr lang="zh-CN" sz="1200" kern="100" dirty="0">
                          <a:effectLst/>
                        </a:rPr>
                        <a:t>进度安排</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875" marR="39875" marT="0" marB="0" anchor="ctr"/>
                </a:tc>
                <a:extLst>
                  <a:ext uri="{0D108BD9-81ED-4DB2-BD59-A6C34878D82A}">
                    <a16:rowId xmlns:a16="http://schemas.microsoft.com/office/drawing/2014/main" val="238879016"/>
                  </a:ext>
                </a:extLst>
              </a:tr>
              <a:tr h="227443">
                <a:tc>
                  <a:txBody>
                    <a:bodyPr/>
                    <a:lstStyle/>
                    <a:p>
                      <a:pPr indent="127000" algn="ctr">
                        <a:lnSpc>
                          <a:spcPct val="150000"/>
                        </a:lnSpc>
                      </a:pPr>
                      <a:r>
                        <a:rPr lang="zh-CN" sz="1200" kern="100" dirty="0">
                          <a:effectLst/>
                        </a:rPr>
                        <a:t>第一周</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875" marR="39875" marT="0" marB="0" anchor="ctr"/>
                </a:tc>
                <a:tc>
                  <a:txBody>
                    <a:bodyPr/>
                    <a:lstStyle/>
                    <a:p>
                      <a:pPr indent="304800" algn="ctr">
                        <a:lnSpc>
                          <a:spcPct val="150000"/>
                        </a:lnSpc>
                      </a:pPr>
                      <a:r>
                        <a:rPr lang="zh-CN" sz="1200" kern="100" dirty="0">
                          <a:effectLst/>
                        </a:rPr>
                        <a:t>选定课题，做相关的市场调研</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875" marR="39875" marT="0" marB="0" anchor="ctr"/>
                </a:tc>
                <a:extLst>
                  <a:ext uri="{0D108BD9-81ED-4DB2-BD59-A6C34878D82A}">
                    <a16:rowId xmlns:a16="http://schemas.microsoft.com/office/drawing/2014/main" val="1884185514"/>
                  </a:ext>
                </a:extLst>
              </a:tr>
              <a:tr h="544975">
                <a:tc>
                  <a:txBody>
                    <a:bodyPr/>
                    <a:lstStyle/>
                    <a:p>
                      <a:pPr indent="127000" algn="ctr">
                        <a:lnSpc>
                          <a:spcPct val="150000"/>
                        </a:lnSpc>
                      </a:pPr>
                      <a:r>
                        <a:rPr lang="zh-CN" sz="1200" kern="100">
                          <a:effectLst/>
                        </a:rPr>
                        <a:t>第二周</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39875" marR="39875" marT="0" marB="0" anchor="ctr"/>
                </a:tc>
                <a:tc>
                  <a:txBody>
                    <a:bodyPr/>
                    <a:lstStyle/>
                    <a:p>
                      <a:pPr indent="127000" algn="l">
                        <a:lnSpc>
                          <a:spcPct val="150000"/>
                        </a:lnSpc>
                      </a:pPr>
                      <a:r>
                        <a:rPr lang="zh-CN" sz="1200" kern="100" dirty="0">
                          <a:effectLst/>
                        </a:rPr>
                        <a:t>基于市场调研初步制定出系统的整体框架，细化预期功能，做出十周的详细计划，购买对应的</a:t>
                      </a:r>
                      <a:r>
                        <a:rPr lang="en-US" sz="1200" kern="100" dirty="0">
                          <a:effectLst/>
                        </a:rPr>
                        <a:t>FPGA</a:t>
                      </a:r>
                      <a:r>
                        <a:rPr lang="zh-CN" sz="1200" kern="100" dirty="0">
                          <a:effectLst/>
                        </a:rPr>
                        <a:t>和模块</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875" marR="39875" marT="0" marB="0" anchor="ctr"/>
                </a:tc>
                <a:extLst>
                  <a:ext uri="{0D108BD9-81ED-4DB2-BD59-A6C34878D82A}">
                    <a16:rowId xmlns:a16="http://schemas.microsoft.com/office/drawing/2014/main" val="2514551013"/>
                  </a:ext>
                </a:extLst>
              </a:tr>
              <a:tr h="745395">
                <a:tc>
                  <a:txBody>
                    <a:bodyPr/>
                    <a:lstStyle/>
                    <a:p>
                      <a:pPr indent="127000" algn="ctr">
                        <a:lnSpc>
                          <a:spcPct val="150000"/>
                        </a:lnSpc>
                      </a:pPr>
                      <a:r>
                        <a:rPr lang="zh-CN" sz="1200" kern="100">
                          <a:effectLst/>
                        </a:rPr>
                        <a:t>第三周</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39875" marR="39875" marT="0" marB="0" anchor="ctr"/>
                </a:tc>
                <a:tc>
                  <a:txBody>
                    <a:bodyPr/>
                    <a:lstStyle/>
                    <a:p>
                      <a:pPr indent="304800" algn="l">
                        <a:lnSpc>
                          <a:spcPct val="150000"/>
                        </a:lnSpc>
                      </a:pPr>
                      <a:r>
                        <a:rPr lang="en-US" sz="1200" kern="100" dirty="0">
                          <a:effectLst/>
                        </a:rPr>
                        <a:t>FPGA</a:t>
                      </a:r>
                      <a:r>
                        <a:rPr lang="zh-CN" sz="1200" kern="100" dirty="0">
                          <a:effectLst/>
                        </a:rPr>
                        <a:t>总体模块设计</a:t>
                      </a:r>
                      <a:r>
                        <a:rPr lang="zh-CN" altLang="en-US" sz="1200" kern="100" dirty="0">
                          <a:effectLst/>
                        </a:rPr>
                        <a:t>，</a:t>
                      </a:r>
                      <a:r>
                        <a:rPr lang="zh-CN" sz="1200" kern="100" dirty="0">
                          <a:effectLst/>
                        </a:rPr>
                        <a:t>硬件原理图绘制与</a:t>
                      </a:r>
                      <a:r>
                        <a:rPr lang="en-US" sz="1200" kern="100" dirty="0">
                          <a:effectLst/>
                        </a:rPr>
                        <a:t>PCB layout</a:t>
                      </a:r>
                      <a:r>
                        <a:rPr lang="zh-CN" altLang="en-US" sz="1200" kern="100" dirty="0">
                          <a:effectLst/>
                        </a:rPr>
                        <a:t>，</a:t>
                      </a:r>
                      <a:r>
                        <a:rPr lang="zh-CN" sz="1200" kern="100" dirty="0">
                          <a:effectLst/>
                        </a:rPr>
                        <a:t>上位机信号测量部分</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875" marR="39875" marT="0" marB="0" anchor="ctr"/>
                </a:tc>
                <a:extLst>
                  <a:ext uri="{0D108BD9-81ED-4DB2-BD59-A6C34878D82A}">
                    <a16:rowId xmlns:a16="http://schemas.microsoft.com/office/drawing/2014/main" val="3721012084"/>
                  </a:ext>
                </a:extLst>
              </a:tr>
              <a:tr h="745395">
                <a:tc>
                  <a:txBody>
                    <a:bodyPr/>
                    <a:lstStyle/>
                    <a:p>
                      <a:pPr indent="127000" algn="ctr">
                        <a:lnSpc>
                          <a:spcPct val="150000"/>
                        </a:lnSpc>
                      </a:pPr>
                      <a:r>
                        <a:rPr lang="zh-CN" sz="1200" kern="100">
                          <a:effectLst/>
                        </a:rPr>
                        <a:t>第四周</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39875" marR="39875" marT="0" marB="0" anchor="ctr"/>
                </a:tc>
                <a:tc>
                  <a:txBody>
                    <a:bodyPr/>
                    <a:lstStyle/>
                    <a:p>
                      <a:pPr indent="304800" algn="l">
                        <a:lnSpc>
                          <a:spcPct val="150000"/>
                        </a:lnSpc>
                      </a:pPr>
                      <a:r>
                        <a:rPr lang="en-US" sz="1200" kern="100" dirty="0">
                          <a:effectLst/>
                        </a:rPr>
                        <a:t>FPGA FIR </a:t>
                      </a:r>
                      <a:r>
                        <a:rPr lang="zh-CN" sz="1200" kern="100" dirty="0">
                          <a:effectLst/>
                        </a:rPr>
                        <a:t>和</a:t>
                      </a:r>
                      <a:r>
                        <a:rPr lang="en-US" sz="1200" kern="100" dirty="0">
                          <a:effectLst/>
                        </a:rPr>
                        <a:t>FFT</a:t>
                      </a:r>
                      <a:r>
                        <a:rPr lang="zh-CN" sz="1200" kern="100" dirty="0">
                          <a:effectLst/>
                        </a:rPr>
                        <a:t>部分实现</a:t>
                      </a:r>
                      <a:r>
                        <a:rPr lang="zh-CN" altLang="en-US" sz="1200" kern="100" dirty="0">
                          <a:effectLst/>
                        </a:rPr>
                        <a:t>，</a:t>
                      </a:r>
                      <a:r>
                        <a:rPr lang="en-US" sz="1200" kern="100" dirty="0">
                          <a:effectLst/>
                        </a:rPr>
                        <a:t>PCB layout</a:t>
                      </a:r>
                      <a:r>
                        <a:rPr lang="zh-CN" sz="1200" kern="100" dirty="0">
                          <a:effectLst/>
                        </a:rPr>
                        <a:t>基本完成 送往印刷</a:t>
                      </a:r>
                      <a:r>
                        <a:rPr lang="zh-CN" altLang="en-US" sz="1200" kern="100" dirty="0">
                          <a:effectLst/>
                        </a:rPr>
                        <a:t>，</a:t>
                      </a:r>
                      <a:r>
                        <a:rPr lang="zh-CN" sz="1200" kern="100" dirty="0">
                          <a:effectLst/>
                        </a:rPr>
                        <a:t>上位机软件信号测量与</a:t>
                      </a:r>
                      <a:r>
                        <a:rPr lang="en-US" sz="1200" kern="100" dirty="0">
                          <a:effectLst/>
                        </a:rPr>
                        <a:t>GUI</a:t>
                      </a:r>
                      <a:r>
                        <a:rPr lang="zh-CN" sz="1200" kern="100" dirty="0">
                          <a:effectLst/>
                        </a:rPr>
                        <a:t>设计</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875" marR="39875" marT="0" marB="0" anchor="ctr"/>
                </a:tc>
                <a:extLst>
                  <a:ext uri="{0D108BD9-81ED-4DB2-BD59-A6C34878D82A}">
                    <a16:rowId xmlns:a16="http://schemas.microsoft.com/office/drawing/2014/main" val="3972352327"/>
                  </a:ext>
                </a:extLst>
              </a:tr>
              <a:tr h="745395">
                <a:tc>
                  <a:txBody>
                    <a:bodyPr/>
                    <a:lstStyle/>
                    <a:p>
                      <a:pPr indent="127000" algn="ctr">
                        <a:lnSpc>
                          <a:spcPct val="150000"/>
                        </a:lnSpc>
                      </a:pPr>
                      <a:r>
                        <a:rPr lang="zh-CN" sz="1200" kern="100">
                          <a:effectLst/>
                        </a:rPr>
                        <a:t>第五周</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39875" marR="39875" marT="0" marB="0" anchor="ctr"/>
                </a:tc>
                <a:tc>
                  <a:txBody>
                    <a:bodyPr/>
                    <a:lstStyle/>
                    <a:p>
                      <a:pPr indent="304800" algn="l">
                        <a:lnSpc>
                          <a:spcPct val="150000"/>
                        </a:lnSpc>
                      </a:pPr>
                      <a:r>
                        <a:rPr lang="en-US" sz="1200" kern="100" dirty="0">
                          <a:effectLst/>
                        </a:rPr>
                        <a:t>FPGA UDP</a:t>
                      </a:r>
                      <a:r>
                        <a:rPr lang="zh-CN" sz="1200" kern="100" dirty="0">
                          <a:effectLst/>
                        </a:rPr>
                        <a:t>传输模块设计与实现</a:t>
                      </a:r>
                      <a:r>
                        <a:rPr lang="zh-CN" altLang="en-US" sz="1200" kern="100" dirty="0">
                          <a:effectLst/>
                        </a:rPr>
                        <a:t>，</a:t>
                      </a:r>
                      <a:r>
                        <a:rPr lang="en-US" sz="1200" kern="100" dirty="0">
                          <a:effectLst/>
                        </a:rPr>
                        <a:t>PCB </a:t>
                      </a:r>
                      <a:r>
                        <a:rPr lang="zh-CN" sz="1200" kern="100" dirty="0">
                          <a:effectLst/>
                        </a:rPr>
                        <a:t>焊接 初步调试 </a:t>
                      </a:r>
                      <a:r>
                        <a:rPr lang="zh-CN" altLang="en-US" sz="1200" kern="100" dirty="0">
                          <a:effectLst/>
                        </a:rPr>
                        <a:t>，</a:t>
                      </a:r>
                      <a:r>
                        <a:rPr lang="zh-CN" sz="1200" kern="100" dirty="0">
                          <a:effectLst/>
                        </a:rPr>
                        <a:t>上位机软件</a:t>
                      </a:r>
                      <a:r>
                        <a:rPr lang="en-US" sz="1200" kern="100" dirty="0">
                          <a:effectLst/>
                        </a:rPr>
                        <a:t>GUI</a:t>
                      </a:r>
                      <a:r>
                        <a:rPr lang="zh-CN" sz="1200" kern="100" dirty="0">
                          <a:effectLst/>
                        </a:rPr>
                        <a:t>设计和数据库管理实现</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875" marR="39875" marT="0" marB="0" anchor="ctr"/>
                </a:tc>
                <a:extLst>
                  <a:ext uri="{0D108BD9-81ED-4DB2-BD59-A6C34878D82A}">
                    <a16:rowId xmlns:a16="http://schemas.microsoft.com/office/drawing/2014/main" val="4128178540"/>
                  </a:ext>
                </a:extLst>
              </a:tr>
              <a:tr h="928255">
                <a:tc>
                  <a:txBody>
                    <a:bodyPr/>
                    <a:lstStyle/>
                    <a:p>
                      <a:pPr indent="127000" algn="ctr">
                        <a:lnSpc>
                          <a:spcPct val="150000"/>
                        </a:lnSpc>
                      </a:pPr>
                      <a:r>
                        <a:rPr lang="zh-CN" sz="1200" kern="100">
                          <a:effectLst/>
                        </a:rPr>
                        <a:t>第六周</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39875" marR="39875" marT="0" marB="0" anchor="ctr"/>
                </a:tc>
                <a:tc>
                  <a:txBody>
                    <a:bodyPr/>
                    <a:lstStyle/>
                    <a:p>
                      <a:pPr indent="304800" algn="ctr">
                        <a:lnSpc>
                          <a:spcPct val="150000"/>
                        </a:lnSpc>
                      </a:pPr>
                      <a:r>
                        <a:rPr lang="en-US" sz="1200" kern="100" dirty="0">
                          <a:effectLst/>
                        </a:rPr>
                        <a:t>FPGA UDP</a:t>
                      </a:r>
                      <a:r>
                        <a:rPr lang="zh-CN" sz="1200" kern="100" dirty="0">
                          <a:effectLst/>
                        </a:rPr>
                        <a:t>传输模块设计，仿真实现</a:t>
                      </a:r>
                      <a:r>
                        <a:rPr lang="en-US" sz="1200" kern="100" dirty="0">
                          <a:effectLst/>
                        </a:rPr>
                        <a:t>FPGA</a:t>
                      </a:r>
                      <a:r>
                        <a:rPr lang="zh-CN" sz="1200" kern="100" dirty="0">
                          <a:effectLst/>
                        </a:rPr>
                        <a:t>三个模块基本功能</a:t>
                      </a:r>
                      <a:r>
                        <a:rPr lang="zh-CN" altLang="en-US" sz="1200" kern="100" dirty="0">
                          <a:effectLst/>
                        </a:rPr>
                        <a:t>；</a:t>
                      </a:r>
                      <a:r>
                        <a:rPr lang="en-US" sz="1200" kern="100" dirty="0">
                          <a:effectLst/>
                        </a:rPr>
                        <a:t>PCB</a:t>
                      </a:r>
                      <a:r>
                        <a:rPr lang="zh-CN" sz="1200" kern="100" dirty="0">
                          <a:effectLst/>
                        </a:rPr>
                        <a:t>焊接调试完成，在</a:t>
                      </a:r>
                      <a:r>
                        <a:rPr lang="en-US" sz="1200" kern="100" dirty="0">
                          <a:effectLst/>
                        </a:rPr>
                        <a:t>FPGA</a:t>
                      </a:r>
                      <a:r>
                        <a:rPr lang="zh-CN" sz="1200" kern="100" dirty="0">
                          <a:effectLst/>
                        </a:rPr>
                        <a:t>端调用</a:t>
                      </a:r>
                      <a:r>
                        <a:rPr lang="en-US" sz="1200" kern="100" dirty="0">
                          <a:effectLst/>
                        </a:rPr>
                        <a:t>signal tap</a:t>
                      </a:r>
                      <a:r>
                        <a:rPr lang="zh-CN" sz="1200" kern="100" dirty="0">
                          <a:effectLst/>
                        </a:rPr>
                        <a:t>能够显示信号波形</a:t>
                      </a:r>
                      <a:r>
                        <a:rPr lang="zh-CN" altLang="en-US" sz="1200" kern="100" dirty="0">
                          <a:effectLst/>
                        </a:rPr>
                        <a:t>；</a:t>
                      </a:r>
                      <a:r>
                        <a:rPr lang="zh-CN" sz="1200" kern="100" dirty="0">
                          <a:effectLst/>
                        </a:rPr>
                        <a:t>上位机编写</a:t>
                      </a:r>
                      <a:r>
                        <a:rPr lang="en-US" sz="1200" kern="100" dirty="0">
                          <a:effectLst/>
                        </a:rPr>
                        <a:t>UDP</a:t>
                      </a:r>
                      <a:r>
                        <a:rPr lang="zh-CN" sz="1200" kern="100" dirty="0">
                          <a:effectLst/>
                        </a:rPr>
                        <a:t>接收模块</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875" marR="39875" marT="0" marB="0" anchor="ctr"/>
                </a:tc>
                <a:extLst>
                  <a:ext uri="{0D108BD9-81ED-4DB2-BD59-A6C34878D82A}">
                    <a16:rowId xmlns:a16="http://schemas.microsoft.com/office/drawing/2014/main" val="167271099"/>
                  </a:ext>
                </a:extLst>
              </a:tr>
              <a:tr h="745395">
                <a:tc>
                  <a:txBody>
                    <a:bodyPr/>
                    <a:lstStyle/>
                    <a:p>
                      <a:pPr indent="127000" algn="ctr">
                        <a:lnSpc>
                          <a:spcPct val="150000"/>
                        </a:lnSpc>
                      </a:pPr>
                      <a:r>
                        <a:rPr lang="zh-CN" sz="1200" kern="100" dirty="0">
                          <a:effectLst/>
                        </a:rPr>
                        <a:t>第七周</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875" marR="39875" marT="0" marB="0" anchor="ctr"/>
                </a:tc>
                <a:tc>
                  <a:txBody>
                    <a:bodyPr/>
                    <a:lstStyle/>
                    <a:p>
                      <a:pPr indent="304800" algn="ctr">
                        <a:lnSpc>
                          <a:spcPct val="150000"/>
                        </a:lnSpc>
                      </a:pPr>
                      <a:r>
                        <a:rPr lang="zh-CN" sz="1200" kern="100" dirty="0">
                          <a:effectLst/>
                        </a:rPr>
                        <a:t>各模块功能基本实现，联合测试</a:t>
                      </a:r>
                      <a:r>
                        <a:rPr lang="zh-CN" altLang="en-US" sz="1200" kern="100" dirty="0">
                          <a:effectLst/>
                        </a:rPr>
                        <a:t>；</a:t>
                      </a:r>
                      <a:r>
                        <a:rPr lang="en-US" sz="1200" kern="100" dirty="0">
                          <a:effectLst/>
                        </a:rPr>
                        <a:t>PCB</a:t>
                      </a:r>
                      <a:r>
                        <a:rPr lang="zh-CN" sz="1200" kern="100" dirty="0">
                          <a:effectLst/>
                        </a:rPr>
                        <a:t>部分测试无误进行装配和</a:t>
                      </a:r>
                      <a:r>
                        <a:rPr lang="en-US" sz="1200" kern="100" dirty="0">
                          <a:effectLst/>
                        </a:rPr>
                        <a:t>3D</a:t>
                      </a:r>
                      <a:r>
                        <a:rPr lang="zh-CN" sz="1200" kern="100" dirty="0">
                          <a:effectLst/>
                        </a:rPr>
                        <a:t>外壳设计</a:t>
                      </a:r>
                      <a:r>
                        <a:rPr lang="zh-CN" altLang="en-US" sz="1200" kern="100" dirty="0">
                          <a:effectLst/>
                        </a:rPr>
                        <a:t>；</a:t>
                      </a:r>
                      <a:r>
                        <a:rPr lang="en-US" sz="1200" kern="100" dirty="0">
                          <a:effectLst/>
                        </a:rPr>
                        <a:t>UDP</a:t>
                      </a:r>
                      <a:r>
                        <a:rPr lang="zh-CN" sz="1200" kern="100" dirty="0">
                          <a:effectLst/>
                        </a:rPr>
                        <a:t>协议收发模块联合调试，进一步调试修改</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875" marR="39875" marT="0" marB="0" anchor="ctr"/>
                </a:tc>
                <a:extLst>
                  <a:ext uri="{0D108BD9-81ED-4DB2-BD59-A6C34878D82A}">
                    <a16:rowId xmlns:a16="http://schemas.microsoft.com/office/drawing/2014/main" val="3542723652"/>
                  </a:ext>
                </a:extLst>
              </a:tr>
              <a:tr h="745395">
                <a:tc>
                  <a:txBody>
                    <a:bodyPr/>
                    <a:lstStyle/>
                    <a:p>
                      <a:pPr indent="127000" algn="ctr">
                        <a:lnSpc>
                          <a:spcPct val="150000"/>
                        </a:lnSpc>
                      </a:pPr>
                      <a:r>
                        <a:rPr lang="zh-CN" sz="1200" kern="100">
                          <a:effectLst/>
                        </a:rPr>
                        <a:t>第八周</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39875" marR="39875" marT="0" marB="0" anchor="ctr"/>
                </a:tc>
                <a:tc>
                  <a:txBody>
                    <a:bodyPr/>
                    <a:lstStyle/>
                    <a:p>
                      <a:pPr indent="304800" algn="l">
                        <a:lnSpc>
                          <a:spcPct val="150000"/>
                        </a:lnSpc>
                      </a:pPr>
                      <a:r>
                        <a:rPr lang="zh-CN" sz="1200" kern="100" dirty="0">
                          <a:effectLst/>
                        </a:rPr>
                        <a:t>完成</a:t>
                      </a:r>
                      <a:r>
                        <a:rPr lang="en-US" sz="1200" kern="100" dirty="0">
                          <a:effectLst/>
                        </a:rPr>
                        <a:t>PCB</a:t>
                      </a:r>
                      <a:r>
                        <a:rPr lang="zh-CN" sz="1200" kern="100" dirty="0">
                          <a:effectLst/>
                        </a:rPr>
                        <a:t>和外壳的装配与演示</a:t>
                      </a:r>
                      <a:r>
                        <a:rPr lang="zh-CN" altLang="en-US" sz="1200" kern="100" dirty="0">
                          <a:effectLst/>
                        </a:rPr>
                        <a:t>；</a:t>
                      </a:r>
                      <a:r>
                        <a:rPr lang="en-US" sz="1200" kern="100" dirty="0">
                          <a:effectLst/>
                        </a:rPr>
                        <a:t>UDP</a:t>
                      </a:r>
                      <a:r>
                        <a:rPr lang="zh-CN" sz="1200" kern="100" dirty="0">
                          <a:effectLst/>
                        </a:rPr>
                        <a:t>实现协议收发协议测试修改完成</a:t>
                      </a:r>
                      <a:r>
                        <a:rPr lang="zh-CN" altLang="en-US" sz="1200" kern="100" dirty="0">
                          <a:effectLst/>
                        </a:rPr>
                        <a:t>；</a:t>
                      </a:r>
                      <a:r>
                        <a:rPr lang="zh-CN" sz="1200" kern="100" dirty="0">
                          <a:effectLst/>
                        </a:rPr>
                        <a:t>联合调试</a:t>
                      </a:r>
                      <a:r>
                        <a:rPr lang="en-US" sz="1200" kern="100" dirty="0">
                          <a:effectLst/>
                        </a:rPr>
                        <a:t>UDP</a:t>
                      </a:r>
                      <a:r>
                        <a:rPr lang="zh-CN" sz="1200" kern="100" dirty="0">
                          <a:effectLst/>
                        </a:rPr>
                        <a:t>收发与上位机信号测试显示</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875" marR="39875" marT="0" marB="0" anchor="ctr"/>
                </a:tc>
                <a:extLst>
                  <a:ext uri="{0D108BD9-81ED-4DB2-BD59-A6C34878D82A}">
                    <a16:rowId xmlns:a16="http://schemas.microsoft.com/office/drawing/2014/main" val="927473166"/>
                  </a:ext>
                </a:extLst>
              </a:tr>
              <a:tr h="745395">
                <a:tc>
                  <a:txBody>
                    <a:bodyPr/>
                    <a:lstStyle/>
                    <a:p>
                      <a:pPr indent="127000" algn="ctr">
                        <a:lnSpc>
                          <a:spcPct val="150000"/>
                        </a:lnSpc>
                      </a:pPr>
                      <a:r>
                        <a:rPr lang="zh-CN" sz="1200" kern="100">
                          <a:effectLst/>
                        </a:rPr>
                        <a:t>第九周</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39875" marR="39875" marT="0" marB="0" anchor="ctr"/>
                </a:tc>
                <a:tc>
                  <a:txBody>
                    <a:bodyPr/>
                    <a:lstStyle/>
                    <a:p>
                      <a:pPr indent="304800" algn="l">
                        <a:lnSpc>
                          <a:spcPct val="150000"/>
                        </a:lnSpc>
                      </a:pPr>
                      <a:r>
                        <a:rPr lang="zh-CN" sz="1200" kern="100" dirty="0">
                          <a:effectLst/>
                        </a:rPr>
                        <a:t>完善所有模块功能</a:t>
                      </a:r>
                      <a:r>
                        <a:rPr lang="zh-CN" altLang="en-US" sz="1200" kern="100" dirty="0">
                          <a:effectLst/>
                        </a:rPr>
                        <a:t>；</a:t>
                      </a:r>
                      <a:r>
                        <a:rPr lang="zh-CN" sz="1200" kern="100" dirty="0">
                          <a:effectLst/>
                        </a:rPr>
                        <a:t>美化</a:t>
                      </a:r>
                      <a:r>
                        <a:rPr lang="en-US" sz="1200" kern="100" dirty="0">
                          <a:effectLst/>
                        </a:rPr>
                        <a:t>GUI</a:t>
                      </a:r>
                      <a:r>
                        <a:rPr lang="zh-CN" sz="1200" kern="100" dirty="0">
                          <a:effectLst/>
                        </a:rPr>
                        <a:t>设计，优化</a:t>
                      </a:r>
                      <a:r>
                        <a:rPr lang="en-US" sz="1200" kern="100" dirty="0">
                          <a:effectLst/>
                        </a:rPr>
                        <a:t>PC</a:t>
                      </a:r>
                      <a:r>
                        <a:rPr lang="zh-CN" sz="1200" kern="100" dirty="0">
                          <a:effectLst/>
                        </a:rPr>
                        <a:t>端代码</a:t>
                      </a:r>
                      <a:r>
                        <a:rPr lang="zh-CN" altLang="en-US" sz="1200" kern="100" dirty="0">
                          <a:effectLst/>
                        </a:rPr>
                        <a:t>；</a:t>
                      </a:r>
                      <a:r>
                        <a:rPr lang="zh-CN" sz="1200" kern="100" dirty="0">
                          <a:effectLst/>
                        </a:rPr>
                        <a:t>完成项目报告</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875" marR="39875" marT="0" marB="0" anchor="ctr"/>
                </a:tc>
                <a:extLst>
                  <a:ext uri="{0D108BD9-81ED-4DB2-BD59-A6C34878D82A}">
                    <a16:rowId xmlns:a16="http://schemas.microsoft.com/office/drawing/2014/main" val="3777723192"/>
                  </a:ext>
                </a:extLst>
              </a:tr>
              <a:tr h="227443">
                <a:tc>
                  <a:txBody>
                    <a:bodyPr/>
                    <a:lstStyle/>
                    <a:p>
                      <a:pPr indent="127000" algn="ctr">
                        <a:lnSpc>
                          <a:spcPct val="150000"/>
                        </a:lnSpc>
                      </a:pPr>
                      <a:r>
                        <a:rPr lang="zh-CN" sz="1200" kern="100">
                          <a:effectLst/>
                        </a:rPr>
                        <a:t>第十周</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39875" marR="39875" marT="0" marB="0" anchor="ctr"/>
                </a:tc>
                <a:tc>
                  <a:txBody>
                    <a:bodyPr/>
                    <a:lstStyle/>
                    <a:p>
                      <a:pPr indent="304800" algn="ctr">
                        <a:lnSpc>
                          <a:spcPct val="150000"/>
                        </a:lnSpc>
                      </a:pPr>
                      <a:r>
                        <a:rPr lang="zh-CN" sz="1200" kern="100" dirty="0">
                          <a:effectLst/>
                        </a:rPr>
                        <a:t>联合调试，展示验收</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875" marR="39875" marT="0" marB="0" anchor="ctr"/>
                </a:tc>
                <a:extLst>
                  <a:ext uri="{0D108BD9-81ED-4DB2-BD59-A6C34878D82A}">
                    <a16:rowId xmlns:a16="http://schemas.microsoft.com/office/drawing/2014/main" val="2857492935"/>
                  </a:ext>
                </a:extLst>
              </a:tr>
            </a:tbl>
          </a:graphicData>
        </a:graphic>
      </p:graphicFrame>
      <p:sp>
        <p:nvSpPr>
          <p:cNvPr id="10" name="标题 9">
            <a:extLst>
              <a:ext uri="{FF2B5EF4-FFF2-40B4-BE49-F238E27FC236}">
                <a16:creationId xmlns:a16="http://schemas.microsoft.com/office/drawing/2014/main" id="{A4B13B58-F78D-4544-85A7-5F2B8F29E894}"/>
              </a:ext>
            </a:extLst>
          </p:cNvPr>
          <p:cNvSpPr>
            <a:spLocks noGrp="1"/>
          </p:cNvSpPr>
          <p:nvPr>
            <p:ph type="title"/>
          </p:nvPr>
        </p:nvSpPr>
        <p:spPr>
          <a:xfrm rot="16200000">
            <a:off x="-377892" y="2305008"/>
            <a:ext cx="2585323" cy="430887"/>
          </a:xfrm>
        </p:spPr>
        <p:txBody>
          <a:bodyPr vert="vert"/>
          <a:lstStyle/>
          <a:p>
            <a:r>
              <a:rPr lang="zh-CN" altLang="en-US" dirty="0"/>
              <a:t>工程实施方案</a:t>
            </a:r>
          </a:p>
        </p:txBody>
      </p:sp>
    </p:spTree>
    <p:extLst>
      <p:ext uri="{BB962C8B-B14F-4D97-AF65-F5344CB8AC3E}">
        <p14:creationId xmlns:p14="http://schemas.microsoft.com/office/powerpoint/2010/main" val="3745484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6EB3A24-5E2A-06D0-7451-AD16255CFFA9}"/>
              </a:ext>
            </a:extLst>
          </p:cNvPr>
          <p:cNvSpPr>
            <a:spLocks noGrp="1"/>
          </p:cNvSpPr>
          <p:nvPr>
            <p:ph type="ctrTitle"/>
          </p:nvPr>
        </p:nvSpPr>
        <p:spPr>
          <a:xfrm>
            <a:off x="673847" y="2164006"/>
            <a:ext cx="7302619" cy="830997"/>
          </a:xfrm>
          <a:prstGeom prst="rect">
            <a:avLst/>
          </a:prstGeom>
        </p:spPr>
        <p:txBody>
          <a:bodyPr/>
          <a:lstStyle/>
          <a:p>
            <a:r>
              <a:rPr lang="zh-CN" altLang="en-US" dirty="0"/>
              <a:t>汇报完毕，感谢观看！</a:t>
            </a:r>
            <a:endParaRPr lang="en-US" dirty="0"/>
          </a:p>
        </p:txBody>
      </p:sp>
      <p:sp>
        <p:nvSpPr>
          <p:cNvPr id="8" name="副标题 7">
            <a:extLst>
              <a:ext uri="{FF2B5EF4-FFF2-40B4-BE49-F238E27FC236}">
                <a16:creationId xmlns:a16="http://schemas.microsoft.com/office/drawing/2014/main" id="{2F9EE901-91FA-A23F-DB17-98698E962A72}"/>
              </a:ext>
            </a:extLst>
          </p:cNvPr>
          <p:cNvSpPr>
            <a:spLocks noGrp="1"/>
          </p:cNvSpPr>
          <p:nvPr>
            <p:ph type="subTitle" idx="1"/>
          </p:nvPr>
        </p:nvSpPr>
        <p:spPr>
          <a:prstGeom prst="rect">
            <a:avLst/>
          </a:prstGeom>
        </p:spPr>
        <p:txBody>
          <a:bodyPr/>
          <a:lstStyle/>
          <a:p>
            <a:r>
              <a:rPr lang="zh-CN" altLang="en-US" dirty="0"/>
              <a:t>综合工程设计</a:t>
            </a:r>
          </a:p>
        </p:txBody>
      </p:sp>
      <p:sp>
        <p:nvSpPr>
          <p:cNvPr id="2" name="文本占位符 1">
            <a:extLst>
              <a:ext uri="{FF2B5EF4-FFF2-40B4-BE49-F238E27FC236}">
                <a16:creationId xmlns:a16="http://schemas.microsoft.com/office/drawing/2014/main" id="{92F05E18-38E2-116B-8B39-C96D40FA6E4E}"/>
              </a:ext>
            </a:extLst>
          </p:cNvPr>
          <p:cNvSpPr>
            <a:spLocks noGrp="1"/>
          </p:cNvSpPr>
          <p:nvPr>
            <p:ph type="body" sz="quarter" idx="13"/>
          </p:nvPr>
        </p:nvSpPr>
        <p:spPr>
          <a:prstGeom prst="rect">
            <a:avLst/>
          </a:prstGeom>
        </p:spPr>
        <p:txBody>
          <a:bodyPr/>
          <a:lstStyle/>
          <a:p>
            <a:r>
              <a:rPr kumimoji="1" lang="zh-CN" altLang="en-US" dirty="0"/>
              <a:t>汇报人：</a:t>
            </a:r>
            <a:r>
              <a:rPr kumimoji="1" lang="en-US" altLang="zh-CN" dirty="0"/>
              <a:t>21121911 </a:t>
            </a:r>
            <a:r>
              <a:rPr kumimoji="1" lang="zh-CN" altLang="en-US" dirty="0"/>
              <a:t>晋远帆</a:t>
            </a:r>
            <a:endParaRPr kumimoji="1" lang="en" altLang="zh-CN" dirty="0"/>
          </a:p>
        </p:txBody>
      </p:sp>
      <p:sp>
        <p:nvSpPr>
          <p:cNvPr id="3" name="文本占位符 2">
            <a:extLst>
              <a:ext uri="{FF2B5EF4-FFF2-40B4-BE49-F238E27FC236}">
                <a16:creationId xmlns:a16="http://schemas.microsoft.com/office/drawing/2014/main" id="{AB9B811F-0F93-B390-5E7E-416679AD594B}"/>
              </a:ext>
            </a:extLst>
          </p:cNvPr>
          <p:cNvSpPr>
            <a:spLocks noGrp="1"/>
          </p:cNvSpPr>
          <p:nvPr>
            <p:ph type="body" sz="quarter" idx="14"/>
          </p:nvPr>
        </p:nvSpPr>
        <p:spPr>
          <a:prstGeom prst="rect">
            <a:avLst/>
          </a:prstGeom>
        </p:spPr>
        <p:txBody>
          <a:bodyPr/>
          <a:lstStyle/>
          <a:p>
            <a:r>
              <a:rPr lang="zh-CN" altLang="en-US" dirty="0"/>
              <a:t>汇报日期：</a:t>
            </a:r>
            <a:r>
              <a:rPr lang="en-US" altLang="zh-CN" dirty="0"/>
              <a:t>2023</a:t>
            </a:r>
            <a:r>
              <a:rPr lang="zh-CN" altLang="en-US" dirty="0"/>
              <a:t>年</a:t>
            </a:r>
            <a:r>
              <a:rPr lang="en-US" altLang="zh-CN" dirty="0"/>
              <a:t>11</a:t>
            </a:r>
            <a:r>
              <a:rPr lang="zh-CN" altLang="en-US" dirty="0"/>
              <a:t>月</a:t>
            </a:r>
          </a:p>
        </p:txBody>
      </p:sp>
    </p:spTree>
    <p:extLst>
      <p:ext uri="{BB962C8B-B14F-4D97-AF65-F5344CB8AC3E}">
        <p14:creationId xmlns:p14="http://schemas.microsoft.com/office/powerpoint/2010/main" val="353665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6D24B434-83F6-EDBC-6581-02A9496BF07D}"/>
              </a:ext>
            </a:extLst>
          </p:cNvPr>
          <p:cNvGrpSpPr/>
          <p:nvPr/>
        </p:nvGrpSpPr>
        <p:grpSpPr>
          <a:xfrm>
            <a:off x="658813" y="4861547"/>
            <a:ext cx="2447925" cy="2191528"/>
            <a:chOff x="658813" y="4861547"/>
            <a:chExt cx="2447925" cy="2191528"/>
          </a:xfrm>
        </p:grpSpPr>
        <p:sp>
          <p:nvSpPr>
            <p:cNvPr id="2" name="矩形 1">
              <a:extLst>
                <a:ext uri="{FF2B5EF4-FFF2-40B4-BE49-F238E27FC236}">
                  <a16:creationId xmlns:a16="http://schemas.microsoft.com/office/drawing/2014/main" id="{6B7683B1-BED7-F78E-EC8D-90AAE239568B}"/>
                </a:ext>
              </a:extLst>
            </p:cNvPr>
            <p:cNvSpPr/>
            <p:nvPr/>
          </p:nvSpPr>
          <p:spPr>
            <a:xfrm>
              <a:off x="658813" y="4861547"/>
              <a:ext cx="2447925" cy="5228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合 3">
              <a:extLst>
                <a:ext uri="{FF2B5EF4-FFF2-40B4-BE49-F238E27FC236}">
                  <a16:creationId xmlns:a16="http://schemas.microsoft.com/office/drawing/2014/main" id="{54825933-0CE4-91FD-243D-2446636A40E3}"/>
                </a:ext>
              </a:extLst>
            </p:cNvPr>
            <p:cNvGrpSpPr/>
            <p:nvPr/>
          </p:nvGrpSpPr>
          <p:grpSpPr>
            <a:xfrm>
              <a:off x="1614635" y="6139279"/>
              <a:ext cx="521993" cy="913796"/>
              <a:chOff x="1614635" y="6139279"/>
              <a:chExt cx="521993" cy="913796"/>
            </a:xfrm>
          </p:grpSpPr>
          <p:sp>
            <p:nvSpPr>
              <p:cNvPr id="5" name="平行四边形 4">
                <a:extLst>
                  <a:ext uri="{FF2B5EF4-FFF2-40B4-BE49-F238E27FC236}">
                    <a16:creationId xmlns:a16="http://schemas.microsoft.com/office/drawing/2014/main" id="{6DCA2AAA-0234-34E1-FA14-2F9B2D6F6307}"/>
                  </a:ext>
                </a:extLst>
              </p:cNvPr>
              <p:cNvSpPr/>
              <p:nvPr/>
            </p:nvSpPr>
            <p:spPr>
              <a:xfrm rot="5400000">
                <a:off x="1354174" y="6531618"/>
                <a:ext cx="781918" cy="260996"/>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平行四边形 5">
                <a:extLst>
                  <a:ext uri="{FF2B5EF4-FFF2-40B4-BE49-F238E27FC236}">
                    <a16:creationId xmlns:a16="http://schemas.microsoft.com/office/drawing/2014/main" id="{71B9603E-6DA8-B3E1-12CE-CFDB19EE65FC}"/>
                  </a:ext>
                </a:extLst>
              </p:cNvPr>
              <p:cNvSpPr/>
              <p:nvPr/>
            </p:nvSpPr>
            <p:spPr>
              <a:xfrm rot="16200000" flipH="1">
                <a:off x="1615171" y="6531619"/>
                <a:ext cx="781917" cy="260996"/>
              </a:xfrm>
              <a:prstGeom prst="parallelogram">
                <a:avLst>
                  <a:gd name="adj" fmla="val 570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 name="平行四边形 6">
                <a:extLst>
                  <a:ext uri="{FF2B5EF4-FFF2-40B4-BE49-F238E27FC236}">
                    <a16:creationId xmlns:a16="http://schemas.microsoft.com/office/drawing/2014/main" id="{E66E17D1-AED1-7329-849B-05E64D95DFD7}"/>
                  </a:ext>
                </a:extLst>
              </p:cNvPr>
              <p:cNvSpPr/>
              <p:nvPr/>
            </p:nvSpPr>
            <p:spPr>
              <a:xfrm rot="19800000" flipH="1">
                <a:off x="1648864" y="6139279"/>
                <a:ext cx="452777" cy="263597"/>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grpSp>
        <p:nvGrpSpPr>
          <p:cNvPr id="24" name="组合 23">
            <a:extLst>
              <a:ext uri="{FF2B5EF4-FFF2-40B4-BE49-F238E27FC236}">
                <a16:creationId xmlns:a16="http://schemas.microsoft.com/office/drawing/2014/main" id="{D528AB38-461F-4D3B-3CAD-22CBE147704F}"/>
              </a:ext>
            </a:extLst>
          </p:cNvPr>
          <p:cNvGrpSpPr/>
          <p:nvPr/>
        </p:nvGrpSpPr>
        <p:grpSpPr>
          <a:xfrm>
            <a:off x="3447995" y="4861547"/>
            <a:ext cx="2447925" cy="2191528"/>
            <a:chOff x="3447995" y="4861547"/>
            <a:chExt cx="2447925" cy="2191528"/>
          </a:xfrm>
        </p:grpSpPr>
        <p:sp>
          <p:nvSpPr>
            <p:cNvPr id="20" name="矩形 19">
              <a:extLst>
                <a:ext uri="{FF2B5EF4-FFF2-40B4-BE49-F238E27FC236}">
                  <a16:creationId xmlns:a16="http://schemas.microsoft.com/office/drawing/2014/main" id="{0CC45835-6386-EE23-7ACE-7B91B8610AA3}"/>
                </a:ext>
              </a:extLst>
            </p:cNvPr>
            <p:cNvSpPr/>
            <p:nvPr/>
          </p:nvSpPr>
          <p:spPr>
            <a:xfrm>
              <a:off x="3447995" y="4861547"/>
              <a:ext cx="2447925" cy="5228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 name="组合 7">
              <a:extLst>
                <a:ext uri="{FF2B5EF4-FFF2-40B4-BE49-F238E27FC236}">
                  <a16:creationId xmlns:a16="http://schemas.microsoft.com/office/drawing/2014/main" id="{5FEE68D4-1F6B-F6C3-74A7-7A61611BB738}"/>
                </a:ext>
              </a:extLst>
            </p:cNvPr>
            <p:cNvGrpSpPr/>
            <p:nvPr/>
          </p:nvGrpSpPr>
          <p:grpSpPr>
            <a:xfrm>
              <a:off x="4418105" y="6139279"/>
              <a:ext cx="521993" cy="913796"/>
              <a:chOff x="1614635" y="6139279"/>
              <a:chExt cx="521993" cy="913796"/>
            </a:xfrm>
          </p:grpSpPr>
          <p:sp>
            <p:nvSpPr>
              <p:cNvPr id="9" name="平行四边形 8">
                <a:extLst>
                  <a:ext uri="{FF2B5EF4-FFF2-40B4-BE49-F238E27FC236}">
                    <a16:creationId xmlns:a16="http://schemas.microsoft.com/office/drawing/2014/main" id="{8C856D21-2D95-55C2-2F8D-F8FA56619FFC}"/>
                  </a:ext>
                </a:extLst>
              </p:cNvPr>
              <p:cNvSpPr/>
              <p:nvPr/>
            </p:nvSpPr>
            <p:spPr>
              <a:xfrm rot="5400000">
                <a:off x="1354174" y="6531618"/>
                <a:ext cx="781918" cy="260996"/>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 name="平行四边形 9">
                <a:extLst>
                  <a:ext uri="{FF2B5EF4-FFF2-40B4-BE49-F238E27FC236}">
                    <a16:creationId xmlns:a16="http://schemas.microsoft.com/office/drawing/2014/main" id="{3F7B04C8-FB8E-2CD9-E4FB-4A3F741FB0D5}"/>
                  </a:ext>
                </a:extLst>
              </p:cNvPr>
              <p:cNvSpPr/>
              <p:nvPr/>
            </p:nvSpPr>
            <p:spPr>
              <a:xfrm rot="16200000" flipH="1">
                <a:off x="1615171" y="6531619"/>
                <a:ext cx="781917" cy="260996"/>
              </a:xfrm>
              <a:prstGeom prst="parallelogram">
                <a:avLst>
                  <a:gd name="adj" fmla="val 570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 name="平行四边形 10">
                <a:extLst>
                  <a:ext uri="{FF2B5EF4-FFF2-40B4-BE49-F238E27FC236}">
                    <a16:creationId xmlns:a16="http://schemas.microsoft.com/office/drawing/2014/main" id="{EEF7CF3E-5651-7642-D725-61AD17B826CE}"/>
                  </a:ext>
                </a:extLst>
              </p:cNvPr>
              <p:cNvSpPr/>
              <p:nvPr/>
            </p:nvSpPr>
            <p:spPr>
              <a:xfrm rot="19800000" flipH="1">
                <a:off x="1648864" y="6139279"/>
                <a:ext cx="452777" cy="263597"/>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grpSp>
        <p:nvGrpSpPr>
          <p:cNvPr id="25" name="组合 24">
            <a:extLst>
              <a:ext uri="{FF2B5EF4-FFF2-40B4-BE49-F238E27FC236}">
                <a16:creationId xmlns:a16="http://schemas.microsoft.com/office/drawing/2014/main" id="{7CB9661B-573D-6B4C-7E24-01FA48078589}"/>
              </a:ext>
            </a:extLst>
          </p:cNvPr>
          <p:cNvGrpSpPr/>
          <p:nvPr/>
        </p:nvGrpSpPr>
        <p:grpSpPr>
          <a:xfrm>
            <a:off x="6265940" y="4861547"/>
            <a:ext cx="2447925" cy="2191528"/>
            <a:chOff x="6265940" y="4861547"/>
            <a:chExt cx="2447925" cy="2191528"/>
          </a:xfrm>
        </p:grpSpPr>
        <p:sp>
          <p:nvSpPr>
            <p:cNvPr id="21" name="矩形 20">
              <a:extLst>
                <a:ext uri="{FF2B5EF4-FFF2-40B4-BE49-F238E27FC236}">
                  <a16:creationId xmlns:a16="http://schemas.microsoft.com/office/drawing/2014/main" id="{F2F4615C-6EAD-3856-C785-4D85A74630D2}"/>
                </a:ext>
              </a:extLst>
            </p:cNvPr>
            <p:cNvSpPr/>
            <p:nvPr/>
          </p:nvSpPr>
          <p:spPr>
            <a:xfrm>
              <a:off x="6265940" y="4861547"/>
              <a:ext cx="2447925" cy="5228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合 11">
              <a:extLst>
                <a:ext uri="{FF2B5EF4-FFF2-40B4-BE49-F238E27FC236}">
                  <a16:creationId xmlns:a16="http://schemas.microsoft.com/office/drawing/2014/main" id="{A91F7CC8-BD77-12E9-6AA7-017A9CA0AA0E}"/>
                </a:ext>
              </a:extLst>
            </p:cNvPr>
            <p:cNvGrpSpPr/>
            <p:nvPr/>
          </p:nvGrpSpPr>
          <p:grpSpPr>
            <a:xfrm>
              <a:off x="7221575" y="6139279"/>
              <a:ext cx="521993" cy="913796"/>
              <a:chOff x="1614635" y="6139279"/>
              <a:chExt cx="521993" cy="913796"/>
            </a:xfrm>
          </p:grpSpPr>
          <p:sp>
            <p:nvSpPr>
              <p:cNvPr id="13" name="平行四边形 12">
                <a:extLst>
                  <a:ext uri="{FF2B5EF4-FFF2-40B4-BE49-F238E27FC236}">
                    <a16:creationId xmlns:a16="http://schemas.microsoft.com/office/drawing/2014/main" id="{621B3D66-0111-85C7-C15C-2950F645DA8C}"/>
                  </a:ext>
                </a:extLst>
              </p:cNvPr>
              <p:cNvSpPr/>
              <p:nvPr/>
            </p:nvSpPr>
            <p:spPr>
              <a:xfrm rot="5400000">
                <a:off x="1354174" y="6531618"/>
                <a:ext cx="781918" cy="260996"/>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4" name="平行四边形 13">
                <a:extLst>
                  <a:ext uri="{FF2B5EF4-FFF2-40B4-BE49-F238E27FC236}">
                    <a16:creationId xmlns:a16="http://schemas.microsoft.com/office/drawing/2014/main" id="{840B9528-7518-87D0-9332-8CDD1958D995}"/>
                  </a:ext>
                </a:extLst>
              </p:cNvPr>
              <p:cNvSpPr/>
              <p:nvPr/>
            </p:nvSpPr>
            <p:spPr>
              <a:xfrm rot="16200000" flipH="1">
                <a:off x="1615171" y="6531619"/>
                <a:ext cx="781917" cy="260996"/>
              </a:xfrm>
              <a:prstGeom prst="parallelogram">
                <a:avLst>
                  <a:gd name="adj" fmla="val 570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平行四边形 14">
                <a:extLst>
                  <a:ext uri="{FF2B5EF4-FFF2-40B4-BE49-F238E27FC236}">
                    <a16:creationId xmlns:a16="http://schemas.microsoft.com/office/drawing/2014/main" id="{17C85CCA-7A28-D797-9EA5-A06B7D65BFA2}"/>
                  </a:ext>
                </a:extLst>
              </p:cNvPr>
              <p:cNvSpPr/>
              <p:nvPr/>
            </p:nvSpPr>
            <p:spPr>
              <a:xfrm rot="19800000" flipH="1">
                <a:off x="1648864" y="6139279"/>
                <a:ext cx="452777" cy="263597"/>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grpSp>
        <p:nvGrpSpPr>
          <p:cNvPr id="26" name="组合 25">
            <a:extLst>
              <a:ext uri="{FF2B5EF4-FFF2-40B4-BE49-F238E27FC236}">
                <a16:creationId xmlns:a16="http://schemas.microsoft.com/office/drawing/2014/main" id="{413FAA1C-6FD6-C31B-6CC9-171F6C6C4972}"/>
              </a:ext>
            </a:extLst>
          </p:cNvPr>
          <p:cNvGrpSpPr/>
          <p:nvPr/>
        </p:nvGrpSpPr>
        <p:grpSpPr>
          <a:xfrm>
            <a:off x="9069410" y="4861547"/>
            <a:ext cx="2447925" cy="2191528"/>
            <a:chOff x="9069410" y="4861547"/>
            <a:chExt cx="2447925" cy="2191528"/>
          </a:xfrm>
        </p:grpSpPr>
        <p:sp>
          <p:nvSpPr>
            <p:cNvPr id="22" name="矩形 21">
              <a:extLst>
                <a:ext uri="{FF2B5EF4-FFF2-40B4-BE49-F238E27FC236}">
                  <a16:creationId xmlns:a16="http://schemas.microsoft.com/office/drawing/2014/main" id="{6C012D7B-0777-BBC8-AEA1-BBA792BAB5DA}"/>
                </a:ext>
              </a:extLst>
            </p:cNvPr>
            <p:cNvSpPr/>
            <p:nvPr/>
          </p:nvSpPr>
          <p:spPr>
            <a:xfrm>
              <a:off x="9069410" y="4861547"/>
              <a:ext cx="2447925" cy="5228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6" name="组合 15">
              <a:extLst>
                <a:ext uri="{FF2B5EF4-FFF2-40B4-BE49-F238E27FC236}">
                  <a16:creationId xmlns:a16="http://schemas.microsoft.com/office/drawing/2014/main" id="{4CBF4F63-58D7-41D6-04B6-2D739E02AD35}"/>
                </a:ext>
              </a:extLst>
            </p:cNvPr>
            <p:cNvGrpSpPr/>
            <p:nvPr/>
          </p:nvGrpSpPr>
          <p:grpSpPr>
            <a:xfrm>
              <a:off x="10025045" y="6139279"/>
              <a:ext cx="521993" cy="913796"/>
              <a:chOff x="1614635" y="6139279"/>
              <a:chExt cx="521993" cy="913796"/>
            </a:xfrm>
          </p:grpSpPr>
          <p:sp>
            <p:nvSpPr>
              <p:cNvPr id="17" name="平行四边形 16">
                <a:extLst>
                  <a:ext uri="{FF2B5EF4-FFF2-40B4-BE49-F238E27FC236}">
                    <a16:creationId xmlns:a16="http://schemas.microsoft.com/office/drawing/2014/main" id="{8E508B6E-330F-7B91-129B-3CF4BF0D841D}"/>
                  </a:ext>
                </a:extLst>
              </p:cNvPr>
              <p:cNvSpPr/>
              <p:nvPr/>
            </p:nvSpPr>
            <p:spPr>
              <a:xfrm rot="5400000">
                <a:off x="1354174" y="6531618"/>
                <a:ext cx="781918" cy="260996"/>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平行四边形 17">
                <a:extLst>
                  <a:ext uri="{FF2B5EF4-FFF2-40B4-BE49-F238E27FC236}">
                    <a16:creationId xmlns:a16="http://schemas.microsoft.com/office/drawing/2014/main" id="{B0A66D05-DB6A-DB8D-283B-6F05D68C72FF}"/>
                  </a:ext>
                </a:extLst>
              </p:cNvPr>
              <p:cNvSpPr/>
              <p:nvPr/>
            </p:nvSpPr>
            <p:spPr>
              <a:xfrm rot="16200000" flipH="1">
                <a:off x="1615171" y="6531619"/>
                <a:ext cx="781917" cy="260996"/>
              </a:xfrm>
              <a:prstGeom prst="parallelogram">
                <a:avLst>
                  <a:gd name="adj" fmla="val 570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平行四边形 18">
                <a:extLst>
                  <a:ext uri="{FF2B5EF4-FFF2-40B4-BE49-F238E27FC236}">
                    <a16:creationId xmlns:a16="http://schemas.microsoft.com/office/drawing/2014/main" id="{7F44268F-EE89-E7C1-16C9-3A5EBC8030FD}"/>
                  </a:ext>
                </a:extLst>
              </p:cNvPr>
              <p:cNvSpPr/>
              <p:nvPr/>
            </p:nvSpPr>
            <p:spPr>
              <a:xfrm rot="19800000" flipH="1">
                <a:off x="1648864" y="6139279"/>
                <a:ext cx="452777" cy="263597"/>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
        <p:nvSpPr>
          <p:cNvPr id="27" name="文本占位符 26">
            <a:extLst>
              <a:ext uri="{FF2B5EF4-FFF2-40B4-BE49-F238E27FC236}">
                <a16:creationId xmlns:a16="http://schemas.microsoft.com/office/drawing/2014/main" id="{6CA379C6-18D2-9045-7C25-A9CDBC436B07}"/>
              </a:ext>
            </a:extLst>
          </p:cNvPr>
          <p:cNvSpPr>
            <a:spLocks noGrp="1"/>
          </p:cNvSpPr>
          <p:nvPr>
            <p:ph type="body" sz="quarter" idx="18"/>
          </p:nvPr>
        </p:nvSpPr>
        <p:spPr>
          <a:prstGeom prst="rect">
            <a:avLst/>
          </a:prstGeom>
        </p:spPr>
        <p:txBody>
          <a:bodyPr/>
          <a:lstStyle/>
          <a:p>
            <a:r>
              <a:rPr lang="en-US" altLang="zh-CN" dirty="0"/>
              <a:t>01</a:t>
            </a:r>
            <a:endParaRPr lang="zh-CN" altLang="en-US" dirty="0"/>
          </a:p>
        </p:txBody>
      </p:sp>
      <p:sp>
        <p:nvSpPr>
          <p:cNvPr id="28" name="文本占位符 27">
            <a:extLst>
              <a:ext uri="{FF2B5EF4-FFF2-40B4-BE49-F238E27FC236}">
                <a16:creationId xmlns:a16="http://schemas.microsoft.com/office/drawing/2014/main" id="{C0525795-79FA-6CDE-557F-D2FA3F52FFDA}"/>
              </a:ext>
            </a:extLst>
          </p:cNvPr>
          <p:cNvSpPr>
            <a:spLocks noGrp="1"/>
          </p:cNvSpPr>
          <p:nvPr>
            <p:ph type="body" sz="quarter" idx="21"/>
          </p:nvPr>
        </p:nvSpPr>
        <p:spPr>
          <a:xfrm>
            <a:off x="3447995" y="3872585"/>
            <a:ext cx="2462400" cy="914096"/>
          </a:xfrm>
          <a:prstGeom prst="rect">
            <a:avLst/>
          </a:prstGeom>
        </p:spPr>
        <p:txBody>
          <a:bodyPr/>
          <a:lstStyle/>
          <a:p>
            <a:r>
              <a:rPr lang="en-US" altLang="zh-CN" dirty="0"/>
              <a:t>02</a:t>
            </a:r>
            <a:endParaRPr lang="zh-CN" altLang="en-US" dirty="0"/>
          </a:p>
        </p:txBody>
      </p:sp>
      <p:sp>
        <p:nvSpPr>
          <p:cNvPr id="29" name="文本占位符 28">
            <a:extLst>
              <a:ext uri="{FF2B5EF4-FFF2-40B4-BE49-F238E27FC236}">
                <a16:creationId xmlns:a16="http://schemas.microsoft.com/office/drawing/2014/main" id="{254B8720-5FA5-FCF9-9059-B15166596600}"/>
              </a:ext>
            </a:extLst>
          </p:cNvPr>
          <p:cNvSpPr>
            <a:spLocks noGrp="1"/>
          </p:cNvSpPr>
          <p:nvPr>
            <p:ph type="body" sz="quarter" idx="24"/>
          </p:nvPr>
        </p:nvSpPr>
        <p:spPr>
          <a:xfrm>
            <a:off x="6251465" y="3872585"/>
            <a:ext cx="2462400" cy="914096"/>
          </a:xfrm>
          <a:prstGeom prst="rect">
            <a:avLst/>
          </a:prstGeom>
        </p:spPr>
        <p:txBody>
          <a:bodyPr/>
          <a:lstStyle/>
          <a:p>
            <a:r>
              <a:rPr lang="en-US" altLang="zh-CN" dirty="0"/>
              <a:t>03</a:t>
            </a:r>
            <a:endParaRPr lang="zh-CN" altLang="en-US" dirty="0"/>
          </a:p>
        </p:txBody>
      </p:sp>
      <p:sp>
        <p:nvSpPr>
          <p:cNvPr id="30" name="文本占位符 29">
            <a:extLst>
              <a:ext uri="{FF2B5EF4-FFF2-40B4-BE49-F238E27FC236}">
                <a16:creationId xmlns:a16="http://schemas.microsoft.com/office/drawing/2014/main" id="{89A2B7D8-947A-717B-7B26-B52BD5CC4E47}"/>
              </a:ext>
            </a:extLst>
          </p:cNvPr>
          <p:cNvSpPr>
            <a:spLocks noGrp="1"/>
          </p:cNvSpPr>
          <p:nvPr>
            <p:ph type="body" sz="quarter" idx="27"/>
          </p:nvPr>
        </p:nvSpPr>
        <p:spPr>
          <a:xfrm>
            <a:off x="9054935" y="3872585"/>
            <a:ext cx="2462400" cy="914096"/>
          </a:xfrm>
          <a:prstGeom prst="rect">
            <a:avLst/>
          </a:prstGeom>
        </p:spPr>
        <p:txBody>
          <a:bodyPr/>
          <a:lstStyle/>
          <a:p>
            <a:r>
              <a:rPr lang="en-US" altLang="zh-CN" dirty="0"/>
              <a:t>04</a:t>
            </a:r>
            <a:endParaRPr lang="zh-CN" altLang="en-US" dirty="0"/>
          </a:p>
        </p:txBody>
      </p:sp>
      <p:sp>
        <p:nvSpPr>
          <p:cNvPr id="31" name="文本占位符 30">
            <a:extLst>
              <a:ext uri="{FF2B5EF4-FFF2-40B4-BE49-F238E27FC236}">
                <a16:creationId xmlns:a16="http://schemas.microsoft.com/office/drawing/2014/main" id="{CFDF4F21-63F9-61AB-1BDD-A6FF5145CDC0}"/>
              </a:ext>
            </a:extLst>
          </p:cNvPr>
          <p:cNvSpPr>
            <a:spLocks noGrp="1"/>
          </p:cNvSpPr>
          <p:nvPr>
            <p:ph type="body" sz="quarter" idx="30"/>
          </p:nvPr>
        </p:nvSpPr>
        <p:spPr>
          <a:prstGeom prst="rect">
            <a:avLst/>
          </a:prstGeom>
        </p:spPr>
        <p:txBody>
          <a:bodyPr/>
          <a:lstStyle/>
          <a:p>
            <a:r>
              <a:rPr lang="zh-CN" altLang="en-US" dirty="0"/>
              <a:t>项目概述</a:t>
            </a:r>
          </a:p>
        </p:txBody>
      </p:sp>
      <p:sp>
        <p:nvSpPr>
          <p:cNvPr id="33" name="文本占位符 32">
            <a:extLst>
              <a:ext uri="{FF2B5EF4-FFF2-40B4-BE49-F238E27FC236}">
                <a16:creationId xmlns:a16="http://schemas.microsoft.com/office/drawing/2014/main" id="{788BF1E4-BFA0-ACAF-F08D-40B1957FA3C8}"/>
              </a:ext>
            </a:extLst>
          </p:cNvPr>
          <p:cNvSpPr>
            <a:spLocks noGrp="1"/>
          </p:cNvSpPr>
          <p:nvPr>
            <p:ph type="body" sz="quarter" idx="32"/>
          </p:nvPr>
        </p:nvSpPr>
        <p:spPr>
          <a:xfrm>
            <a:off x="3447995" y="4871379"/>
            <a:ext cx="2462213" cy="522808"/>
          </a:xfrm>
          <a:prstGeom prst="rect">
            <a:avLst/>
          </a:prstGeom>
        </p:spPr>
        <p:txBody>
          <a:bodyPr/>
          <a:lstStyle/>
          <a:p>
            <a:r>
              <a:rPr lang="zh-CN" altLang="en-US" dirty="0"/>
              <a:t>项目调研</a:t>
            </a:r>
          </a:p>
        </p:txBody>
      </p:sp>
      <p:sp>
        <p:nvSpPr>
          <p:cNvPr id="35" name="文本占位符 34">
            <a:extLst>
              <a:ext uri="{FF2B5EF4-FFF2-40B4-BE49-F238E27FC236}">
                <a16:creationId xmlns:a16="http://schemas.microsoft.com/office/drawing/2014/main" id="{23774B23-11A4-0D45-D19C-62E37FA0FFC4}"/>
              </a:ext>
            </a:extLst>
          </p:cNvPr>
          <p:cNvSpPr>
            <a:spLocks noGrp="1"/>
          </p:cNvSpPr>
          <p:nvPr>
            <p:ph type="body" sz="quarter" idx="34"/>
          </p:nvPr>
        </p:nvSpPr>
        <p:spPr>
          <a:xfrm>
            <a:off x="6251465" y="4871379"/>
            <a:ext cx="2462213" cy="522808"/>
          </a:xfrm>
          <a:prstGeom prst="rect">
            <a:avLst/>
          </a:prstGeom>
        </p:spPr>
        <p:txBody>
          <a:bodyPr/>
          <a:lstStyle/>
          <a:p>
            <a:r>
              <a:rPr lang="zh-CN" altLang="en-US" dirty="0"/>
              <a:t>项目实施方案</a:t>
            </a:r>
          </a:p>
        </p:txBody>
      </p:sp>
      <p:sp>
        <p:nvSpPr>
          <p:cNvPr id="37" name="文本占位符 36">
            <a:extLst>
              <a:ext uri="{FF2B5EF4-FFF2-40B4-BE49-F238E27FC236}">
                <a16:creationId xmlns:a16="http://schemas.microsoft.com/office/drawing/2014/main" id="{E67BAF98-420E-217F-040E-BE7FE57F4801}"/>
              </a:ext>
            </a:extLst>
          </p:cNvPr>
          <p:cNvSpPr>
            <a:spLocks noGrp="1"/>
          </p:cNvSpPr>
          <p:nvPr>
            <p:ph type="body" sz="quarter" idx="36"/>
          </p:nvPr>
        </p:nvSpPr>
        <p:spPr>
          <a:xfrm>
            <a:off x="9054935" y="4871379"/>
            <a:ext cx="2462213" cy="522808"/>
          </a:xfrm>
          <a:prstGeom prst="rect">
            <a:avLst/>
          </a:prstGeom>
        </p:spPr>
        <p:txBody>
          <a:bodyPr/>
          <a:lstStyle/>
          <a:p>
            <a:r>
              <a:rPr lang="zh-CN" altLang="en-US" dirty="0"/>
              <a:t>工程实施计划</a:t>
            </a:r>
          </a:p>
        </p:txBody>
      </p:sp>
    </p:spTree>
    <p:extLst>
      <p:ext uri="{BB962C8B-B14F-4D97-AF65-F5344CB8AC3E}">
        <p14:creationId xmlns:p14="http://schemas.microsoft.com/office/powerpoint/2010/main" val="189580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2E674-A068-0840-3358-92CB6565B7B4}"/>
              </a:ext>
            </a:extLst>
          </p:cNvPr>
          <p:cNvSpPr>
            <a:spLocks noGrp="1"/>
          </p:cNvSpPr>
          <p:nvPr>
            <p:ph type="title"/>
          </p:nvPr>
        </p:nvSpPr>
        <p:spPr/>
        <p:txBody>
          <a:bodyPr/>
          <a:lstStyle/>
          <a:p>
            <a:r>
              <a:rPr lang="zh-CN" altLang="en-US" dirty="0"/>
              <a:t>项目概述</a:t>
            </a:r>
          </a:p>
        </p:txBody>
      </p:sp>
      <p:sp>
        <p:nvSpPr>
          <p:cNvPr id="3" name="文本占位符 2">
            <a:extLst>
              <a:ext uri="{FF2B5EF4-FFF2-40B4-BE49-F238E27FC236}">
                <a16:creationId xmlns:a16="http://schemas.microsoft.com/office/drawing/2014/main" id="{BE99A829-E7A7-75A0-A21B-782162DB95E9}"/>
              </a:ext>
            </a:extLst>
          </p:cNvPr>
          <p:cNvSpPr>
            <a:spLocks noGrp="1"/>
          </p:cNvSpPr>
          <p:nvPr>
            <p:ph type="body" sz="quarter" idx="14"/>
          </p:nvPr>
        </p:nvSpPr>
        <p:spPr/>
        <p:txBody>
          <a:bodyPr/>
          <a:lstStyle/>
          <a:p>
            <a:r>
              <a:rPr lang="en-US" altLang="zh-CN" dirty="0"/>
              <a:t>01</a:t>
            </a:r>
            <a:endParaRPr lang="zh-CN" altLang="en-US" dirty="0"/>
          </a:p>
        </p:txBody>
      </p:sp>
      <p:sp>
        <p:nvSpPr>
          <p:cNvPr id="4" name="标题 1">
            <a:extLst>
              <a:ext uri="{FF2B5EF4-FFF2-40B4-BE49-F238E27FC236}">
                <a16:creationId xmlns:a16="http://schemas.microsoft.com/office/drawing/2014/main" id="{C61E2897-CF3F-48F9-A1BA-F728F58F7A7B}"/>
              </a:ext>
            </a:extLst>
          </p:cNvPr>
          <p:cNvSpPr txBox="1">
            <a:spLocks/>
          </p:cNvSpPr>
          <p:nvPr/>
        </p:nvSpPr>
        <p:spPr>
          <a:xfrm>
            <a:off x="6451983" y="3011747"/>
            <a:ext cx="4354338" cy="1231106"/>
          </a:xfrm>
          <a:prstGeom prst="rect">
            <a:avLst/>
          </a:prstGeom>
        </p:spPr>
        <p:txBody>
          <a:bodyPr vert="horz" wrap="square" lIns="0" tIns="0" rIns="0" bIns="0" rtlCol="0" anchor="b">
            <a:spAutoFit/>
          </a:bodyPr>
          <a:lstStyle>
            <a:lvl1pPr algn="l" defTabSz="914400" rtl="0" eaLnBrk="1" latinLnBrk="0" hangingPunct="1">
              <a:lnSpc>
                <a:spcPct val="100000"/>
              </a:lnSpc>
              <a:spcBef>
                <a:spcPct val="0"/>
              </a:spcBef>
              <a:buNone/>
              <a:defRPr lang="zh-CN" altLang="en-US" sz="3600" b="1" kern="1200">
                <a:solidFill>
                  <a:schemeClr val="tx1"/>
                </a:solidFill>
                <a:latin typeface="+mj-lt"/>
                <a:ea typeface="+mj-ea"/>
                <a:cs typeface="+mj-cs"/>
              </a:defRPr>
            </a:lvl1pPr>
          </a:lstStyle>
          <a:p>
            <a:r>
              <a:rPr lang="en-US" altLang="zh-CN" sz="2000" dirty="0">
                <a:solidFill>
                  <a:schemeClr val="accent1"/>
                </a:solidFill>
              </a:rPr>
              <a:t>1.</a:t>
            </a:r>
            <a:r>
              <a:rPr lang="zh-CN" altLang="en-US" sz="2000" dirty="0">
                <a:solidFill>
                  <a:schemeClr val="accent1"/>
                </a:solidFill>
              </a:rPr>
              <a:t>项目要求与背景</a:t>
            </a:r>
            <a:endParaRPr lang="en-US" altLang="zh-CN" sz="2000" dirty="0">
              <a:solidFill>
                <a:schemeClr val="accent1"/>
              </a:solidFill>
            </a:endParaRPr>
          </a:p>
          <a:p>
            <a:r>
              <a:rPr lang="en-US" altLang="zh-CN" sz="2000" dirty="0">
                <a:solidFill>
                  <a:schemeClr val="accent1"/>
                </a:solidFill>
              </a:rPr>
              <a:t>2.</a:t>
            </a:r>
            <a:r>
              <a:rPr lang="zh-CN" altLang="en-US" sz="2000" dirty="0">
                <a:solidFill>
                  <a:schemeClr val="accent1"/>
                </a:solidFill>
              </a:rPr>
              <a:t>设计目标</a:t>
            </a:r>
            <a:endParaRPr lang="en-US" altLang="zh-CN" sz="2000" dirty="0">
              <a:solidFill>
                <a:schemeClr val="accent1"/>
              </a:solidFill>
            </a:endParaRPr>
          </a:p>
          <a:p>
            <a:r>
              <a:rPr lang="en-US" altLang="zh-CN" sz="2000" dirty="0">
                <a:solidFill>
                  <a:schemeClr val="accent1"/>
                </a:solidFill>
              </a:rPr>
              <a:t>3.</a:t>
            </a:r>
            <a:r>
              <a:rPr lang="zh-CN" altLang="en-US" sz="2000" dirty="0">
                <a:solidFill>
                  <a:schemeClr val="accent1"/>
                </a:solidFill>
              </a:rPr>
              <a:t>技术难点与创新点分析</a:t>
            </a:r>
            <a:endParaRPr lang="en-US" altLang="zh-CN" sz="2000" dirty="0">
              <a:solidFill>
                <a:schemeClr val="accent1"/>
              </a:solidFill>
            </a:endParaRPr>
          </a:p>
          <a:p>
            <a:endParaRPr lang="zh-CN" altLang="en-US" sz="2000" dirty="0"/>
          </a:p>
        </p:txBody>
      </p:sp>
    </p:spTree>
    <p:extLst>
      <p:ext uri="{BB962C8B-B14F-4D97-AF65-F5344CB8AC3E}">
        <p14:creationId xmlns:p14="http://schemas.microsoft.com/office/powerpoint/2010/main" val="235887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接连接符 57">
            <a:extLst>
              <a:ext uri="{FF2B5EF4-FFF2-40B4-BE49-F238E27FC236}">
                <a16:creationId xmlns:a16="http://schemas.microsoft.com/office/drawing/2014/main" id="{58197F2A-5141-318A-5752-C47997B156BD}"/>
              </a:ext>
            </a:extLst>
          </p:cNvPr>
          <p:cNvCxnSpPr>
            <a:cxnSpLocks/>
          </p:cNvCxnSpPr>
          <p:nvPr/>
        </p:nvCxnSpPr>
        <p:spPr>
          <a:xfrm flipV="1">
            <a:off x="1438974" y="1296265"/>
            <a:ext cx="0" cy="491849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5FCB4B1E-5059-005A-9B22-C16B644B280C}"/>
              </a:ext>
            </a:extLst>
          </p:cNvPr>
          <p:cNvSpPr>
            <a:spLocks noGrp="1"/>
          </p:cNvSpPr>
          <p:nvPr>
            <p:ph type="title"/>
          </p:nvPr>
        </p:nvSpPr>
        <p:spPr/>
        <p:txBody>
          <a:bodyPr/>
          <a:lstStyle/>
          <a:p>
            <a:r>
              <a:rPr kumimoji="1" lang="zh-CN" altLang="en-US" dirty="0"/>
              <a:t>项目要求与项目意义</a:t>
            </a:r>
          </a:p>
        </p:txBody>
      </p:sp>
      <p:grpSp>
        <p:nvGrpSpPr>
          <p:cNvPr id="32" name="组合 31">
            <a:extLst>
              <a:ext uri="{FF2B5EF4-FFF2-40B4-BE49-F238E27FC236}">
                <a16:creationId xmlns:a16="http://schemas.microsoft.com/office/drawing/2014/main" id="{29B52241-CCC5-F1B8-9EB7-EF1A42254530}"/>
              </a:ext>
            </a:extLst>
          </p:cNvPr>
          <p:cNvGrpSpPr/>
          <p:nvPr/>
        </p:nvGrpSpPr>
        <p:grpSpPr>
          <a:xfrm>
            <a:off x="1264640" y="1233080"/>
            <a:ext cx="9944132" cy="1313930"/>
            <a:chOff x="5598734" y="1747754"/>
            <a:chExt cx="9944132" cy="1313930"/>
          </a:xfrm>
        </p:grpSpPr>
        <p:grpSp>
          <p:nvGrpSpPr>
            <p:cNvPr id="31" name="组合 30">
              <a:extLst>
                <a:ext uri="{FF2B5EF4-FFF2-40B4-BE49-F238E27FC236}">
                  <a16:creationId xmlns:a16="http://schemas.microsoft.com/office/drawing/2014/main" id="{F53C2ABA-6621-9214-6D13-C3441E988493}"/>
                </a:ext>
              </a:extLst>
            </p:cNvPr>
            <p:cNvGrpSpPr/>
            <p:nvPr/>
          </p:nvGrpSpPr>
          <p:grpSpPr>
            <a:xfrm>
              <a:off x="5598734" y="1747754"/>
              <a:ext cx="356651" cy="375747"/>
              <a:chOff x="5571024" y="1733899"/>
              <a:chExt cx="356651" cy="375747"/>
            </a:xfrm>
          </p:grpSpPr>
          <p:sp>
            <p:nvSpPr>
              <p:cNvPr id="11" name="平行四边形 10">
                <a:extLst>
                  <a:ext uri="{FF2B5EF4-FFF2-40B4-BE49-F238E27FC236}">
                    <a16:creationId xmlns:a16="http://schemas.microsoft.com/office/drawing/2014/main" id="{5BC29FFC-2212-BAEA-E99B-167723D93851}"/>
                  </a:ext>
                </a:extLst>
              </p:cNvPr>
              <p:cNvSpPr/>
              <p:nvPr/>
            </p:nvSpPr>
            <p:spPr>
              <a:xfrm rot="7200000">
                <a:off x="5513754" y="1812427"/>
                <a:ext cx="274506" cy="159965"/>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2" name="平行四边形 11">
                <a:extLst>
                  <a:ext uri="{FF2B5EF4-FFF2-40B4-BE49-F238E27FC236}">
                    <a16:creationId xmlns:a16="http://schemas.microsoft.com/office/drawing/2014/main" id="{27551091-F950-338F-E34D-5EF1A8B1C007}"/>
                  </a:ext>
                </a:extLst>
              </p:cNvPr>
              <p:cNvSpPr/>
              <p:nvPr/>
            </p:nvSpPr>
            <p:spPr>
              <a:xfrm rot="18000000" flipH="1">
                <a:off x="5652288" y="1892410"/>
                <a:ext cx="274506" cy="159965"/>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3" name="平行四边形 12">
                <a:extLst>
                  <a:ext uri="{FF2B5EF4-FFF2-40B4-BE49-F238E27FC236}">
                    <a16:creationId xmlns:a16="http://schemas.microsoft.com/office/drawing/2014/main" id="{CF8C27CF-F277-415C-2ECC-5C63C6E49F27}"/>
                  </a:ext>
                </a:extLst>
              </p:cNvPr>
              <p:cNvSpPr/>
              <p:nvPr/>
            </p:nvSpPr>
            <p:spPr>
              <a:xfrm flipH="1">
                <a:off x="5650167" y="1733899"/>
                <a:ext cx="277508" cy="159965"/>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grpSp>
        <p:grpSp>
          <p:nvGrpSpPr>
            <p:cNvPr id="27" name="组合 26">
              <a:extLst>
                <a:ext uri="{FF2B5EF4-FFF2-40B4-BE49-F238E27FC236}">
                  <a16:creationId xmlns:a16="http://schemas.microsoft.com/office/drawing/2014/main" id="{26645E46-96EE-2F77-BF0D-1229D8BEDF54}"/>
                </a:ext>
              </a:extLst>
            </p:cNvPr>
            <p:cNvGrpSpPr/>
            <p:nvPr/>
          </p:nvGrpSpPr>
          <p:grpSpPr>
            <a:xfrm>
              <a:off x="6095999" y="1759855"/>
              <a:ext cx="9446867" cy="1301829"/>
              <a:chOff x="690638" y="1931247"/>
              <a:chExt cx="9446867" cy="1301829"/>
            </a:xfrm>
          </p:grpSpPr>
          <p:sp>
            <p:nvSpPr>
              <p:cNvPr id="29" name="文本框 28">
                <a:extLst>
                  <a:ext uri="{FF2B5EF4-FFF2-40B4-BE49-F238E27FC236}">
                    <a16:creationId xmlns:a16="http://schemas.microsoft.com/office/drawing/2014/main" id="{B36B1F8F-B5EB-A87A-800F-0CB2BA0BDE50}"/>
                  </a:ext>
                </a:extLst>
              </p:cNvPr>
              <p:cNvSpPr txBox="1"/>
              <p:nvPr/>
            </p:nvSpPr>
            <p:spPr>
              <a:xfrm>
                <a:off x="690638" y="2248832"/>
                <a:ext cx="9446867" cy="984244"/>
              </a:xfrm>
              <a:prstGeom prst="rect">
                <a:avLst/>
              </a:prstGeom>
              <a:noFill/>
            </p:spPr>
            <p:txBody>
              <a:bodyPr wrap="square" lIns="0" tIns="0" rIns="0" bIns="0"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effectLst/>
                    <a:uLnTx/>
                    <a:uFillTx/>
                    <a:latin typeface="微软雅黑 Light"/>
                    <a:ea typeface="微软雅黑 Light"/>
                    <a:cs typeface="+mn-cs"/>
                  </a:rPr>
                  <a:t>要求设计的双通道音频分析仪能够通过采集模块对于双通道的信号输入进行实时采集，通过</a:t>
                </a:r>
                <a:r>
                  <a:rPr kumimoji="0" lang="en-US" altLang="zh-CN" sz="1600" b="0" i="0" u="none" strike="noStrike" kern="1200" cap="none" spc="0" normalizeH="0" baseline="0" noProof="0" dirty="0">
                    <a:ln>
                      <a:noFill/>
                    </a:ln>
                    <a:effectLst/>
                    <a:uLnTx/>
                    <a:uFillTx/>
                    <a:latin typeface="微软雅黑 Light"/>
                    <a:ea typeface="微软雅黑 Light"/>
                    <a:cs typeface="+mn-cs"/>
                  </a:rPr>
                  <a:t>UDP</a:t>
                </a:r>
                <a:r>
                  <a:rPr kumimoji="0" lang="zh-CN" altLang="en-US" sz="1600" b="0" i="0" u="none" strike="noStrike" kern="1200" cap="none" spc="0" normalizeH="0" baseline="0" noProof="0" dirty="0">
                    <a:ln>
                      <a:noFill/>
                    </a:ln>
                    <a:effectLst/>
                    <a:uLnTx/>
                    <a:uFillTx/>
                    <a:latin typeface="微软雅黑 Light"/>
                    <a:ea typeface="微软雅黑 Light"/>
                    <a:cs typeface="+mn-cs"/>
                  </a:rPr>
                  <a:t>以太网传输协议与</a:t>
                </a:r>
                <a:r>
                  <a:rPr kumimoji="0" lang="en-US" altLang="zh-CN" sz="1600" b="0" i="0" u="none" strike="noStrike" kern="1200" cap="none" spc="0" normalizeH="0" baseline="0" noProof="0" dirty="0">
                    <a:ln>
                      <a:noFill/>
                    </a:ln>
                    <a:effectLst/>
                    <a:uLnTx/>
                    <a:uFillTx/>
                    <a:latin typeface="微软雅黑 Light"/>
                    <a:ea typeface="微软雅黑 Light"/>
                    <a:cs typeface="+mn-cs"/>
                  </a:rPr>
                  <a:t>PC</a:t>
                </a:r>
                <a:r>
                  <a:rPr kumimoji="0" lang="zh-CN" altLang="en-US" sz="1600" b="0" i="0" u="none" strike="noStrike" kern="1200" cap="none" spc="0" normalizeH="0" baseline="0" noProof="0" dirty="0">
                    <a:ln>
                      <a:noFill/>
                    </a:ln>
                    <a:effectLst/>
                    <a:uLnTx/>
                    <a:uFillTx/>
                    <a:latin typeface="微软雅黑 Light"/>
                    <a:ea typeface="微软雅黑 Light"/>
                    <a:cs typeface="+mn-cs"/>
                  </a:rPr>
                  <a:t>端连接传输数据，并能够在</a:t>
                </a:r>
                <a:r>
                  <a:rPr kumimoji="0" lang="en-US" altLang="zh-CN" sz="1600" b="0" i="0" u="none" strike="noStrike" kern="1200" cap="none" spc="0" normalizeH="0" baseline="0" noProof="0" dirty="0">
                    <a:ln>
                      <a:noFill/>
                    </a:ln>
                    <a:effectLst/>
                    <a:uLnTx/>
                    <a:uFillTx/>
                    <a:latin typeface="微软雅黑 Light"/>
                    <a:ea typeface="微软雅黑 Light"/>
                    <a:cs typeface="+mn-cs"/>
                  </a:rPr>
                  <a:t>PC</a:t>
                </a:r>
                <a:r>
                  <a:rPr kumimoji="0" lang="zh-CN" altLang="en-US" sz="1600" b="0" i="0" u="none" strike="noStrike" kern="1200" cap="none" spc="0" normalizeH="0" baseline="0" noProof="0" dirty="0">
                    <a:ln>
                      <a:noFill/>
                    </a:ln>
                    <a:effectLst/>
                    <a:uLnTx/>
                    <a:uFillTx/>
                    <a:latin typeface="微软雅黑 Light"/>
                    <a:ea typeface="微软雅黑 Light"/>
                    <a:cs typeface="+mn-cs"/>
                  </a:rPr>
                  <a:t>端应用对应程序实时显示双通道信号的时域和频域特性。</a:t>
                </a:r>
                <a:endParaRPr kumimoji="0" lang="en-US" altLang="zh-CN" sz="1600" b="0" i="0" u="none" strike="noStrike" kern="1200" cap="none" spc="0" normalizeH="0" baseline="0" noProof="0" dirty="0">
                  <a:ln>
                    <a:noFill/>
                  </a:ln>
                  <a:effectLst/>
                  <a:uLnTx/>
                  <a:uFillTx/>
                  <a:latin typeface="微软雅黑 Light"/>
                  <a:ea typeface="微软雅黑 Light"/>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effectLst/>
                  <a:uLnTx/>
                  <a:uFillTx/>
                  <a:latin typeface="微软雅黑 Light"/>
                  <a:ea typeface="微软雅黑 Light"/>
                  <a:cs typeface="+mn-cs"/>
                </a:endParaRPr>
              </a:p>
            </p:txBody>
          </p:sp>
          <p:sp>
            <p:nvSpPr>
              <p:cNvPr id="30" name="文本框 29">
                <a:extLst>
                  <a:ext uri="{FF2B5EF4-FFF2-40B4-BE49-F238E27FC236}">
                    <a16:creationId xmlns:a16="http://schemas.microsoft.com/office/drawing/2014/main" id="{55C5D28D-A6BE-1829-4DFF-FD0E14F6E601}"/>
                  </a:ext>
                </a:extLst>
              </p:cNvPr>
              <p:cNvSpPr txBox="1"/>
              <p:nvPr/>
            </p:nvSpPr>
            <p:spPr>
              <a:xfrm>
                <a:off x="690638" y="1931247"/>
                <a:ext cx="5437187"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latin typeface="微软雅黑"/>
                    <a:ea typeface="微软雅黑"/>
                  </a:rPr>
                  <a:t>项目要求</a:t>
                </a:r>
                <a:endParaRPr kumimoji="0" lang="zh-CN" altLang="en-US" sz="2000" b="1" i="0" u="none" strike="noStrike" kern="1200" cap="none" spc="0" normalizeH="0" baseline="0" noProof="0" dirty="0">
                  <a:ln>
                    <a:noFill/>
                  </a:ln>
                  <a:effectLst/>
                  <a:uLnTx/>
                  <a:uFillTx/>
                  <a:latin typeface="微软雅黑"/>
                  <a:ea typeface="微软雅黑"/>
                  <a:cs typeface="+mn-cs"/>
                </a:endParaRPr>
              </a:p>
            </p:txBody>
          </p:sp>
        </p:grpSp>
      </p:grpSp>
      <p:grpSp>
        <p:nvGrpSpPr>
          <p:cNvPr id="33" name="组合 32">
            <a:extLst>
              <a:ext uri="{FF2B5EF4-FFF2-40B4-BE49-F238E27FC236}">
                <a16:creationId xmlns:a16="http://schemas.microsoft.com/office/drawing/2014/main" id="{505CF831-EDFA-4727-2FBE-C75CBE6BA1E3}"/>
              </a:ext>
            </a:extLst>
          </p:cNvPr>
          <p:cNvGrpSpPr/>
          <p:nvPr/>
        </p:nvGrpSpPr>
        <p:grpSpPr>
          <a:xfrm>
            <a:off x="1206729" y="2334074"/>
            <a:ext cx="9555818" cy="3899253"/>
            <a:chOff x="5598734" y="1747754"/>
            <a:chExt cx="9555818" cy="3899253"/>
          </a:xfrm>
        </p:grpSpPr>
        <p:grpSp>
          <p:nvGrpSpPr>
            <p:cNvPr id="34" name="组合 33">
              <a:extLst>
                <a:ext uri="{FF2B5EF4-FFF2-40B4-BE49-F238E27FC236}">
                  <a16:creationId xmlns:a16="http://schemas.microsoft.com/office/drawing/2014/main" id="{A52B765E-AAA7-DBA3-4910-DD506D4240C7}"/>
                </a:ext>
              </a:extLst>
            </p:cNvPr>
            <p:cNvGrpSpPr/>
            <p:nvPr/>
          </p:nvGrpSpPr>
          <p:grpSpPr>
            <a:xfrm>
              <a:off x="5598734" y="1747754"/>
              <a:ext cx="356651" cy="375747"/>
              <a:chOff x="5571024" y="1733899"/>
              <a:chExt cx="356651" cy="375747"/>
            </a:xfrm>
          </p:grpSpPr>
          <p:sp>
            <p:nvSpPr>
              <p:cNvPr id="38" name="平行四边形 37">
                <a:extLst>
                  <a:ext uri="{FF2B5EF4-FFF2-40B4-BE49-F238E27FC236}">
                    <a16:creationId xmlns:a16="http://schemas.microsoft.com/office/drawing/2014/main" id="{EE24812D-8486-DAF2-C5A3-F46B48011E46}"/>
                  </a:ext>
                </a:extLst>
              </p:cNvPr>
              <p:cNvSpPr/>
              <p:nvPr/>
            </p:nvSpPr>
            <p:spPr>
              <a:xfrm rot="7200000">
                <a:off x="5513754" y="1812427"/>
                <a:ext cx="274506" cy="159965"/>
              </a:xfrm>
              <a:prstGeom prst="parallelogram">
                <a:avLst>
                  <a:gd name="adj" fmla="val 5701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39" name="平行四边形 38">
                <a:extLst>
                  <a:ext uri="{FF2B5EF4-FFF2-40B4-BE49-F238E27FC236}">
                    <a16:creationId xmlns:a16="http://schemas.microsoft.com/office/drawing/2014/main" id="{D51D13C1-C88D-E698-A392-753DD2A5BF89}"/>
                  </a:ext>
                </a:extLst>
              </p:cNvPr>
              <p:cNvSpPr/>
              <p:nvPr/>
            </p:nvSpPr>
            <p:spPr>
              <a:xfrm rot="18000000" flipH="1">
                <a:off x="5652288" y="1892410"/>
                <a:ext cx="274506" cy="159965"/>
              </a:xfrm>
              <a:prstGeom prst="parallelogram">
                <a:avLst>
                  <a:gd name="adj" fmla="val 570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40" name="平行四边形 39">
                <a:extLst>
                  <a:ext uri="{FF2B5EF4-FFF2-40B4-BE49-F238E27FC236}">
                    <a16:creationId xmlns:a16="http://schemas.microsoft.com/office/drawing/2014/main" id="{B7FB6590-1E58-6690-17D4-AE2976D26529}"/>
                  </a:ext>
                </a:extLst>
              </p:cNvPr>
              <p:cNvSpPr/>
              <p:nvPr/>
            </p:nvSpPr>
            <p:spPr>
              <a:xfrm flipH="1">
                <a:off x="5650167" y="1733899"/>
                <a:ext cx="277508" cy="159965"/>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grpSp>
        <p:grpSp>
          <p:nvGrpSpPr>
            <p:cNvPr id="35" name="组合 34">
              <a:extLst>
                <a:ext uri="{FF2B5EF4-FFF2-40B4-BE49-F238E27FC236}">
                  <a16:creationId xmlns:a16="http://schemas.microsoft.com/office/drawing/2014/main" id="{8404C5E8-4C10-316E-AEC9-464497C0B79D}"/>
                </a:ext>
              </a:extLst>
            </p:cNvPr>
            <p:cNvGrpSpPr/>
            <p:nvPr/>
          </p:nvGrpSpPr>
          <p:grpSpPr>
            <a:xfrm>
              <a:off x="6095999" y="1759855"/>
              <a:ext cx="9058553" cy="3887152"/>
              <a:chOff x="690638" y="1931247"/>
              <a:chExt cx="9058553" cy="3887152"/>
            </a:xfrm>
          </p:grpSpPr>
          <p:sp>
            <p:nvSpPr>
              <p:cNvPr id="36" name="文本框 35">
                <a:extLst>
                  <a:ext uri="{FF2B5EF4-FFF2-40B4-BE49-F238E27FC236}">
                    <a16:creationId xmlns:a16="http://schemas.microsoft.com/office/drawing/2014/main" id="{2E1E3377-639B-C8D6-26F8-51A2F84279A7}"/>
                  </a:ext>
                </a:extLst>
              </p:cNvPr>
              <p:cNvSpPr txBox="1"/>
              <p:nvPr/>
            </p:nvSpPr>
            <p:spPr>
              <a:xfrm>
                <a:off x="690638" y="2248832"/>
                <a:ext cx="9058553" cy="3569567"/>
              </a:xfrm>
              <a:prstGeom prst="rect">
                <a:avLst/>
              </a:prstGeom>
              <a:noFill/>
            </p:spPr>
            <p:txBody>
              <a:bodyPr wrap="square" lIns="0" tIns="0" rIns="0" bIns="0" rtlCol="0">
                <a:spAutoFit/>
              </a:bodyPr>
              <a:lstStyle/>
              <a:p>
                <a:pPr algn="just">
                  <a:lnSpc>
                    <a:spcPct val="150000"/>
                  </a:lnSpc>
                  <a:defRPr/>
                </a:pPr>
                <a:r>
                  <a:rPr lang="zh-CN" altLang="en-US" sz="1600" dirty="0">
                    <a:latin typeface="微软雅黑 Light"/>
                    <a:ea typeface="微软雅黑 Light"/>
                  </a:rPr>
                  <a:t>相较于传统的示波器而言，设计的音频分析仪具有功能专一，成本更低，体积更小，操作使用更便捷的优点，对于音频相关行业和领域具有重要意义，可以提高音频产品的质量和性能，促进音频技术的发展和应用，同时低廉的成本可以降低音频发烧爱好者调试自制音频设备的门槛，促进音频技术的发展，也具有良好的市场前景。同时，该项目也有助于提升学习者对音频信号处理和分析的理解，为相关领域的教学和研究提供有力支持，可以适用于以下场景：</a:t>
                </a:r>
                <a:endParaRPr lang="en-US" altLang="zh-CN" sz="1600" dirty="0">
                  <a:latin typeface="微软雅黑 Light"/>
                  <a:ea typeface="微软雅黑 Light"/>
                </a:endParaRPr>
              </a:p>
              <a:p>
                <a:pPr algn="just">
                  <a:lnSpc>
                    <a:spcPct val="150000"/>
                  </a:lnSpc>
                  <a:defRPr/>
                </a:pPr>
                <a:r>
                  <a:rPr lang="en-US" altLang="zh-CN" sz="1600" dirty="0">
                    <a:latin typeface="微软雅黑 Light"/>
                    <a:ea typeface="微软雅黑 Light"/>
                  </a:rPr>
                  <a:t>	</a:t>
                </a:r>
                <a:r>
                  <a:rPr lang="zh-CN" altLang="en-US" sz="1600" dirty="0">
                    <a:latin typeface="微软雅黑 Light"/>
                    <a:ea typeface="微软雅黑 Light"/>
                  </a:rPr>
                  <a:t>音频信号分析</a:t>
                </a:r>
              </a:p>
              <a:p>
                <a:pPr algn="just">
                  <a:lnSpc>
                    <a:spcPct val="150000"/>
                  </a:lnSpc>
                  <a:defRPr/>
                </a:pPr>
                <a:r>
                  <a:rPr lang="en-US" altLang="zh-CN" sz="1600" dirty="0">
                    <a:latin typeface="微软雅黑 Light"/>
                    <a:ea typeface="微软雅黑 Light"/>
                  </a:rPr>
                  <a:t>	</a:t>
                </a:r>
                <a:r>
                  <a:rPr lang="zh-CN" altLang="en-US" sz="1600" dirty="0">
                    <a:latin typeface="微软雅黑 Light"/>
                    <a:ea typeface="微软雅黑 Light"/>
                  </a:rPr>
                  <a:t>音频设备测试和调试</a:t>
                </a:r>
              </a:p>
              <a:p>
                <a:pPr algn="just">
                  <a:lnSpc>
                    <a:spcPct val="150000"/>
                  </a:lnSpc>
                  <a:defRPr/>
                </a:pPr>
                <a:r>
                  <a:rPr lang="en-US" altLang="zh-CN" sz="1600" dirty="0">
                    <a:latin typeface="微软雅黑 Light"/>
                    <a:ea typeface="微软雅黑 Light"/>
                  </a:rPr>
                  <a:t>	</a:t>
                </a:r>
                <a:r>
                  <a:rPr lang="zh-CN" altLang="en-US" sz="1600" dirty="0">
                    <a:latin typeface="微软雅黑 Light"/>
                    <a:ea typeface="微软雅黑 Light"/>
                  </a:rPr>
                  <a:t>音频质量评估</a:t>
                </a:r>
              </a:p>
              <a:p>
                <a:pPr algn="just">
                  <a:lnSpc>
                    <a:spcPct val="150000"/>
                  </a:lnSpc>
                  <a:defRPr/>
                </a:pPr>
                <a:r>
                  <a:rPr lang="en-US" altLang="zh-CN" sz="1600" dirty="0">
                    <a:latin typeface="微软雅黑 Light"/>
                    <a:ea typeface="微软雅黑 Light"/>
                  </a:rPr>
                  <a:t>	</a:t>
                </a:r>
                <a:r>
                  <a:rPr lang="zh-CN" altLang="en-US" sz="1600" dirty="0">
                    <a:latin typeface="微软雅黑 Light"/>
                    <a:ea typeface="微软雅黑 Light"/>
                  </a:rPr>
                  <a:t>音频研究和教学</a:t>
                </a:r>
              </a:p>
              <a:p>
                <a:pPr algn="just">
                  <a:lnSpc>
                    <a:spcPct val="150000"/>
                  </a:lnSpc>
                  <a:defRPr/>
                </a:pPr>
                <a:endParaRPr lang="zh-CN" altLang="en-US" sz="1200" dirty="0">
                  <a:latin typeface="微软雅黑 Light"/>
                  <a:ea typeface="微软雅黑 Light"/>
                </a:endParaRPr>
              </a:p>
            </p:txBody>
          </p:sp>
          <p:sp>
            <p:nvSpPr>
              <p:cNvPr id="37" name="文本框 36">
                <a:extLst>
                  <a:ext uri="{FF2B5EF4-FFF2-40B4-BE49-F238E27FC236}">
                    <a16:creationId xmlns:a16="http://schemas.microsoft.com/office/drawing/2014/main" id="{3D5FFE10-688D-7BAC-42C6-16ECE24A9E99}"/>
                  </a:ext>
                </a:extLst>
              </p:cNvPr>
              <p:cNvSpPr txBox="1"/>
              <p:nvPr/>
            </p:nvSpPr>
            <p:spPr>
              <a:xfrm>
                <a:off x="690638" y="1931247"/>
                <a:ext cx="5437187"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effectLst/>
                    <a:uLnTx/>
                    <a:uFillTx/>
                    <a:latin typeface="微软雅黑"/>
                    <a:ea typeface="微软雅黑"/>
                    <a:cs typeface="+mn-cs"/>
                  </a:rPr>
                  <a:t>项目意义</a:t>
                </a:r>
              </a:p>
            </p:txBody>
          </p:sp>
        </p:grpSp>
      </p:grpSp>
      <p:grpSp>
        <p:nvGrpSpPr>
          <p:cNvPr id="28" name="组合 27">
            <a:extLst>
              <a:ext uri="{FF2B5EF4-FFF2-40B4-BE49-F238E27FC236}">
                <a16:creationId xmlns:a16="http://schemas.microsoft.com/office/drawing/2014/main" id="{3D3AF684-F3D4-478B-8A85-2CB4CCF4C534}"/>
              </a:ext>
            </a:extLst>
          </p:cNvPr>
          <p:cNvGrpSpPr/>
          <p:nvPr/>
        </p:nvGrpSpPr>
        <p:grpSpPr>
          <a:xfrm rot="20122328">
            <a:off x="10069791" y="4604238"/>
            <a:ext cx="4147662" cy="4415571"/>
            <a:chOff x="6818443" y="5354119"/>
            <a:chExt cx="823569" cy="921675"/>
          </a:xfrm>
        </p:grpSpPr>
        <p:sp>
          <p:nvSpPr>
            <p:cNvPr id="41" name="平行四边形 40">
              <a:extLst>
                <a:ext uri="{FF2B5EF4-FFF2-40B4-BE49-F238E27FC236}">
                  <a16:creationId xmlns:a16="http://schemas.microsoft.com/office/drawing/2014/main" id="{17057E77-C9EA-4CE3-BA1D-F514A94448AC}"/>
                </a:ext>
              </a:extLst>
            </p:cNvPr>
            <p:cNvSpPr/>
            <p:nvPr/>
          </p:nvSpPr>
          <p:spPr>
            <a:xfrm rot="7200000">
              <a:off x="6666467" y="5558239"/>
              <a:ext cx="673340" cy="369387"/>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42" name="平行四边形 41">
              <a:extLst>
                <a:ext uri="{FF2B5EF4-FFF2-40B4-BE49-F238E27FC236}">
                  <a16:creationId xmlns:a16="http://schemas.microsoft.com/office/drawing/2014/main" id="{1893EF74-3E6B-44A5-B62E-8575CB25A6A2}"/>
                </a:ext>
              </a:extLst>
            </p:cNvPr>
            <p:cNvSpPr/>
            <p:nvPr/>
          </p:nvSpPr>
          <p:spPr>
            <a:xfrm rot="18000000" flipH="1">
              <a:off x="6986366" y="5754430"/>
              <a:ext cx="673340" cy="369387"/>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43" name="平行四边形 42">
              <a:extLst>
                <a:ext uri="{FF2B5EF4-FFF2-40B4-BE49-F238E27FC236}">
                  <a16:creationId xmlns:a16="http://schemas.microsoft.com/office/drawing/2014/main" id="{F858D170-8F59-4C37-BFC2-F7C6D72C06B4}"/>
                </a:ext>
              </a:extLst>
            </p:cNvPr>
            <p:cNvSpPr/>
            <p:nvPr/>
          </p:nvSpPr>
          <p:spPr>
            <a:xfrm flipH="1">
              <a:off x="7001198" y="5354119"/>
              <a:ext cx="640814" cy="392381"/>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44" name="组合 43">
            <a:extLst>
              <a:ext uri="{FF2B5EF4-FFF2-40B4-BE49-F238E27FC236}">
                <a16:creationId xmlns:a16="http://schemas.microsoft.com/office/drawing/2014/main" id="{E299A049-1D38-4671-8182-56C1BD7C1CE4}"/>
              </a:ext>
            </a:extLst>
          </p:cNvPr>
          <p:cNvGrpSpPr/>
          <p:nvPr/>
        </p:nvGrpSpPr>
        <p:grpSpPr>
          <a:xfrm rot="15040404">
            <a:off x="10974414" y="-175729"/>
            <a:ext cx="1117546" cy="1223896"/>
            <a:chOff x="6818443" y="5354119"/>
            <a:chExt cx="823569" cy="921675"/>
          </a:xfrm>
        </p:grpSpPr>
        <p:sp>
          <p:nvSpPr>
            <p:cNvPr id="45" name="平行四边形 44">
              <a:extLst>
                <a:ext uri="{FF2B5EF4-FFF2-40B4-BE49-F238E27FC236}">
                  <a16:creationId xmlns:a16="http://schemas.microsoft.com/office/drawing/2014/main" id="{F0F9025A-726B-4F7F-9460-7350B0952140}"/>
                </a:ext>
              </a:extLst>
            </p:cNvPr>
            <p:cNvSpPr/>
            <p:nvPr/>
          </p:nvSpPr>
          <p:spPr>
            <a:xfrm rot="7200000">
              <a:off x="6666467" y="5558239"/>
              <a:ext cx="673340" cy="369387"/>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46" name="平行四边形 45">
              <a:extLst>
                <a:ext uri="{FF2B5EF4-FFF2-40B4-BE49-F238E27FC236}">
                  <a16:creationId xmlns:a16="http://schemas.microsoft.com/office/drawing/2014/main" id="{F2E5ABA3-3F83-4A4E-842D-C99ADA7A7050}"/>
                </a:ext>
              </a:extLst>
            </p:cNvPr>
            <p:cNvSpPr/>
            <p:nvPr/>
          </p:nvSpPr>
          <p:spPr>
            <a:xfrm rot="18000000" flipH="1">
              <a:off x="6986366" y="5754430"/>
              <a:ext cx="673340" cy="369387"/>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47" name="平行四边形 46">
              <a:extLst>
                <a:ext uri="{FF2B5EF4-FFF2-40B4-BE49-F238E27FC236}">
                  <a16:creationId xmlns:a16="http://schemas.microsoft.com/office/drawing/2014/main" id="{500D7B4A-5B97-4595-A4C8-0F61070A7CC4}"/>
                </a:ext>
              </a:extLst>
            </p:cNvPr>
            <p:cNvSpPr/>
            <p:nvPr/>
          </p:nvSpPr>
          <p:spPr>
            <a:xfrm flipH="1">
              <a:off x="7001198" y="5354119"/>
              <a:ext cx="640814" cy="392381"/>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48" name="组合 47">
            <a:extLst>
              <a:ext uri="{FF2B5EF4-FFF2-40B4-BE49-F238E27FC236}">
                <a16:creationId xmlns:a16="http://schemas.microsoft.com/office/drawing/2014/main" id="{D132866F-E877-45A9-84C7-62B6771C1791}"/>
              </a:ext>
            </a:extLst>
          </p:cNvPr>
          <p:cNvGrpSpPr/>
          <p:nvPr/>
        </p:nvGrpSpPr>
        <p:grpSpPr>
          <a:xfrm rot="1215262" flipH="1">
            <a:off x="8928819" y="320708"/>
            <a:ext cx="1178099" cy="1223896"/>
            <a:chOff x="6818443" y="5354119"/>
            <a:chExt cx="823569" cy="921675"/>
          </a:xfrm>
        </p:grpSpPr>
        <p:sp>
          <p:nvSpPr>
            <p:cNvPr id="49" name="平行四边形 48">
              <a:extLst>
                <a:ext uri="{FF2B5EF4-FFF2-40B4-BE49-F238E27FC236}">
                  <a16:creationId xmlns:a16="http://schemas.microsoft.com/office/drawing/2014/main" id="{0C0BA93C-F5C2-4210-84B5-F92FCF6F262F}"/>
                </a:ext>
              </a:extLst>
            </p:cNvPr>
            <p:cNvSpPr/>
            <p:nvPr/>
          </p:nvSpPr>
          <p:spPr>
            <a:xfrm rot="7200000">
              <a:off x="6666467" y="5558239"/>
              <a:ext cx="673340" cy="369387"/>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50" name="平行四边形 49">
              <a:extLst>
                <a:ext uri="{FF2B5EF4-FFF2-40B4-BE49-F238E27FC236}">
                  <a16:creationId xmlns:a16="http://schemas.microsoft.com/office/drawing/2014/main" id="{B53A464A-6854-4C66-A514-E8BC536FD595}"/>
                </a:ext>
              </a:extLst>
            </p:cNvPr>
            <p:cNvSpPr/>
            <p:nvPr/>
          </p:nvSpPr>
          <p:spPr>
            <a:xfrm rot="18000000" flipH="1">
              <a:off x="6986366" y="5754430"/>
              <a:ext cx="673340" cy="369387"/>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51" name="平行四边形 50">
              <a:extLst>
                <a:ext uri="{FF2B5EF4-FFF2-40B4-BE49-F238E27FC236}">
                  <a16:creationId xmlns:a16="http://schemas.microsoft.com/office/drawing/2014/main" id="{403A9334-34CC-408C-BFD3-874B4AEEEF48}"/>
                </a:ext>
              </a:extLst>
            </p:cNvPr>
            <p:cNvSpPr/>
            <p:nvPr/>
          </p:nvSpPr>
          <p:spPr>
            <a:xfrm flipH="1">
              <a:off x="7001198" y="5354119"/>
              <a:ext cx="640814" cy="392381"/>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52" name="组合 51">
            <a:extLst>
              <a:ext uri="{FF2B5EF4-FFF2-40B4-BE49-F238E27FC236}">
                <a16:creationId xmlns:a16="http://schemas.microsoft.com/office/drawing/2014/main" id="{8243378A-ED3C-47FF-A33D-E53E4E193050}"/>
              </a:ext>
            </a:extLst>
          </p:cNvPr>
          <p:cNvGrpSpPr/>
          <p:nvPr/>
        </p:nvGrpSpPr>
        <p:grpSpPr>
          <a:xfrm rot="15040404">
            <a:off x="7402709" y="-611949"/>
            <a:ext cx="1117546" cy="1223896"/>
            <a:chOff x="6818443" y="5354119"/>
            <a:chExt cx="823569" cy="921675"/>
          </a:xfrm>
        </p:grpSpPr>
        <p:sp>
          <p:nvSpPr>
            <p:cNvPr id="53" name="平行四边形 52">
              <a:extLst>
                <a:ext uri="{FF2B5EF4-FFF2-40B4-BE49-F238E27FC236}">
                  <a16:creationId xmlns:a16="http://schemas.microsoft.com/office/drawing/2014/main" id="{2DDE4534-8BBB-4271-9834-347073392F91}"/>
                </a:ext>
              </a:extLst>
            </p:cNvPr>
            <p:cNvSpPr/>
            <p:nvPr/>
          </p:nvSpPr>
          <p:spPr>
            <a:xfrm rot="7200000">
              <a:off x="6666467" y="5558239"/>
              <a:ext cx="673340" cy="369387"/>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54" name="平行四边形 53">
              <a:extLst>
                <a:ext uri="{FF2B5EF4-FFF2-40B4-BE49-F238E27FC236}">
                  <a16:creationId xmlns:a16="http://schemas.microsoft.com/office/drawing/2014/main" id="{0B65C84B-E10E-44CD-A26D-D32C133EE3AC}"/>
                </a:ext>
              </a:extLst>
            </p:cNvPr>
            <p:cNvSpPr/>
            <p:nvPr/>
          </p:nvSpPr>
          <p:spPr>
            <a:xfrm rot="18000000" flipH="1">
              <a:off x="6986366" y="5754430"/>
              <a:ext cx="673340" cy="369387"/>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55" name="平行四边形 54">
              <a:extLst>
                <a:ext uri="{FF2B5EF4-FFF2-40B4-BE49-F238E27FC236}">
                  <a16:creationId xmlns:a16="http://schemas.microsoft.com/office/drawing/2014/main" id="{635B4A82-E33F-4E4B-94B1-F608BBA304AC}"/>
                </a:ext>
              </a:extLst>
            </p:cNvPr>
            <p:cNvSpPr/>
            <p:nvPr/>
          </p:nvSpPr>
          <p:spPr>
            <a:xfrm flipH="1">
              <a:off x="7001198" y="5354119"/>
              <a:ext cx="640814" cy="392381"/>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spTree>
    <p:extLst>
      <p:ext uri="{BB962C8B-B14F-4D97-AF65-F5344CB8AC3E}">
        <p14:creationId xmlns:p14="http://schemas.microsoft.com/office/powerpoint/2010/main" val="126249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接连接符 57">
            <a:extLst>
              <a:ext uri="{FF2B5EF4-FFF2-40B4-BE49-F238E27FC236}">
                <a16:creationId xmlns:a16="http://schemas.microsoft.com/office/drawing/2014/main" id="{58197F2A-5141-318A-5752-C47997B156BD}"/>
              </a:ext>
            </a:extLst>
          </p:cNvPr>
          <p:cNvCxnSpPr>
            <a:cxnSpLocks/>
          </p:cNvCxnSpPr>
          <p:nvPr/>
        </p:nvCxnSpPr>
        <p:spPr>
          <a:xfrm flipV="1">
            <a:off x="1438974" y="1296265"/>
            <a:ext cx="0" cy="491849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5FCB4B1E-5059-005A-9B22-C16B644B280C}"/>
              </a:ext>
            </a:extLst>
          </p:cNvPr>
          <p:cNvSpPr>
            <a:spLocks noGrp="1"/>
          </p:cNvSpPr>
          <p:nvPr>
            <p:ph type="title"/>
          </p:nvPr>
        </p:nvSpPr>
        <p:spPr/>
        <p:txBody>
          <a:bodyPr/>
          <a:lstStyle/>
          <a:p>
            <a:r>
              <a:rPr kumimoji="1" lang="zh-CN" altLang="en-US" dirty="0"/>
              <a:t>设计目标</a:t>
            </a:r>
          </a:p>
        </p:txBody>
      </p:sp>
      <p:grpSp>
        <p:nvGrpSpPr>
          <p:cNvPr id="32" name="组合 31">
            <a:extLst>
              <a:ext uri="{FF2B5EF4-FFF2-40B4-BE49-F238E27FC236}">
                <a16:creationId xmlns:a16="http://schemas.microsoft.com/office/drawing/2014/main" id="{29B52241-CCC5-F1B8-9EB7-EF1A42254530}"/>
              </a:ext>
            </a:extLst>
          </p:cNvPr>
          <p:cNvGrpSpPr/>
          <p:nvPr/>
        </p:nvGrpSpPr>
        <p:grpSpPr>
          <a:xfrm>
            <a:off x="1264640" y="1252323"/>
            <a:ext cx="10268547" cy="2494860"/>
            <a:chOff x="5598734" y="1747754"/>
            <a:chExt cx="10268547" cy="2494860"/>
          </a:xfrm>
        </p:grpSpPr>
        <p:grpSp>
          <p:nvGrpSpPr>
            <p:cNvPr id="31" name="组合 30">
              <a:extLst>
                <a:ext uri="{FF2B5EF4-FFF2-40B4-BE49-F238E27FC236}">
                  <a16:creationId xmlns:a16="http://schemas.microsoft.com/office/drawing/2014/main" id="{F53C2ABA-6621-9214-6D13-C3441E988493}"/>
                </a:ext>
              </a:extLst>
            </p:cNvPr>
            <p:cNvGrpSpPr/>
            <p:nvPr/>
          </p:nvGrpSpPr>
          <p:grpSpPr>
            <a:xfrm>
              <a:off x="5598734" y="1747754"/>
              <a:ext cx="356651" cy="375747"/>
              <a:chOff x="5571024" y="1733899"/>
              <a:chExt cx="356651" cy="375747"/>
            </a:xfrm>
          </p:grpSpPr>
          <p:sp>
            <p:nvSpPr>
              <p:cNvPr id="11" name="平行四边形 10">
                <a:extLst>
                  <a:ext uri="{FF2B5EF4-FFF2-40B4-BE49-F238E27FC236}">
                    <a16:creationId xmlns:a16="http://schemas.microsoft.com/office/drawing/2014/main" id="{5BC29FFC-2212-BAEA-E99B-167723D93851}"/>
                  </a:ext>
                </a:extLst>
              </p:cNvPr>
              <p:cNvSpPr/>
              <p:nvPr/>
            </p:nvSpPr>
            <p:spPr>
              <a:xfrm rot="7200000">
                <a:off x="5513754" y="1812427"/>
                <a:ext cx="274506" cy="159965"/>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2" name="平行四边形 11">
                <a:extLst>
                  <a:ext uri="{FF2B5EF4-FFF2-40B4-BE49-F238E27FC236}">
                    <a16:creationId xmlns:a16="http://schemas.microsoft.com/office/drawing/2014/main" id="{27551091-F950-338F-E34D-5EF1A8B1C007}"/>
                  </a:ext>
                </a:extLst>
              </p:cNvPr>
              <p:cNvSpPr/>
              <p:nvPr/>
            </p:nvSpPr>
            <p:spPr>
              <a:xfrm rot="18000000" flipH="1">
                <a:off x="5652288" y="1892410"/>
                <a:ext cx="274506" cy="159965"/>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3" name="平行四边形 12">
                <a:extLst>
                  <a:ext uri="{FF2B5EF4-FFF2-40B4-BE49-F238E27FC236}">
                    <a16:creationId xmlns:a16="http://schemas.microsoft.com/office/drawing/2014/main" id="{CF8C27CF-F277-415C-2ECC-5C63C6E49F27}"/>
                  </a:ext>
                </a:extLst>
              </p:cNvPr>
              <p:cNvSpPr/>
              <p:nvPr/>
            </p:nvSpPr>
            <p:spPr>
              <a:xfrm flipH="1">
                <a:off x="5650167" y="1733899"/>
                <a:ext cx="277508" cy="159965"/>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grpSp>
        <p:grpSp>
          <p:nvGrpSpPr>
            <p:cNvPr id="27" name="组合 26">
              <a:extLst>
                <a:ext uri="{FF2B5EF4-FFF2-40B4-BE49-F238E27FC236}">
                  <a16:creationId xmlns:a16="http://schemas.microsoft.com/office/drawing/2014/main" id="{26645E46-96EE-2F77-BF0D-1229D8BEDF54}"/>
                </a:ext>
              </a:extLst>
            </p:cNvPr>
            <p:cNvGrpSpPr/>
            <p:nvPr/>
          </p:nvGrpSpPr>
          <p:grpSpPr>
            <a:xfrm>
              <a:off x="6095999" y="1759855"/>
              <a:ext cx="9771282" cy="2482759"/>
              <a:chOff x="690638" y="1931247"/>
              <a:chExt cx="9771282" cy="2482759"/>
            </a:xfrm>
          </p:grpSpPr>
          <p:sp>
            <p:nvSpPr>
              <p:cNvPr id="29" name="文本框 28">
                <a:extLst>
                  <a:ext uri="{FF2B5EF4-FFF2-40B4-BE49-F238E27FC236}">
                    <a16:creationId xmlns:a16="http://schemas.microsoft.com/office/drawing/2014/main" id="{B36B1F8F-B5EB-A87A-800F-0CB2BA0BDE50}"/>
                  </a:ext>
                </a:extLst>
              </p:cNvPr>
              <p:cNvSpPr txBox="1"/>
              <p:nvPr/>
            </p:nvSpPr>
            <p:spPr>
              <a:xfrm>
                <a:off x="1015053" y="2321767"/>
                <a:ext cx="9446867" cy="2092239"/>
              </a:xfrm>
              <a:prstGeom prst="rect">
                <a:avLst/>
              </a:prstGeom>
              <a:noFill/>
            </p:spPr>
            <p:txBody>
              <a:bodyPr wrap="square" lIns="0" tIns="0" rIns="0" bIns="0"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effectLst/>
                    <a:uLnTx/>
                    <a:uFillTx/>
                    <a:latin typeface="微软雅黑 Light"/>
                    <a:ea typeface="微软雅黑 Light"/>
                    <a:cs typeface="+mn-cs"/>
                  </a:rPr>
                  <a:t>1.</a:t>
                </a:r>
                <a:r>
                  <a:rPr kumimoji="0" lang="zh-CN" altLang="en-US" sz="1600" b="0" i="0" u="none" strike="noStrike" kern="1200" cap="none" spc="0" normalizeH="0" baseline="0" noProof="0" dirty="0">
                    <a:ln>
                      <a:noFill/>
                    </a:ln>
                    <a:effectLst/>
                    <a:uLnTx/>
                    <a:uFillTx/>
                    <a:latin typeface="微软雅黑 Light"/>
                    <a:ea typeface="微软雅黑 Light"/>
                    <a:cs typeface="+mn-cs"/>
                  </a:rPr>
                  <a:t>双路通道同时采集电压≤</a:t>
                </a:r>
                <a:r>
                  <a:rPr kumimoji="0" lang="en-US" altLang="zh-CN" sz="1600" b="0" i="0" u="none" strike="noStrike" kern="1200" cap="none" spc="0" normalizeH="0" baseline="0" noProof="0" dirty="0">
                    <a:ln>
                      <a:noFill/>
                    </a:ln>
                    <a:effectLst/>
                    <a:uLnTx/>
                    <a:uFillTx/>
                    <a:latin typeface="微软雅黑 Light"/>
                    <a:ea typeface="微软雅黑 Light"/>
                    <a:cs typeface="+mn-cs"/>
                  </a:rPr>
                  <a:t>5V</a:t>
                </a:r>
                <a:r>
                  <a:rPr kumimoji="0" lang="zh-CN" altLang="en-US" sz="1600" b="0" i="0" u="none" strike="noStrike" kern="1200" cap="none" spc="0" normalizeH="0" baseline="0" noProof="0" dirty="0">
                    <a:ln>
                      <a:noFill/>
                    </a:ln>
                    <a:effectLst/>
                    <a:uLnTx/>
                    <a:uFillTx/>
                    <a:latin typeface="微软雅黑 Light"/>
                    <a:ea typeface="微软雅黑 Light"/>
                    <a:cs typeface="+mn-cs"/>
                  </a:rPr>
                  <a:t>音频输入信号</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effectLst/>
                    <a:uLnTx/>
                    <a:uFillTx/>
                    <a:latin typeface="微软雅黑 Light"/>
                    <a:ea typeface="微软雅黑 Light"/>
                    <a:cs typeface="+mn-cs"/>
                  </a:rPr>
                  <a:t>2.</a:t>
                </a:r>
                <a:r>
                  <a:rPr kumimoji="0" lang="zh-CN" altLang="en-US" sz="1600" b="0" i="0" u="none" strike="noStrike" kern="1200" cap="none" spc="0" normalizeH="0" baseline="0" noProof="0" dirty="0">
                    <a:ln>
                      <a:noFill/>
                    </a:ln>
                    <a:effectLst/>
                    <a:uLnTx/>
                    <a:uFillTx/>
                    <a:latin typeface="微软雅黑 Light"/>
                    <a:ea typeface="微软雅黑 Light"/>
                    <a:cs typeface="+mn-cs"/>
                  </a:rPr>
                  <a:t>采集信号频率范围</a:t>
                </a:r>
                <a:r>
                  <a:rPr kumimoji="0" lang="en-US" altLang="zh-CN" sz="1600" b="0" i="0" u="none" strike="noStrike" kern="1200" cap="none" spc="0" normalizeH="0" baseline="0" noProof="0" dirty="0">
                    <a:ln>
                      <a:noFill/>
                    </a:ln>
                    <a:effectLst/>
                    <a:uLnTx/>
                    <a:uFillTx/>
                    <a:latin typeface="微软雅黑 Light"/>
                    <a:ea typeface="微软雅黑 Light"/>
                    <a:cs typeface="+mn-cs"/>
                  </a:rPr>
                  <a:t>:20-40Khz</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effectLst/>
                    <a:uLnTx/>
                    <a:uFillTx/>
                    <a:latin typeface="微软雅黑 Light"/>
                    <a:ea typeface="微软雅黑 Light"/>
                    <a:cs typeface="+mn-cs"/>
                  </a:rPr>
                  <a:t>3.</a:t>
                </a:r>
                <a:r>
                  <a:rPr kumimoji="0" lang="zh-CN" altLang="en-US" sz="1600" b="0" i="0" u="none" strike="noStrike" kern="1200" cap="none" spc="0" normalizeH="0" baseline="0" noProof="0" dirty="0">
                    <a:ln>
                      <a:noFill/>
                    </a:ln>
                    <a:effectLst/>
                    <a:uLnTx/>
                    <a:uFillTx/>
                    <a:latin typeface="微软雅黑 Light"/>
                    <a:ea typeface="微软雅黑 Light"/>
                    <a:cs typeface="+mn-cs"/>
                  </a:rPr>
                  <a:t>输入阻抗匹配，满足音频设备通用</a:t>
                </a:r>
                <a:r>
                  <a:rPr kumimoji="0" lang="en-US" altLang="zh-CN" sz="1600" b="0" i="0" u="none" strike="noStrike" kern="1200" cap="none" spc="0" normalizeH="0" baseline="0" noProof="0" dirty="0">
                    <a:ln>
                      <a:noFill/>
                    </a:ln>
                    <a:effectLst/>
                    <a:uLnTx/>
                    <a:uFillTx/>
                    <a:latin typeface="微软雅黑 Light"/>
                    <a:ea typeface="微软雅黑 Light"/>
                    <a:cs typeface="+mn-cs"/>
                  </a:rPr>
                  <a:t>600Ω</a:t>
                </a:r>
                <a:r>
                  <a:rPr kumimoji="0" lang="zh-CN" altLang="en-US" sz="1600" b="0" i="0" u="none" strike="noStrike" kern="1200" cap="none" spc="0" normalizeH="0" baseline="0" noProof="0" dirty="0">
                    <a:ln>
                      <a:noFill/>
                    </a:ln>
                    <a:effectLst/>
                    <a:uLnTx/>
                    <a:uFillTx/>
                    <a:latin typeface="微软雅黑 Light"/>
                    <a:ea typeface="微软雅黑 Light"/>
                    <a:cs typeface="+mn-cs"/>
                  </a:rPr>
                  <a:t>输入阻抗要求</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effectLst/>
                    <a:uLnTx/>
                    <a:uFillTx/>
                    <a:latin typeface="微软雅黑 Light"/>
                    <a:ea typeface="微软雅黑 Light"/>
                    <a:cs typeface="+mn-cs"/>
                  </a:rPr>
                  <a:t>4.</a:t>
                </a:r>
                <a:r>
                  <a:rPr kumimoji="0" lang="zh-CN" altLang="en-US" sz="1600" b="0" i="0" u="none" strike="noStrike" kern="1200" cap="none" spc="0" normalizeH="0" baseline="0" noProof="0" dirty="0">
                    <a:ln>
                      <a:noFill/>
                    </a:ln>
                    <a:effectLst/>
                    <a:uLnTx/>
                    <a:uFillTx/>
                    <a:latin typeface="微软雅黑 Light"/>
                    <a:ea typeface="微软雅黑 Light"/>
                    <a:cs typeface="+mn-cs"/>
                  </a:rPr>
                  <a:t>与</a:t>
                </a:r>
                <a:r>
                  <a:rPr kumimoji="0" lang="en-US" altLang="zh-CN" sz="1600" b="0" i="0" u="none" strike="noStrike" kern="1200" cap="none" spc="0" normalizeH="0" baseline="0" noProof="0" dirty="0">
                    <a:ln>
                      <a:noFill/>
                    </a:ln>
                    <a:effectLst/>
                    <a:uLnTx/>
                    <a:uFillTx/>
                    <a:latin typeface="微软雅黑 Light"/>
                    <a:ea typeface="微软雅黑 Light"/>
                    <a:cs typeface="+mn-cs"/>
                  </a:rPr>
                  <a:t>PC</a:t>
                </a:r>
                <a:r>
                  <a:rPr kumimoji="0" lang="zh-CN" altLang="en-US" sz="1600" b="0" i="0" u="none" strike="noStrike" kern="1200" cap="none" spc="0" normalizeH="0" baseline="0" noProof="0" dirty="0">
                    <a:ln>
                      <a:noFill/>
                    </a:ln>
                    <a:effectLst/>
                    <a:uLnTx/>
                    <a:uFillTx/>
                    <a:latin typeface="微软雅黑 Light"/>
                    <a:ea typeface="微软雅黑 Light"/>
                    <a:cs typeface="+mn-cs"/>
                  </a:rPr>
                  <a:t>端实时通信传输信号</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accent1"/>
                    </a:solidFill>
                    <a:effectLst/>
                    <a:uLnTx/>
                    <a:uFillTx/>
                    <a:latin typeface="微软雅黑 Light"/>
                    <a:ea typeface="微软雅黑 Light"/>
                    <a:cs typeface="+mn-cs"/>
                  </a:rPr>
                  <a:t>5.</a:t>
                </a:r>
                <a:r>
                  <a:rPr kumimoji="0" lang="zh-CN" altLang="en-US" sz="1600" b="0" i="0" u="none" strike="noStrike" kern="1200" cap="none" spc="0" normalizeH="0" baseline="0" noProof="0" dirty="0">
                    <a:ln>
                      <a:noFill/>
                    </a:ln>
                    <a:solidFill>
                      <a:schemeClr val="accent1"/>
                    </a:solidFill>
                    <a:effectLst/>
                    <a:uLnTx/>
                    <a:uFillTx/>
                    <a:latin typeface="微软雅黑 Light"/>
                    <a:ea typeface="微软雅黑 Light"/>
                    <a:cs typeface="+mn-cs"/>
                  </a:rPr>
                  <a:t>实现多档输入阻抗和采样率调整</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effectLst/>
                  <a:uLnTx/>
                  <a:uFillTx/>
                  <a:latin typeface="微软雅黑 Light"/>
                  <a:ea typeface="微软雅黑 Light"/>
                  <a:cs typeface="+mn-cs"/>
                </a:endParaRPr>
              </a:p>
            </p:txBody>
          </p:sp>
          <p:sp>
            <p:nvSpPr>
              <p:cNvPr id="30" name="文本框 29">
                <a:extLst>
                  <a:ext uri="{FF2B5EF4-FFF2-40B4-BE49-F238E27FC236}">
                    <a16:creationId xmlns:a16="http://schemas.microsoft.com/office/drawing/2014/main" id="{55C5D28D-A6BE-1829-4DFF-FD0E14F6E601}"/>
                  </a:ext>
                </a:extLst>
              </p:cNvPr>
              <p:cNvSpPr txBox="1"/>
              <p:nvPr/>
            </p:nvSpPr>
            <p:spPr>
              <a:xfrm>
                <a:off x="690638" y="1931247"/>
                <a:ext cx="5437187"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latin typeface="微软雅黑"/>
                    <a:ea typeface="微软雅黑"/>
                  </a:rPr>
                  <a:t>信号采集模块设计目标</a:t>
                </a:r>
                <a:endParaRPr kumimoji="0" lang="zh-CN" altLang="en-US" sz="2000" b="1" i="0" u="none" strike="noStrike" kern="1200" cap="none" spc="0" normalizeH="0" baseline="0" noProof="0" dirty="0">
                  <a:ln>
                    <a:noFill/>
                  </a:ln>
                  <a:effectLst/>
                  <a:uLnTx/>
                  <a:uFillTx/>
                  <a:latin typeface="微软雅黑"/>
                  <a:ea typeface="微软雅黑"/>
                  <a:cs typeface="+mn-cs"/>
                </a:endParaRPr>
              </a:p>
            </p:txBody>
          </p:sp>
        </p:grpSp>
      </p:grpSp>
      <p:grpSp>
        <p:nvGrpSpPr>
          <p:cNvPr id="33" name="组合 32">
            <a:extLst>
              <a:ext uri="{FF2B5EF4-FFF2-40B4-BE49-F238E27FC236}">
                <a16:creationId xmlns:a16="http://schemas.microsoft.com/office/drawing/2014/main" id="{505CF831-EDFA-4727-2FBE-C75CBE6BA1E3}"/>
              </a:ext>
            </a:extLst>
          </p:cNvPr>
          <p:cNvGrpSpPr/>
          <p:nvPr/>
        </p:nvGrpSpPr>
        <p:grpSpPr>
          <a:xfrm>
            <a:off x="1240140" y="3503492"/>
            <a:ext cx="9555818" cy="575266"/>
            <a:chOff x="5598734" y="1747754"/>
            <a:chExt cx="9555818" cy="575266"/>
          </a:xfrm>
        </p:grpSpPr>
        <p:grpSp>
          <p:nvGrpSpPr>
            <p:cNvPr id="34" name="组合 33">
              <a:extLst>
                <a:ext uri="{FF2B5EF4-FFF2-40B4-BE49-F238E27FC236}">
                  <a16:creationId xmlns:a16="http://schemas.microsoft.com/office/drawing/2014/main" id="{A52B765E-AAA7-DBA3-4910-DD506D4240C7}"/>
                </a:ext>
              </a:extLst>
            </p:cNvPr>
            <p:cNvGrpSpPr/>
            <p:nvPr/>
          </p:nvGrpSpPr>
          <p:grpSpPr>
            <a:xfrm>
              <a:off x="5598734" y="1747754"/>
              <a:ext cx="356651" cy="375747"/>
              <a:chOff x="5571024" y="1733899"/>
              <a:chExt cx="356651" cy="375747"/>
            </a:xfrm>
          </p:grpSpPr>
          <p:sp>
            <p:nvSpPr>
              <p:cNvPr id="38" name="平行四边形 37">
                <a:extLst>
                  <a:ext uri="{FF2B5EF4-FFF2-40B4-BE49-F238E27FC236}">
                    <a16:creationId xmlns:a16="http://schemas.microsoft.com/office/drawing/2014/main" id="{EE24812D-8486-DAF2-C5A3-F46B48011E46}"/>
                  </a:ext>
                </a:extLst>
              </p:cNvPr>
              <p:cNvSpPr/>
              <p:nvPr/>
            </p:nvSpPr>
            <p:spPr>
              <a:xfrm rot="7200000">
                <a:off x="5513754" y="1812427"/>
                <a:ext cx="274506" cy="159965"/>
              </a:xfrm>
              <a:prstGeom prst="parallelogram">
                <a:avLst>
                  <a:gd name="adj" fmla="val 5701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39" name="平行四边形 38">
                <a:extLst>
                  <a:ext uri="{FF2B5EF4-FFF2-40B4-BE49-F238E27FC236}">
                    <a16:creationId xmlns:a16="http://schemas.microsoft.com/office/drawing/2014/main" id="{D51D13C1-C88D-E698-A392-753DD2A5BF89}"/>
                  </a:ext>
                </a:extLst>
              </p:cNvPr>
              <p:cNvSpPr/>
              <p:nvPr/>
            </p:nvSpPr>
            <p:spPr>
              <a:xfrm rot="18000000" flipH="1">
                <a:off x="5652288" y="1892410"/>
                <a:ext cx="274506" cy="159965"/>
              </a:xfrm>
              <a:prstGeom prst="parallelogram">
                <a:avLst>
                  <a:gd name="adj" fmla="val 570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40" name="平行四边形 39">
                <a:extLst>
                  <a:ext uri="{FF2B5EF4-FFF2-40B4-BE49-F238E27FC236}">
                    <a16:creationId xmlns:a16="http://schemas.microsoft.com/office/drawing/2014/main" id="{B7FB6590-1E58-6690-17D4-AE2976D26529}"/>
                  </a:ext>
                </a:extLst>
              </p:cNvPr>
              <p:cNvSpPr/>
              <p:nvPr/>
            </p:nvSpPr>
            <p:spPr>
              <a:xfrm flipH="1">
                <a:off x="5650167" y="1733899"/>
                <a:ext cx="277508" cy="159965"/>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grpSp>
        <p:grpSp>
          <p:nvGrpSpPr>
            <p:cNvPr id="35" name="组合 34">
              <a:extLst>
                <a:ext uri="{FF2B5EF4-FFF2-40B4-BE49-F238E27FC236}">
                  <a16:creationId xmlns:a16="http://schemas.microsoft.com/office/drawing/2014/main" id="{8404C5E8-4C10-316E-AEC9-464497C0B79D}"/>
                </a:ext>
              </a:extLst>
            </p:cNvPr>
            <p:cNvGrpSpPr/>
            <p:nvPr/>
          </p:nvGrpSpPr>
          <p:grpSpPr>
            <a:xfrm>
              <a:off x="6095999" y="1759855"/>
              <a:ext cx="9058553" cy="563165"/>
              <a:chOff x="690638" y="1931247"/>
              <a:chExt cx="9058553" cy="563165"/>
            </a:xfrm>
          </p:grpSpPr>
          <p:sp>
            <p:nvSpPr>
              <p:cNvPr id="36" name="文本框 35">
                <a:extLst>
                  <a:ext uri="{FF2B5EF4-FFF2-40B4-BE49-F238E27FC236}">
                    <a16:creationId xmlns:a16="http://schemas.microsoft.com/office/drawing/2014/main" id="{2E1E3377-639B-C8D6-26F8-51A2F84279A7}"/>
                  </a:ext>
                </a:extLst>
              </p:cNvPr>
              <p:cNvSpPr txBox="1"/>
              <p:nvPr/>
            </p:nvSpPr>
            <p:spPr>
              <a:xfrm>
                <a:off x="690638" y="2248832"/>
                <a:ext cx="9058553" cy="245580"/>
              </a:xfrm>
              <a:prstGeom prst="rect">
                <a:avLst/>
              </a:prstGeom>
              <a:noFill/>
            </p:spPr>
            <p:txBody>
              <a:bodyPr wrap="square" lIns="0" tIns="0" rIns="0" bIns="0" rtlCol="0">
                <a:spAutoFit/>
              </a:bodyPr>
              <a:lstStyle/>
              <a:p>
                <a:pPr algn="just">
                  <a:lnSpc>
                    <a:spcPct val="150000"/>
                  </a:lnSpc>
                  <a:defRPr/>
                </a:pPr>
                <a:endParaRPr lang="zh-CN" altLang="en-US" sz="1200" dirty="0">
                  <a:latin typeface="微软雅黑 Light"/>
                  <a:ea typeface="微软雅黑 Light"/>
                </a:endParaRPr>
              </a:p>
            </p:txBody>
          </p:sp>
          <p:sp>
            <p:nvSpPr>
              <p:cNvPr id="37" name="文本框 36">
                <a:extLst>
                  <a:ext uri="{FF2B5EF4-FFF2-40B4-BE49-F238E27FC236}">
                    <a16:creationId xmlns:a16="http://schemas.microsoft.com/office/drawing/2014/main" id="{3D5FFE10-688D-7BAC-42C6-16ECE24A9E99}"/>
                  </a:ext>
                </a:extLst>
              </p:cNvPr>
              <p:cNvSpPr txBox="1"/>
              <p:nvPr/>
            </p:nvSpPr>
            <p:spPr>
              <a:xfrm>
                <a:off x="690638" y="1931247"/>
                <a:ext cx="5437187"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latin typeface="微软雅黑"/>
                    <a:ea typeface="微软雅黑"/>
                  </a:rPr>
                  <a:t>上位机软件设计目标</a:t>
                </a:r>
                <a:endParaRPr kumimoji="0" lang="zh-CN" altLang="en-US" sz="2000" b="1" i="0" u="none" strike="noStrike" kern="1200" cap="none" spc="0" normalizeH="0" baseline="0" noProof="0" dirty="0">
                  <a:ln>
                    <a:noFill/>
                  </a:ln>
                  <a:effectLst/>
                  <a:uLnTx/>
                  <a:uFillTx/>
                  <a:latin typeface="微软雅黑"/>
                  <a:ea typeface="微软雅黑"/>
                  <a:cs typeface="+mn-cs"/>
                </a:endParaRPr>
              </a:p>
            </p:txBody>
          </p:sp>
        </p:grpSp>
      </p:grpSp>
      <p:sp>
        <p:nvSpPr>
          <p:cNvPr id="20" name="文本框 19">
            <a:extLst>
              <a:ext uri="{FF2B5EF4-FFF2-40B4-BE49-F238E27FC236}">
                <a16:creationId xmlns:a16="http://schemas.microsoft.com/office/drawing/2014/main" id="{FDEEAE33-A4AF-410B-95AF-77FD15E15971}"/>
              </a:ext>
            </a:extLst>
          </p:cNvPr>
          <p:cNvSpPr txBox="1"/>
          <p:nvPr/>
        </p:nvSpPr>
        <p:spPr>
          <a:xfrm>
            <a:off x="2086320" y="3875453"/>
            <a:ext cx="9434756" cy="2174121"/>
          </a:xfrm>
          <a:prstGeom prst="rect">
            <a:avLst/>
          </a:prstGeom>
          <a:noFill/>
        </p:spPr>
        <p:txBody>
          <a:bodyPr wrap="square" lIns="0" tIns="0" rIns="0" bIns="0"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effectLst/>
                <a:uLnTx/>
                <a:uFillTx/>
                <a:latin typeface="微软雅黑 Light"/>
                <a:ea typeface="微软雅黑 Light"/>
                <a:cs typeface="+mn-cs"/>
              </a:rPr>
              <a:t>1.</a:t>
            </a:r>
            <a:r>
              <a:rPr kumimoji="0" lang="zh-CN" altLang="en-US" sz="1600" b="0" i="0" u="none" strike="noStrike" kern="1200" cap="none" spc="0" normalizeH="0" baseline="0" noProof="0" dirty="0">
                <a:ln>
                  <a:noFill/>
                </a:ln>
                <a:effectLst/>
                <a:uLnTx/>
                <a:uFillTx/>
                <a:latin typeface="微软雅黑 Light"/>
                <a:ea typeface="微软雅黑 Light"/>
                <a:cs typeface="+mn-cs"/>
              </a:rPr>
              <a:t>实时显示双通道采集信号的时域波形，能够显示波形中各个采样点的电压信息</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effectLst/>
                <a:uLnTx/>
                <a:uFillTx/>
                <a:latin typeface="微软雅黑 Light"/>
                <a:ea typeface="微软雅黑 Light"/>
                <a:cs typeface="+mn-cs"/>
              </a:rPr>
              <a:t>2.</a:t>
            </a:r>
            <a:r>
              <a:rPr kumimoji="0" lang="zh-CN" altLang="en-US" sz="1600" b="0" i="0" u="none" strike="noStrike" kern="1200" cap="none" spc="0" normalizeH="0" baseline="0" noProof="0" dirty="0">
                <a:ln>
                  <a:noFill/>
                </a:ln>
                <a:effectLst/>
                <a:uLnTx/>
                <a:uFillTx/>
                <a:latin typeface="微软雅黑 Light"/>
                <a:ea typeface="微软雅黑 Light"/>
                <a:cs typeface="+mn-cs"/>
              </a:rPr>
              <a:t>能够实时显示双路信号的频谱与频域特性</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effectLst/>
                <a:uLnTx/>
                <a:uFillTx/>
                <a:latin typeface="微软雅黑 Light"/>
                <a:ea typeface="微软雅黑 Light"/>
                <a:cs typeface="+mn-cs"/>
              </a:rPr>
              <a:t>3.</a:t>
            </a:r>
            <a:r>
              <a:rPr kumimoji="0" lang="zh-CN" altLang="en-US" sz="1600" b="0" i="0" u="none" strike="noStrike" kern="1200" cap="none" spc="0" normalizeH="0" baseline="0" noProof="0" dirty="0">
                <a:ln>
                  <a:noFill/>
                </a:ln>
                <a:effectLst/>
                <a:uLnTx/>
                <a:uFillTx/>
                <a:latin typeface="微软雅黑 Light"/>
                <a:ea typeface="微软雅黑 Light"/>
                <a:cs typeface="+mn-cs"/>
              </a:rPr>
              <a:t>能够完成简单的时频域测量，能够自动测量信号的交直流平均功率，振幅峰－峰值等特性，以及对于信号质量指标如</a:t>
            </a:r>
            <a:r>
              <a:rPr kumimoji="0" lang="en-US" altLang="zh-CN" sz="1600" b="0" i="0" u="none" strike="noStrike" kern="1200" cap="none" spc="0" normalizeH="0" baseline="0" noProof="0" dirty="0">
                <a:ln>
                  <a:noFill/>
                </a:ln>
                <a:effectLst/>
                <a:uLnTx/>
                <a:uFillTx/>
                <a:latin typeface="微软雅黑 Light"/>
                <a:ea typeface="微软雅黑 Light"/>
                <a:cs typeface="+mn-cs"/>
              </a:rPr>
              <a:t>THD</a:t>
            </a:r>
            <a:r>
              <a:rPr kumimoji="0" lang="zh-CN" altLang="en-US" sz="1600" b="0" i="0" u="none" strike="noStrike" kern="1200" cap="none" spc="0" normalizeH="0" baseline="0" noProof="0" dirty="0">
                <a:ln>
                  <a:noFill/>
                </a:ln>
                <a:effectLst/>
                <a:uLnTx/>
                <a:uFillTx/>
                <a:latin typeface="微软雅黑 Light"/>
                <a:ea typeface="微软雅黑 Light"/>
                <a:cs typeface="+mn-cs"/>
              </a:rPr>
              <a:t>，</a:t>
            </a:r>
            <a:r>
              <a:rPr kumimoji="0" lang="en-US" altLang="zh-CN" sz="1600" b="0" i="0" u="none" strike="noStrike" kern="1200" cap="none" spc="0" normalizeH="0" baseline="0" noProof="0" dirty="0">
                <a:ln>
                  <a:noFill/>
                </a:ln>
                <a:effectLst/>
                <a:uLnTx/>
                <a:uFillTx/>
                <a:latin typeface="微软雅黑 Light"/>
                <a:ea typeface="微软雅黑 Light"/>
                <a:cs typeface="+mn-cs"/>
              </a:rPr>
              <a:t>SNR</a:t>
            </a:r>
            <a:r>
              <a:rPr kumimoji="0" lang="zh-CN" altLang="en-US" sz="1600" b="0" i="0" u="none" strike="noStrike" kern="1200" cap="none" spc="0" normalizeH="0" baseline="0" noProof="0" dirty="0">
                <a:ln>
                  <a:noFill/>
                </a:ln>
                <a:effectLst/>
                <a:uLnTx/>
                <a:uFillTx/>
                <a:latin typeface="微软雅黑 Light"/>
                <a:ea typeface="微软雅黑 Light"/>
                <a:cs typeface="+mn-cs"/>
              </a:rPr>
              <a:t>测量。</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effectLst/>
                <a:uLnTx/>
                <a:uFillTx/>
                <a:latin typeface="微软雅黑 Light"/>
                <a:ea typeface="微软雅黑 Light"/>
                <a:cs typeface="+mn-cs"/>
              </a:rPr>
              <a:t>4.</a:t>
            </a:r>
            <a:r>
              <a:rPr kumimoji="0" lang="zh-CN" altLang="en-US" sz="1600" b="0" i="0" u="none" strike="noStrike" kern="1200" cap="none" spc="0" normalizeH="0" baseline="0" noProof="0" dirty="0">
                <a:ln>
                  <a:noFill/>
                </a:ln>
                <a:effectLst/>
                <a:uLnTx/>
                <a:uFillTx/>
                <a:latin typeface="微软雅黑 Light"/>
                <a:ea typeface="微软雅黑 Light"/>
                <a:cs typeface="+mn-cs"/>
              </a:rPr>
              <a:t>具备数据库管理功能，可以对于采集输入进行导入备份和数据管理</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accent1"/>
                </a:solidFill>
                <a:effectLst/>
                <a:uLnTx/>
                <a:uFillTx/>
                <a:latin typeface="微软雅黑 Light"/>
                <a:ea typeface="微软雅黑 Light"/>
                <a:cs typeface="+mn-cs"/>
              </a:rPr>
              <a:t>5.</a:t>
            </a:r>
            <a:r>
              <a:rPr kumimoji="0" lang="zh-CN" altLang="en-US" sz="1600" b="0" i="0" u="none" strike="noStrike" kern="1200" cap="none" spc="0" normalizeH="0" baseline="0" noProof="0" dirty="0">
                <a:ln>
                  <a:noFill/>
                </a:ln>
                <a:solidFill>
                  <a:schemeClr val="accent1"/>
                </a:solidFill>
                <a:effectLst/>
                <a:uLnTx/>
                <a:uFillTx/>
                <a:latin typeface="微软雅黑 Light"/>
                <a:ea typeface="微软雅黑 Light"/>
                <a:cs typeface="+mn-cs"/>
              </a:rPr>
              <a:t>探索实现更多种传输协议，提供更丰富的接口支持</a:t>
            </a:r>
            <a:endParaRPr kumimoji="0" lang="zh-CN" altLang="en-US" sz="1200" b="0" i="0" u="none" strike="noStrike" kern="1200" cap="none" spc="0" normalizeH="0" baseline="0" noProof="0" dirty="0">
              <a:ln>
                <a:noFill/>
              </a:ln>
              <a:effectLst/>
              <a:uLnTx/>
              <a:uFillTx/>
              <a:latin typeface="微软雅黑 Light"/>
              <a:ea typeface="微软雅黑 Light"/>
              <a:cs typeface="+mn-cs"/>
            </a:endParaRPr>
          </a:p>
        </p:txBody>
      </p:sp>
      <p:grpSp>
        <p:nvGrpSpPr>
          <p:cNvPr id="21" name="组合 20">
            <a:extLst>
              <a:ext uri="{FF2B5EF4-FFF2-40B4-BE49-F238E27FC236}">
                <a16:creationId xmlns:a16="http://schemas.microsoft.com/office/drawing/2014/main" id="{19C1F0BB-4BCA-40DD-9C99-567FBA2AD92F}"/>
              </a:ext>
            </a:extLst>
          </p:cNvPr>
          <p:cNvGrpSpPr/>
          <p:nvPr/>
        </p:nvGrpSpPr>
        <p:grpSpPr>
          <a:xfrm rot="20122328">
            <a:off x="10762115" y="597691"/>
            <a:ext cx="4075699" cy="4132362"/>
            <a:chOff x="6818443" y="5354119"/>
            <a:chExt cx="823569" cy="921675"/>
          </a:xfrm>
        </p:grpSpPr>
        <p:sp>
          <p:nvSpPr>
            <p:cNvPr id="22" name="平行四边形 21">
              <a:extLst>
                <a:ext uri="{FF2B5EF4-FFF2-40B4-BE49-F238E27FC236}">
                  <a16:creationId xmlns:a16="http://schemas.microsoft.com/office/drawing/2014/main" id="{EA976C21-D0C7-495A-89C7-12618ADB8E38}"/>
                </a:ext>
              </a:extLst>
            </p:cNvPr>
            <p:cNvSpPr/>
            <p:nvPr/>
          </p:nvSpPr>
          <p:spPr>
            <a:xfrm rot="7200000">
              <a:off x="6666467" y="5558239"/>
              <a:ext cx="673340" cy="369387"/>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23" name="平行四边形 22">
              <a:extLst>
                <a:ext uri="{FF2B5EF4-FFF2-40B4-BE49-F238E27FC236}">
                  <a16:creationId xmlns:a16="http://schemas.microsoft.com/office/drawing/2014/main" id="{CED2F709-C253-4B13-BE5F-99275063DF63}"/>
                </a:ext>
              </a:extLst>
            </p:cNvPr>
            <p:cNvSpPr/>
            <p:nvPr/>
          </p:nvSpPr>
          <p:spPr>
            <a:xfrm rot="18000000" flipH="1">
              <a:off x="6986366" y="5754430"/>
              <a:ext cx="673340" cy="369387"/>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24" name="平行四边形 23">
              <a:extLst>
                <a:ext uri="{FF2B5EF4-FFF2-40B4-BE49-F238E27FC236}">
                  <a16:creationId xmlns:a16="http://schemas.microsoft.com/office/drawing/2014/main" id="{3000F8B8-90EF-4491-B64B-E23D2D06AAA9}"/>
                </a:ext>
              </a:extLst>
            </p:cNvPr>
            <p:cNvSpPr/>
            <p:nvPr/>
          </p:nvSpPr>
          <p:spPr>
            <a:xfrm flipH="1">
              <a:off x="7001198" y="5354119"/>
              <a:ext cx="640814" cy="392381"/>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25" name="组合 24">
            <a:extLst>
              <a:ext uri="{FF2B5EF4-FFF2-40B4-BE49-F238E27FC236}">
                <a16:creationId xmlns:a16="http://schemas.microsoft.com/office/drawing/2014/main" id="{763E06EE-EEF9-41BA-A325-E37510798F9B}"/>
              </a:ext>
            </a:extLst>
          </p:cNvPr>
          <p:cNvGrpSpPr/>
          <p:nvPr/>
        </p:nvGrpSpPr>
        <p:grpSpPr>
          <a:xfrm rot="15040404">
            <a:off x="10009188" y="-68770"/>
            <a:ext cx="1117546" cy="1223896"/>
            <a:chOff x="6818443" y="5354119"/>
            <a:chExt cx="823569" cy="921675"/>
          </a:xfrm>
        </p:grpSpPr>
        <p:sp>
          <p:nvSpPr>
            <p:cNvPr id="26" name="平行四边形 25">
              <a:extLst>
                <a:ext uri="{FF2B5EF4-FFF2-40B4-BE49-F238E27FC236}">
                  <a16:creationId xmlns:a16="http://schemas.microsoft.com/office/drawing/2014/main" id="{9ED1ED63-D65C-4B5B-B989-5E15ABD73487}"/>
                </a:ext>
              </a:extLst>
            </p:cNvPr>
            <p:cNvSpPr/>
            <p:nvPr/>
          </p:nvSpPr>
          <p:spPr>
            <a:xfrm rot="7200000">
              <a:off x="6666467" y="5558239"/>
              <a:ext cx="673340" cy="369387"/>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28" name="平行四边形 27">
              <a:extLst>
                <a:ext uri="{FF2B5EF4-FFF2-40B4-BE49-F238E27FC236}">
                  <a16:creationId xmlns:a16="http://schemas.microsoft.com/office/drawing/2014/main" id="{0BE1518F-ECC0-4AC7-8280-C563350A1CF1}"/>
                </a:ext>
              </a:extLst>
            </p:cNvPr>
            <p:cNvSpPr/>
            <p:nvPr/>
          </p:nvSpPr>
          <p:spPr>
            <a:xfrm rot="18000000" flipH="1">
              <a:off x="6986366" y="5754430"/>
              <a:ext cx="673340" cy="369387"/>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41" name="平行四边形 40">
              <a:extLst>
                <a:ext uri="{FF2B5EF4-FFF2-40B4-BE49-F238E27FC236}">
                  <a16:creationId xmlns:a16="http://schemas.microsoft.com/office/drawing/2014/main" id="{1C85DF6F-62A5-4106-B0C8-A54A40C1A8F5}"/>
                </a:ext>
              </a:extLst>
            </p:cNvPr>
            <p:cNvSpPr/>
            <p:nvPr/>
          </p:nvSpPr>
          <p:spPr>
            <a:xfrm flipH="1">
              <a:off x="7001198" y="5354119"/>
              <a:ext cx="640814" cy="392381"/>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42" name="组合 41">
            <a:extLst>
              <a:ext uri="{FF2B5EF4-FFF2-40B4-BE49-F238E27FC236}">
                <a16:creationId xmlns:a16="http://schemas.microsoft.com/office/drawing/2014/main" id="{2F3C79D1-1A18-4133-8D9F-7F056CA58D74}"/>
              </a:ext>
            </a:extLst>
          </p:cNvPr>
          <p:cNvGrpSpPr/>
          <p:nvPr/>
        </p:nvGrpSpPr>
        <p:grpSpPr>
          <a:xfrm rot="1215262" flipH="1">
            <a:off x="8246336" y="472383"/>
            <a:ext cx="1178099" cy="1223896"/>
            <a:chOff x="6818443" y="5354119"/>
            <a:chExt cx="823569" cy="921675"/>
          </a:xfrm>
        </p:grpSpPr>
        <p:sp>
          <p:nvSpPr>
            <p:cNvPr id="43" name="平行四边形 42">
              <a:extLst>
                <a:ext uri="{FF2B5EF4-FFF2-40B4-BE49-F238E27FC236}">
                  <a16:creationId xmlns:a16="http://schemas.microsoft.com/office/drawing/2014/main" id="{55C4C457-C273-4256-BEE6-64A408F34D95}"/>
                </a:ext>
              </a:extLst>
            </p:cNvPr>
            <p:cNvSpPr/>
            <p:nvPr/>
          </p:nvSpPr>
          <p:spPr>
            <a:xfrm rot="7200000">
              <a:off x="6666467" y="5558239"/>
              <a:ext cx="673340" cy="369387"/>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44" name="平行四边形 43">
              <a:extLst>
                <a:ext uri="{FF2B5EF4-FFF2-40B4-BE49-F238E27FC236}">
                  <a16:creationId xmlns:a16="http://schemas.microsoft.com/office/drawing/2014/main" id="{75FF172F-8A32-4DF3-AE8E-6B23C583E43C}"/>
                </a:ext>
              </a:extLst>
            </p:cNvPr>
            <p:cNvSpPr/>
            <p:nvPr/>
          </p:nvSpPr>
          <p:spPr>
            <a:xfrm rot="18000000" flipH="1">
              <a:off x="6986366" y="5754430"/>
              <a:ext cx="673340" cy="369387"/>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45" name="平行四边形 44">
              <a:extLst>
                <a:ext uri="{FF2B5EF4-FFF2-40B4-BE49-F238E27FC236}">
                  <a16:creationId xmlns:a16="http://schemas.microsoft.com/office/drawing/2014/main" id="{D4892D0C-1C7C-496D-ABFC-C7D7381B7297}"/>
                </a:ext>
              </a:extLst>
            </p:cNvPr>
            <p:cNvSpPr/>
            <p:nvPr/>
          </p:nvSpPr>
          <p:spPr>
            <a:xfrm flipH="1">
              <a:off x="7001198" y="5354119"/>
              <a:ext cx="640814" cy="392381"/>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46" name="组合 45">
            <a:extLst>
              <a:ext uri="{FF2B5EF4-FFF2-40B4-BE49-F238E27FC236}">
                <a16:creationId xmlns:a16="http://schemas.microsoft.com/office/drawing/2014/main" id="{7B29B0E0-4B75-4FC6-AA5A-19AA632C3D58}"/>
              </a:ext>
            </a:extLst>
          </p:cNvPr>
          <p:cNvGrpSpPr/>
          <p:nvPr/>
        </p:nvGrpSpPr>
        <p:grpSpPr>
          <a:xfrm rot="15040404">
            <a:off x="7143462" y="-668874"/>
            <a:ext cx="1117546" cy="1223896"/>
            <a:chOff x="6818443" y="5354119"/>
            <a:chExt cx="823569" cy="921675"/>
          </a:xfrm>
        </p:grpSpPr>
        <p:sp>
          <p:nvSpPr>
            <p:cNvPr id="47" name="平行四边形 46">
              <a:extLst>
                <a:ext uri="{FF2B5EF4-FFF2-40B4-BE49-F238E27FC236}">
                  <a16:creationId xmlns:a16="http://schemas.microsoft.com/office/drawing/2014/main" id="{2A4983B7-5E19-4CB7-B98F-56C9C4115DDD}"/>
                </a:ext>
              </a:extLst>
            </p:cNvPr>
            <p:cNvSpPr/>
            <p:nvPr/>
          </p:nvSpPr>
          <p:spPr>
            <a:xfrm rot="7200000">
              <a:off x="6666467" y="5558239"/>
              <a:ext cx="673340" cy="369387"/>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48" name="平行四边形 47">
              <a:extLst>
                <a:ext uri="{FF2B5EF4-FFF2-40B4-BE49-F238E27FC236}">
                  <a16:creationId xmlns:a16="http://schemas.microsoft.com/office/drawing/2014/main" id="{F42C0BFD-A3FC-41DE-8753-250BD9645104}"/>
                </a:ext>
              </a:extLst>
            </p:cNvPr>
            <p:cNvSpPr/>
            <p:nvPr/>
          </p:nvSpPr>
          <p:spPr>
            <a:xfrm rot="18000000" flipH="1">
              <a:off x="6986366" y="5754430"/>
              <a:ext cx="673340" cy="369387"/>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49" name="平行四边形 48">
              <a:extLst>
                <a:ext uri="{FF2B5EF4-FFF2-40B4-BE49-F238E27FC236}">
                  <a16:creationId xmlns:a16="http://schemas.microsoft.com/office/drawing/2014/main" id="{1703C1D5-A47E-446A-BC5E-D511DD8DA068}"/>
                </a:ext>
              </a:extLst>
            </p:cNvPr>
            <p:cNvSpPr/>
            <p:nvPr/>
          </p:nvSpPr>
          <p:spPr>
            <a:xfrm flipH="1">
              <a:off x="7001198" y="5354119"/>
              <a:ext cx="640814" cy="392381"/>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spTree>
    <p:extLst>
      <p:ext uri="{BB962C8B-B14F-4D97-AF65-F5344CB8AC3E}">
        <p14:creationId xmlns:p14="http://schemas.microsoft.com/office/powerpoint/2010/main" val="1588052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接连接符 57">
            <a:extLst>
              <a:ext uri="{FF2B5EF4-FFF2-40B4-BE49-F238E27FC236}">
                <a16:creationId xmlns:a16="http://schemas.microsoft.com/office/drawing/2014/main" id="{58197F2A-5141-318A-5752-C47997B156BD}"/>
              </a:ext>
            </a:extLst>
          </p:cNvPr>
          <p:cNvCxnSpPr>
            <a:cxnSpLocks/>
          </p:cNvCxnSpPr>
          <p:nvPr/>
        </p:nvCxnSpPr>
        <p:spPr>
          <a:xfrm flipV="1">
            <a:off x="1438974" y="1296265"/>
            <a:ext cx="0" cy="491849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5FCB4B1E-5059-005A-9B22-C16B644B280C}"/>
              </a:ext>
            </a:extLst>
          </p:cNvPr>
          <p:cNvSpPr>
            <a:spLocks noGrp="1"/>
          </p:cNvSpPr>
          <p:nvPr>
            <p:ph type="title"/>
          </p:nvPr>
        </p:nvSpPr>
        <p:spPr/>
        <p:txBody>
          <a:bodyPr/>
          <a:lstStyle/>
          <a:p>
            <a:r>
              <a:rPr kumimoji="1" lang="zh-CN" altLang="en-US" dirty="0"/>
              <a:t>技术难点与创新点分析</a:t>
            </a:r>
          </a:p>
        </p:txBody>
      </p:sp>
      <p:grpSp>
        <p:nvGrpSpPr>
          <p:cNvPr id="32" name="组合 31">
            <a:extLst>
              <a:ext uri="{FF2B5EF4-FFF2-40B4-BE49-F238E27FC236}">
                <a16:creationId xmlns:a16="http://schemas.microsoft.com/office/drawing/2014/main" id="{29B52241-CCC5-F1B8-9EB7-EF1A42254530}"/>
              </a:ext>
            </a:extLst>
          </p:cNvPr>
          <p:cNvGrpSpPr/>
          <p:nvPr/>
        </p:nvGrpSpPr>
        <p:grpSpPr>
          <a:xfrm>
            <a:off x="1264640" y="1233080"/>
            <a:ext cx="10027387" cy="1791742"/>
            <a:chOff x="5598734" y="1747754"/>
            <a:chExt cx="10027387" cy="1791742"/>
          </a:xfrm>
        </p:grpSpPr>
        <p:grpSp>
          <p:nvGrpSpPr>
            <p:cNvPr id="31" name="组合 30">
              <a:extLst>
                <a:ext uri="{FF2B5EF4-FFF2-40B4-BE49-F238E27FC236}">
                  <a16:creationId xmlns:a16="http://schemas.microsoft.com/office/drawing/2014/main" id="{F53C2ABA-6621-9214-6D13-C3441E988493}"/>
                </a:ext>
              </a:extLst>
            </p:cNvPr>
            <p:cNvGrpSpPr/>
            <p:nvPr/>
          </p:nvGrpSpPr>
          <p:grpSpPr>
            <a:xfrm>
              <a:off x="5598734" y="1747754"/>
              <a:ext cx="356651" cy="375747"/>
              <a:chOff x="5571024" y="1733899"/>
              <a:chExt cx="356651" cy="375747"/>
            </a:xfrm>
          </p:grpSpPr>
          <p:sp>
            <p:nvSpPr>
              <p:cNvPr id="11" name="平行四边形 10">
                <a:extLst>
                  <a:ext uri="{FF2B5EF4-FFF2-40B4-BE49-F238E27FC236}">
                    <a16:creationId xmlns:a16="http://schemas.microsoft.com/office/drawing/2014/main" id="{5BC29FFC-2212-BAEA-E99B-167723D93851}"/>
                  </a:ext>
                </a:extLst>
              </p:cNvPr>
              <p:cNvSpPr/>
              <p:nvPr/>
            </p:nvSpPr>
            <p:spPr>
              <a:xfrm rot="7200000">
                <a:off x="5513754" y="1812427"/>
                <a:ext cx="274506" cy="159965"/>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2" name="平行四边形 11">
                <a:extLst>
                  <a:ext uri="{FF2B5EF4-FFF2-40B4-BE49-F238E27FC236}">
                    <a16:creationId xmlns:a16="http://schemas.microsoft.com/office/drawing/2014/main" id="{27551091-F950-338F-E34D-5EF1A8B1C007}"/>
                  </a:ext>
                </a:extLst>
              </p:cNvPr>
              <p:cNvSpPr/>
              <p:nvPr/>
            </p:nvSpPr>
            <p:spPr>
              <a:xfrm rot="18000000" flipH="1">
                <a:off x="5652288" y="1892410"/>
                <a:ext cx="274506" cy="159965"/>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3" name="平行四边形 12">
                <a:extLst>
                  <a:ext uri="{FF2B5EF4-FFF2-40B4-BE49-F238E27FC236}">
                    <a16:creationId xmlns:a16="http://schemas.microsoft.com/office/drawing/2014/main" id="{CF8C27CF-F277-415C-2ECC-5C63C6E49F27}"/>
                  </a:ext>
                </a:extLst>
              </p:cNvPr>
              <p:cNvSpPr/>
              <p:nvPr/>
            </p:nvSpPr>
            <p:spPr>
              <a:xfrm flipH="1">
                <a:off x="5650167" y="1733899"/>
                <a:ext cx="277508" cy="159965"/>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grpSp>
        <p:grpSp>
          <p:nvGrpSpPr>
            <p:cNvPr id="27" name="组合 26">
              <a:extLst>
                <a:ext uri="{FF2B5EF4-FFF2-40B4-BE49-F238E27FC236}">
                  <a16:creationId xmlns:a16="http://schemas.microsoft.com/office/drawing/2014/main" id="{26645E46-96EE-2F77-BF0D-1229D8BEDF54}"/>
                </a:ext>
              </a:extLst>
            </p:cNvPr>
            <p:cNvGrpSpPr/>
            <p:nvPr/>
          </p:nvGrpSpPr>
          <p:grpSpPr>
            <a:xfrm>
              <a:off x="6095999" y="1759855"/>
              <a:ext cx="9530122" cy="1779641"/>
              <a:chOff x="690638" y="1931247"/>
              <a:chExt cx="9530122" cy="1779641"/>
            </a:xfrm>
          </p:grpSpPr>
          <p:sp>
            <p:nvSpPr>
              <p:cNvPr id="29" name="文本框 28">
                <a:extLst>
                  <a:ext uri="{FF2B5EF4-FFF2-40B4-BE49-F238E27FC236}">
                    <a16:creationId xmlns:a16="http://schemas.microsoft.com/office/drawing/2014/main" id="{B36B1F8F-B5EB-A87A-800F-0CB2BA0BDE50}"/>
                  </a:ext>
                </a:extLst>
              </p:cNvPr>
              <p:cNvSpPr txBox="1"/>
              <p:nvPr/>
            </p:nvSpPr>
            <p:spPr>
              <a:xfrm>
                <a:off x="773893" y="2357312"/>
                <a:ext cx="9446867" cy="1353576"/>
              </a:xfrm>
              <a:prstGeom prst="rect">
                <a:avLst/>
              </a:prstGeom>
              <a:noFill/>
            </p:spPr>
            <p:txBody>
              <a:bodyPr wrap="square" lIns="0" tIns="0" rIns="0" bIns="0" rtlCol="0">
                <a:spAutoFit/>
              </a:bodyPr>
              <a:lstStyle/>
              <a:p>
                <a:pPr algn="just">
                  <a:lnSpc>
                    <a:spcPct val="150000"/>
                  </a:lnSpc>
                  <a:defRPr/>
                </a:pPr>
                <a:r>
                  <a:rPr kumimoji="0" lang="en-US" altLang="zh-CN" sz="1600" b="0" i="0" u="none" strike="noStrike" kern="1200" cap="none" spc="0" normalizeH="0" baseline="0" noProof="0" dirty="0">
                    <a:ln>
                      <a:noFill/>
                    </a:ln>
                    <a:effectLst/>
                    <a:uLnTx/>
                    <a:uFillTx/>
                    <a:latin typeface="微软雅黑 Light"/>
                    <a:ea typeface="微软雅黑 Light"/>
                    <a:cs typeface="+mn-cs"/>
                  </a:rPr>
                  <a:t>1.    </a:t>
                </a:r>
                <a:r>
                  <a:rPr kumimoji="0" lang="zh-CN" altLang="en-US" sz="1600" b="0" i="0" u="none" strike="noStrike" kern="1200" cap="none" spc="0" normalizeH="0" baseline="0" noProof="0" dirty="0">
                    <a:ln>
                      <a:noFill/>
                    </a:ln>
                    <a:effectLst/>
                    <a:uLnTx/>
                    <a:uFillTx/>
                    <a:latin typeface="微软雅黑 Light"/>
                    <a:ea typeface="微软雅黑 Light"/>
                    <a:cs typeface="+mn-cs"/>
                  </a:rPr>
                  <a:t>信号采集与</a:t>
                </a:r>
                <a:r>
                  <a:rPr kumimoji="0" lang="en-US" altLang="zh-CN" sz="1600" b="0" i="0" u="none" strike="noStrike" kern="1200" cap="none" spc="0" normalizeH="0" baseline="0" noProof="0" dirty="0">
                    <a:ln>
                      <a:noFill/>
                    </a:ln>
                    <a:effectLst/>
                    <a:uLnTx/>
                    <a:uFillTx/>
                    <a:latin typeface="微软雅黑 Light"/>
                    <a:ea typeface="微软雅黑 Light"/>
                    <a:cs typeface="+mn-cs"/>
                  </a:rPr>
                  <a:t>PC</a:t>
                </a:r>
                <a:r>
                  <a:rPr kumimoji="0" lang="zh-CN" altLang="en-US" sz="1600" b="0" i="0" u="none" strike="noStrike" kern="1200" cap="none" spc="0" normalizeH="0" baseline="0" noProof="0" dirty="0">
                    <a:ln>
                      <a:noFill/>
                    </a:ln>
                    <a:effectLst/>
                    <a:uLnTx/>
                    <a:uFillTx/>
                    <a:latin typeface="微软雅黑 Light"/>
                    <a:ea typeface="微软雅黑 Light"/>
                    <a:cs typeface="+mn-cs"/>
                  </a:rPr>
                  <a:t>端的</a:t>
                </a:r>
                <a:r>
                  <a:rPr kumimoji="0" lang="en-US" altLang="zh-CN" sz="1600" b="0" i="0" u="none" strike="noStrike" kern="1200" cap="none" spc="0" normalizeH="0" baseline="0" noProof="0" dirty="0">
                    <a:ln>
                      <a:noFill/>
                    </a:ln>
                    <a:effectLst/>
                    <a:uLnTx/>
                    <a:uFillTx/>
                    <a:latin typeface="微软雅黑 Light"/>
                    <a:ea typeface="微软雅黑 Light"/>
                    <a:cs typeface="+mn-cs"/>
                  </a:rPr>
                  <a:t>UDP</a:t>
                </a:r>
                <a:r>
                  <a:rPr kumimoji="0" lang="zh-CN" altLang="en-US" sz="1600" b="0" i="0" u="none" strike="noStrike" kern="1200" cap="none" spc="0" normalizeH="0" baseline="0" noProof="0" dirty="0">
                    <a:ln>
                      <a:noFill/>
                    </a:ln>
                    <a:effectLst/>
                    <a:uLnTx/>
                    <a:uFillTx/>
                    <a:latin typeface="微软雅黑 Light"/>
                    <a:ea typeface="微软雅黑 Light"/>
                    <a:cs typeface="+mn-cs"/>
                  </a:rPr>
                  <a:t>协议高速实时通信实现。</a:t>
                </a:r>
              </a:p>
              <a:p>
                <a:pPr marL="342900" marR="0" lvl="0" indent="-342900" algn="just" defTabSz="914400" rtl="0" eaLnBrk="1" fontAlgn="auto" latinLnBrk="0" hangingPunct="1">
                  <a:lnSpc>
                    <a:spcPct val="150000"/>
                  </a:lnSpc>
                  <a:spcBef>
                    <a:spcPts val="0"/>
                  </a:spcBef>
                  <a:spcAft>
                    <a:spcPts val="0"/>
                  </a:spcAft>
                  <a:buClrTx/>
                  <a:buSzTx/>
                  <a:buFontTx/>
                  <a:buAutoNum type="arabicPeriod" startAt="2"/>
                  <a:tabLst/>
                  <a:defRPr/>
                </a:pPr>
                <a:r>
                  <a:rPr kumimoji="0" lang="zh-CN" altLang="en-US" sz="1600" b="0" i="0" u="none" strike="noStrike" kern="1200" cap="none" spc="0" normalizeH="0" baseline="0" noProof="0" dirty="0">
                    <a:ln>
                      <a:noFill/>
                    </a:ln>
                    <a:effectLst/>
                    <a:uLnTx/>
                    <a:uFillTx/>
                    <a:latin typeface="微软雅黑 Light"/>
                    <a:ea typeface="微软雅黑 Light"/>
                    <a:cs typeface="+mn-cs"/>
                  </a:rPr>
                  <a:t>信号采集模块的阻抗匹配与频响特性设计。 </a:t>
                </a:r>
                <a:r>
                  <a:rPr kumimoji="0" lang="en-US" altLang="zh-CN" sz="1600" b="0" i="0" u="none" strike="noStrike" kern="1200" cap="none" spc="0" normalizeH="0" baseline="0" noProof="0" dirty="0">
                    <a:ln>
                      <a:noFill/>
                    </a:ln>
                    <a:effectLst/>
                    <a:uLnTx/>
                    <a:uFillTx/>
                    <a:latin typeface="微软雅黑 Light"/>
                    <a:ea typeface="微软雅黑 Light"/>
                    <a:cs typeface="+mn-cs"/>
                  </a:rPr>
                  <a:t>	</a:t>
                </a:r>
              </a:p>
              <a:p>
                <a:pPr marL="342900" marR="0" lvl="0" indent="-342900" algn="just" defTabSz="914400" rtl="0" eaLnBrk="1" fontAlgn="auto" latinLnBrk="0" hangingPunct="1">
                  <a:lnSpc>
                    <a:spcPct val="150000"/>
                  </a:lnSpc>
                  <a:spcBef>
                    <a:spcPts val="0"/>
                  </a:spcBef>
                  <a:spcAft>
                    <a:spcPts val="0"/>
                  </a:spcAft>
                  <a:buClrTx/>
                  <a:buSzTx/>
                  <a:buFontTx/>
                  <a:buAutoNum type="arabicPeriod" startAt="2"/>
                  <a:tabLst/>
                  <a:defRPr/>
                </a:pPr>
                <a:r>
                  <a:rPr kumimoji="0" lang="en-US" altLang="zh-CN" sz="1600" b="0" i="0" u="none" strike="noStrike" kern="1200" cap="none" spc="0" normalizeH="0" baseline="0" noProof="0" dirty="0">
                    <a:ln>
                      <a:noFill/>
                    </a:ln>
                    <a:effectLst/>
                    <a:uLnTx/>
                    <a:uFillTx/>
                    <a:latin typeface="微软雅黑 Light"/>
                    <a:ea typeface="微软雅黑 Light"/>
                    <a:cs typeface="+mn-cs"/>
                  </a:rPr>
                  <a:t>PC</a:t>
                </a:r>
                <a:r>
                  <a:rPr kumimoji="0" lang="zh-CN" altLang="en-US" sz="1600" b="0" i="0" u="none" strike="noStrike" kern="1200" cap="none" spc="0" normalizeH="0" baseline="0" noProof="0" dirty="0">
                    <a:ln>
                      <a:noFill/>
                    </a:ln>
                    <a:effectLst/>
                    <a:uLnTx/>
                    <a:uFillTx/>
                    <a:latin typeface="微软雅黑 Light"/>
                    <a:ea typeface="微软雅黑 Light"/>
                    <a:cs typeface="+mn-cs"/>
                  </a:rPr>
                  <a:t>端数据测量和数据库管理的</a:t>
                </a:r>
                <a:r>
                  <a:rPr kumimoji="0" lang="en-US" altLang="zh-CN" sz="1600" b="0" i="0" u="none" strike="noStrike" kern="1200" cap="none" spc="0" normalizeH="0" baseline="0" noProof="0" dirty="0">
                    <a:ln>
                      <a:noFill/>
                    </a:ln>
                    <a:effectLst/>
                    <a:uLnTx/>
                    <a:uFillTx/>
                    <a:latin typeface="微软雅黑 Light"/>
                    <a:ea typeface="微软雅黑 Light"/>
                    <a:cs typeface="+mn-cs"/>
                  </a:rPr>
                  <a:t>UI</a:t>
                </a:r>
                <a:r>
                  <a:rPr kumimoji="0" lang="zh-CN" altLang="en-US" sz="1600" b="0" i="0" u="none" strike="noStrike" kern="1200" cap="none" spc="0" normalizeH="0" baseline="0" noProof="0" dirty="0">
                    <a:ln>
                      <a:noFill/>
                    </a:ln>
                    <a:effectLst/>
                    <a:uLnTx/>
                    <a:uFillTx/>
                    <a:latin typeface="微软雅黑 Light"/>
                    <a:ea typeface="微软雅黑 Light"/>
                    <a:cs typeface="+mn-cs"/>
                  </a:rPr>
                  <a:t>设计。</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effectLst/>
                  <a:uLnTx/>
                  <a:uFillTx/>
                  <a:latin typeface="微软雅黑 Light"/>
                  <a:ea typeface="微软雅黑 Light"/>
                  <a:cs typeface="+mn-cs"/>
                </a:endParaRPr>
              </a:p>
            </p:txBody>
          </p:sp>
          <p:sp>
            <p:nvSpPr>
              <p:cNvPr id="30" name="文本框 29">
                <a:extLst>
                  <a:ext uri="{FF2B5EF4-FFF2-40B4-BE49-F238E27FC236}">
                    <a16:creationId xmlns:a16="http://schemas.microsoft.com/office/drawing/2014/main" id="{55C5D28D-A6BE-1829-4DFF-FD0E14F6E601}"/>
                  </a:ext>
                </a:extLst>
              </p:cNvPr>
              <p:cNvSpPr txBox="1"/>
              <p:nvPr/>
            </p:nvSpPr>
            <p:spPr>
              <a:xfrm>
                <a:off x="690638" y="1931247"/>
                <a:ext cx="5437187"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effectLst/>
                    <a:uLnTx/>
                    <a:uFillTx/>
                    <a:latin typeface="微软雅黑"/>
                    <a:ea typeface="微软雅黑"/>
                    <a:cs typeface="+mn-cs"/>
                  </a:rPr>
                  <a:t>技术难点分析</a:t>
                </a:r>
              </a:p>
            </p:txBody>
          </p:sp>
        </p:grpSp>
      </p:grpSp>
      <p:grpSp>
        <p:nvGrpSpPr>
          <p:cNvPr id="33" name="组合 32">
            <a:extLst>
              <a:ext uri="{FF2B5EF4-FFF2-40B4-BE49-F238E27FC236}">
                <a16:creationId xmlns:a16="http://schemas.microsoft.com/office/drawing/2014/main" id="{505CF831-EDFA-4727-2FBE-C75CBE6BA1E3}"/>
              </a:ext>
            </a:extLst>
          </p:cNvPr>
          <p:cNvGrpSpPr/>
          <p:nvPr/>
        </p:nvGrpSpPr>
        <p:grpSpPr>
          <a:xfrm>
            <a:off x="1211011" y="2876231"/>
            <a:ext cx="9555818" cy="575266"/>
            <a:chOff x="5598734" y="1747754"/>
            <a:chExt cx="9555818" cy="575266"/>
          </a:xfrm>
        </p:grpSpPr>
        <p:grpSp>
          <p:nvGrpSpPr>
            <p:cNvPr id="34" name="组合 33">
              <a:extLst>
                <a:ext uri="{FF2B5EF4-FFF2-40B4-BE49-F238E27FC236}">
                  <a16:creationId xmlns:a16="http://schemas.microsoft.com/office/drawing/2014/main" id="{A52B765E-AAA7-DBA3-4910-DD506D4240C7}"/>
                </a:ext>
              </a:extLst>
            </p:cNvPr>
            <p:cNvGrpSpPr/>
            <p:nvPr/>
          </p:nvGrpSpPr>
          <p:grpSpPr>
            <a:xfrm>
              <a:off x="5598734" y="1747754"/>
              <a:ext cx="356651" cy="375747"/>
              <a:chOff x="5571024" y="1733899"/>
              <a:chExt cx="356651" cy="375747"/>
            </a:xfrm>
          </p:grpSpPr>
          <p:sp>
            <p:nvSpPr>
              <p:cNvPr id="38" name="平行四边形 37">
                <a:extLst>
                  <a:ext uri="{FF2B5EF4-FFF2-40B4-BE49-F238E27FC236}">
                    <a16:creationId xmlns:a16="http://schemas.microsoft.com/office/drawing/2014/main" id="{EE24812D-8486-DAF2-C5A3-F46B48011E46}"/>
                  </a:ext>
                </a:extLst>
              </p:cNvPr>
              <p:cNvSpPr/>
              <p:nvPr/>
            </p:nvSpPr>
            <p:spPr>
              <a:xfrm rot="7200000">
                <a:off x="5513754" y="1812427"/>
                <a:ext cx="274506" cy="159965"/>
              </a:xfrm>
              <a:prstGeom prst="parallelogram">
                <a:avLst>
                  <a:gd name="adj" fmla="val 5701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39" name="平行四边形 38">
                <a:extLst>
                  <a:ext uri="{FF2B5EF4-FFF2-40B4-BE49-F238E27FC236}">
                    <a16:creationId xmlns:a16="http://schemas.microsoft.com/office/drawing/2014/main" id="{D51D13C1-C88D-E698-A392-753DD2A5BF89}"/>
                  </a:ext>
                </a:extLst>
              </p:cNvPr>
              <p:cNvSpPr/>
              <p:nvPr/>
            </p:nvSpPr>
            <p:spPr>
              <a:xfrm rot="18000000" flipH="1">
                <a:off x="5652288" y="1892410"/>
                <a:ext cx="274506" cy="159965"/>
              </a:xfrm>
              <a:prstGeom prst="parallelogram">
                <a:avLst>
                  <a:gd name="adj" fmla="val 570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40" name="平行四边形 39">
                <a:extLst>
                  <a:ext uri="{FF2B5EF4-FFF2-40B4-BE49-F238E27FC236}">
                    <a16:creationId xmlns:a16="http://schemas.microsoft.com/office/drawing/2014/main" id="{B7FB6590-1E58-6690-17D4-AE2976D26529}"/>
                  </a:ext>
                </a:extLst>
              </p:cNvPr>
              <p:cNvSpPr/>
              <p:nvPr/>
            </p:nvSpPr>
            <p:spPr>
              <a:xfrm flipH="1">
                <a:off x="5650167" y="1733899"/>
                <a:ext cx="277508" cy="159965"/>
              </a:xfrm>
              <a:prstGeom prst="parallelogram">
                <a:avLst>
                  <a:gd name="adj" fmla="val 5828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grpSp>
        <p:grpSp>
          <p:nvGrpSpPr>
            <p:cNvPr id="35" name="组合 34">
              <a:extLst>
                <a:ext uri="{FF2B5EF4-FFF2-40B4-BE49-F238E27FC236}">
                  <a16:creationId xmlns:a16="http://schemas.microsoft.com/office/drawing/2014/main" id="{8404C5E8-4C10-316E-AEC9-464497C0B79D}"/>
                </a:ext>
              </a:extLst>
            </p:cNvPr>
            <p:cNvGrpSpPr/>
            <p:nvPr/>
          </p:nvGrpSpPr>
          <p:grpSpPr>
            <a:xfrm>
              <a:off x="6095999" y="1759855"/>
              <a:ext cx="9058553" cy="563165"/>
              <a:chOff x="690638" y="1931247"/>
              <a:chExt cx="9058553" cy="563165"/>
            </a:xfrm>
          </p:grpSpPr>
          <p:sp>
            <p:nvSpPr>
              <p:cNvPr id="36" name="文本框 35">
                <a:extLst>
                  <a:ext uri="{FF2B5EF4-FFF2-40B4-BE49-F238E27FC236}">
                    <a16:creationId xmlns:a16="http://schemas.microsoft.com/office/drawing/2014/main" id="{2E1E3377-639B-C8D6-26F8-51A2F84279A7}"/>
                  </a:ext>
                </a:extLst>
              </p:cNvPr>
              <p:cNvSpPr txBox="1"/>
              <p:nvPr/>
            </p:nvSpPr>
            <p:spPr>
              <a:xfrm>
                <a:off x="690638" y="2248832"/>
                <a:ext cx="9058553" cy="245580"/>
              </a:xfrm>
              <a:prstGeom prst="rect">
                <a:avLst/>
              </a:prstGeom>
              <a:noFill/>
            </p:spPr>
            <p:txBody>
              <a:bodyPr wrap="square" lIns="0" tIns="0" rIns="0" bIns="0" rtlCol="0">
                <a:spAutoFit/>
              </a:bodyPr>
              <a:lstStyle/>
              <a:p>
                <a:pPr algn="just">
                  <a:lnSpc>
                    <a:spcPct val="150000"/>
                  </a:lnSpc>
                  <a:defRPr/>
                </a:pPr>
                <a:endParaRPr lang="zh-CN" altLang="en-US" sz="1200" dirty="0">
                  <a:latin typeface="微软雅黑 Light"/>
                  <a:ea typeface="微软雅黑 Light"/>
                </a:endParaRPr>
              </a:p>
            </p:txBody>
          </p:sp>
          <p:sp>
            <p:nvSpPr>
              <p:cNvPr id="37" name="文本框 36">
                <a:extLst>
                  <a:ext uri="{FF2B5EF4-FFF2-40B4-BE49-F238E27FC236}">
                    <a16:creationId xmlns:a16="http://schemas.microsoft.com/office/drawing/2014/main" id="{3D5FFE10-688D-7BAC-42C6-16ECE24A9E99}"/>
                  </a:ext>
                </a:extLst>
              </p:cNvPr>
              <p:cNvSpPr txBox="1"/>
              <p:nvPr/>
            </p:nvSpPr>
            <p:spPr>
              <a:xfrm>
                <a:off x="690638" y="1931247"/>
                <a:ext cx="5437187"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effectLst/>
                    <a:uLnTx/>
                    <a:uFillTx/>
                    <a:latin typeface="微软雅黑"/>
                    <a:ea typeface="微软雅黑"/>
                    <a:cs typeface="+mn-cs"/>
                  </a:rPr>
                  <a:t>课题创新点</a:t>
                </a:r>
              </a:p>
            </p:txBody>
          </p:sp>
        </p:grpSp>
      </p:grpSp>
      <p:sp>
        <p:nvSpPr>
          <p:cNvPr id="20" name="文本框 19">
            <a:extLst>
              <a:ext uri="{FF2B5EF4-FFF2-40B4-BE49-F238E27FC236}">
                <a16:creationId xmlns:a16="http://schemas.microsoft.com/office/drawing/2014/main" id="{FDEEAE33-A4AF-410B-95AF-77FD15E15971}"/>
              </a:ext>
            </a:extLst>
          </p:cNvPr>
          <p:cNvSpPr txBox="1"/>
          <p:nvPr/>
        </p:nvSpPr>
        <p:spPr>
          <a:xfrm>
            <a:off x="1845160" y="3273581"/>
            <a:ext cx="9434756" cy="1066126"/>
          </a:xfrm>
          <a:prstGeom prst="rect">
            <a:avLst/>
          </a:prstGeom>
          <a:noFill/>
        </p:spPr>
        <p:txBody>
          <a:bodyPr wrap="square" lIns="0" tIns="0" rIns="0" bIns="0"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effectLst/>
                <a:uLnTx/>
                <a:uFillTx/>
                <a:latin typeface="微软雅黑 Light"/>
                <a:ea typeface="微软雅黑 Light"/>
                <a:cs typeface="+mn-cs"/>
              </a:rPr>
              <a:t>1.  </a:t>
            </a:r>
            <a:r>
              <a:rPr kumimoji="0" lang="zh-CN" altLang="en-US" sz="1600" b="0" i="0" u="none" strike="noStrike" kern="1200" cap="none" spc="0" normalizeH="0" baseline="0" noProof="0" dirty="0">
                <a:ln>
                  <a:noFill/>
                </a:ln>
                <a:effectLst/>
                <a:uLnTx/>
                <a:uFillTx/>
                <a:latin typeface="微软雅黑 Light"/>
                <a:ea typeface="微软雅黑 Light"/>
                <a:cs typeface="+mn-cs"/>
              </a:rPr>
              <a:t>限制分析信号的范围与应用，可以在满足分析标准的情况下降低设计成本，具有一定市场潜力。</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effectLst/>
                <a:uLnTx/>
                <a:uFillTx/>
                <a:latin typeface="微软雅黑 Light"/>
                <a:ea typeface="微软雅黑 Light"/>
                <a:cs typeface="+mn-cs"/>
              </a:rPr>
              <a:t>2. </a:t>
            </a:r>
            <a:r>
              <a:rPr kumimoji="0" lang="zh-CN" altLang="en-US" sz="1600" b="0" i="0" u="none" strike="noStrike" kern="1200" cap="none" spc="0" normalizeH="0" baseline="0" noProof="0" dirty="0">
                <a:ln>
                  <a:noFill/>
                </a:ln>
                <a:effectLst/>
                <a:uLnTx/>
                <a:uFillTx/>
                <a:latin typeface="微软雅黑 Light"/>
                <a:ea typeface="微软雅黑 Light"/>
                <a:cs typeface="+mn-cs"/>
              </a:rPr>
              <a:t>信号分析处理采用</a:t>
            </a:r>
            <a:r>
              <a:rPr kumimoji="0" lang="en-US" altLang="zh-CN" sz="1600" b="0" i="0" u="none" strike="noStrike" kern="1200" cap="none" spc="0" normalizeH="0" baseline="0" noProof="0" dirty="0">
                <a:ln>
                  <a:noFill/>
                </a:ln>
                <a:effectLst/>
                <a:uLnTx/>
                <a:uFillTx/>
                <a:latin typeface="微软雅黑 Light"/>
                <a:ea typeface="微软雅黑 Light"/>
                <a:cs typeface="+mn-cs"/>
              </a:rPr>
              <a:t>PC</a:t>
            </a:r>
            <a:r>
              <a:rPr kumimoji="0" lang="zh-CN" altLang="en-US" sz="1600" b="0" i="0" u="none" strike="noStrike" kern="1200" cap="none" spc="0" normalizeH="0" baseline="0" noProof="0" dirty="0">
                <a:ln>
                  <a:noFill/>
                </a:ln>
                <a:effectLst/>
                <a:uLnTx/>
                <a:uFillTx/>
                <a:latin typeface="微软雅黑 Light"/>
                <a:ea typeface="微软雅黑 Light"/>
                <a:cs typeface="+mn-cs"/>
              </a:rPr>
              <a:t>端程序处理，进一步降低硬件成本与开发难度，同时便携性。</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effectLst/>
                <a:uLnTx/>
                <a:uFillTx/>
                <a:latin typeface="微软雅黑 Light"/>
                <a:ea typeface="微软雅黑 Light"/>
                <a:cs typeface="+mn-cs"/>
              </a:rPr>
              <a:t>3. PC</a:t>
            </a:r>
            <a:r>
              <a:rPr kumimoji="0" lang="zh-CN" altLang="en-US" sz="1600" b="0" i="0" u="none" strike="noStrike" kern="1200" cap="none" spc="0" normalizeH="0" baseline="0" noProof="0" dirty="0">
                <a:ln>
                  <a:noFill/>
                </a:ln>
                <a:effectLst/>
                <a:uLnTx/>
                <a:uFillTx/>
                <a:latin typeface="微软雅黑 Light"/>
                <a:ea typeface="微软雅黑 Light"/>
                <a:cs typeface="+mn-cs"/>
              </a:rPr>
              <a:t>端具有数据库管理功能，能够对于采集数据导入和调出，提升用户体验，满足实际生产使用需求。</a:t>
            </a:r>
          </a:p>
        </p:txBody>
      </p:sp>
      <p:grpSp>
        <p:nvGrpSpPr>
          <p:cNvPr id="21" name="组合 20">
            <a:extLst>
              <a:ext uri="{FF2B5EF4-FFF2-40B4-BE49-F238E27FC236}">
                <a16:creationId xmlns:a16="http://schemas.microsoft.com/office/drawing/2014/main" id="{4A22981D-81FD-41DE-93F0-545E0F44D8FC}"/>
              </a:ext>
            </a:extLst>
          </p:cNvPr>
          <p:cNvGrpSpPr/>
          <p:nvPr/>
        </p:nvGrpSpPr>
        <p:grpSpPr>
          <a:xfrm rot="20858379">
            <a:off x="9753645" y="4317410"/>
            <a:ext cx="4075699" cy="4132362"/>
            <a:chOff x="6818443" y="5354119"/>
            <a:chExt cx="823569" cy="921675"/>
          </a:xfrm>
        </p:grpSpPr>
        <p:sp>
          <p:nvSpPr>
            <p:cNvPr id="22" name="平行四边形 21">
              <a:extLst>
                <a:ext uri="{FF2B5EF4-FFF2-40B4-BE49-F238E27FC236}">
                  <a16:creationId xmlns:a16="http://schemas.microsoft.com/office/drawing/2014/main" id="{71140ED5-4D54-4FE9-8F42-A804347E0A67}"/>
                </a:ext>
              </a:extLst>
            </p:cNvPr>
            <p:cNvSpPr/>
            <p:nvPr/>
          </p:nvSpPr>
          <p:spPr>
            <a:xfrm rot="7200000">
              <a:off x="6666467" y="5558239"/>
              <a:ext cx="673340" cy="369387"/>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23" name="平行四边形 22">
              <a:extLst>
                <a:ext uri="{FF2B5EF4-FFF2-40B4-BE49-F238E27FC236}">
                  <a16:creationId xmlns:a16="http://schemas.microsoft.com/office/drawing/2014/main" id="{AD346369-81C7-4D05-9929-4F6028AD76B1}"/>
                </a:ext>
              </a:extLst>
            </p:cNvPr>
            <p:cNvSpPr/>
            <p:nvPr/>
          </p:nvSpPr>
          <p:spPr>
            <a:xfrm rot="18000000" flipH="1">
              <a:off x="6986366" y="5754430"/>
              <a:ext cx="673340" cy="369387"/>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24" name="平行四边形 23">
              <a:extLst>
                <a:ext uri="{FF2B5EF4-FFF2-40B4-BE49-F238E27FC236}">
                  <a16:creationId xmlns:a16="http://schemas.microsoft.com/office/drawing/2014/main" id="{408E0418-0390-4756-8428-3CA9C54F6FD6}"/>
                </a:ext>
              </a:extLst>
            </p:cNvPr>
            <p:cNvSpPr/>
            <p:nvPr/>
          </p:nvSpPr>
          <p:spPr>
            <a:xfrm flipH="1">
              <a:off x="7001198" y="5354119"/>
              <a:ext cx="640814" cy="392381"/>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25" name="组合 24">
            <a:extLst>
              <a:ext uri="{FF2B5EF4-FFF2-40B4-BE49-F238E27FC236}">
                <a16:creationId xmlns:a16="http://schemas.microsoft.com/office/drawing/2014/main" id="{222E66E0-148B-4ADB-8C48-F963673CC19A}"/>
              </a:ext>
            </a:extLst>
          </p:cNvPr>
          <p:cNvGrpSpPr/>
          <p:nvPr/>
        </p:nvGrpSpPr>
        <p:grpSpPr>
          <a:xfrm rot="20032645">
            <a:off x="8344498" y="5553165"/>
            <a:ext cx="1117546" cy="1223896"/>
            <a:chOff x="6818443" y="5354119"/>
            <a:chExt cx="823569" cy="921675"/>
          </a:xfrm>
        </p:grpSpPr>
        <p:sp>
          <p:nvSpPr>
            <p:cNvPr id="26" name="平行四边形 25">
              <a:extLst>
                <a:ext uri="{FF2B5EF4-FFF2-40B4-BE49-F238E27FC236}">
                  <a16:creationId xmlns:a16="http://schemas.microsoft.com/office/drawing/2014/main" id="{245D31E5-1E1B-4AC8-B742-DCA7F01920D0}"/>
                </a:ext>
              </a:extLst>
            </p:cNvPr>
            <p:cNvSpPr/>
            <p:nvPr/>
          </p:nvSpPr>
          <p:spPr>
            <a:xfrm rot="7200000">
              <a:off x="6666467" y="5558239"/>
              <a:ext cx="673340" cy="369387"/>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28" name="平行四边形 27">
              <a:extLst>
                <a:ext uri="{FF2B5EF4-FFF2-40B4-BE49-F238E27FC236}">
                  <a16:creationId xmlns:a16="http://schemas.microsoft.com/office/drawing/2014/main" id="{7FE5B1BE-8A8A-45B8-B506-56648F81B064}"/>
                </a:ext>
              </a:extLst>
            </p:cNvPr>
            <p:cNvSpPr/>
            <p:nvPr/>
          </p:nvSpPr>
          <p:spPr>
            <a:xfrm rot="18000000" flipH="1">
              <a:off x="6986366" y="5754430"/>
              <a:ext cx="673340" cy="369387"/>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41" name="平行四边形 40">
              <a:extLst>
                <a:ext uri="{FF2B5EF4-FFF2-40B4-BE49-F238E27FC236}">
                  <a16:creationId xmlns:a16="http://schemas.microsoft.com/office/drawing/2014/main" id="{79D399F6-B467-4431-A326-C56F8AF8863F}"/>
                </a:ext>
              </a:extLst>
            </p:cNvPr>
            <p:cNvSpPr/>
            <p:nvPr/>
          </p:nvSpPr>
          <p:spPr>
            <a:xfrm flipH="1">
              <a:off x="7001198" y="5354119"/>
              <a:ext cx="640814" cy="392381"/>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42" name="组合 41">
            <a:extLst>
              <a:ext uri="{FF2B5EF4-FFF2-40B4-BE49-F238E27FC236}">
                <a16:creationId xmlns:a16="http://schemas.microsoft.com/office/drawing/2014/main" id="{3115F82B-98C5-429F-AE5A-4D00B8A8A114}"/>
              </a:ext>
            </a:extLst>
          </p:cNvPr>
          <p:cNvGrpSpPr/>
          <p:nvPr/>
        </p:nvGrpSpPr>
        <p:grpSpPr>
          <a:xfrm rot="6207503" flipH="1">
            <a:off x="6557977" y="6217129"/>
            <a:ext cx="1178099" cy="1223896"/>
            <a:chOff x="6818443" y="5354119"/>
            <a:chExt cx="823569" cy="921675"/>
          </a:xfrm>
        </p:grpSpPr>
        <p:sp>
          <p:nvSpPr>
            <p:cNvPr id="43" name="平行四边形 42">
              <a:extLst>
                <a:ext uri="{FF2B5EF4-FFF2-40B4-BE49-F238E27FC236}">
                  <a16:creationId xmlns:a16="http://schemas.microsoft.com/office/drawing/2014/main" id="{594656D8-EC3D-4974-AF28-DC58026C8DD7}"/>
                </a:ext>
              </a:extLst>
            </p:cNvPr>
            <p:cNvSpPr/>
            <p:nvPr/>
          </p:nvSpPr>
          <p:spPr>
            <a:xfrm rot="7200000">
              <a:off x="6666467" y="5558239"/>
              <a:ext cx="673340" cy="369387"/>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44" name="平行四边形 43">
              <a:extLst>
                <a:ext uri="{FF2B5EF4-FFF2-40B4-BE49-F238E27FC236}">
                  <a16:creationId xmlns:a16="http://schemas.microsoft.com/office/drawing/2014/main" id="{C20807FA-CED5-4373-BC18-C6280112E001}"/>
                </a:ext>
              </a:extLst>
            </p:cNvPr>
            <p:cNvSpPr/>
            <p:nvPr/>
          </p:nvSpPr>
          <p:spPr>
            <a:xfrm rot="18000000" flipH="1">
              <a:off x="6986366" y="5754430"/>
              <a:ext cx="673340" cy="369387"/>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45" name="平行四边形 44">
              <a:extLst>
                <a:ext uri="{FF2B5EF4-FFF2-40B4-BE49-F238E27FC236}">
                  <a16:creationId xmlns:a16="http://schemas.microsoft.com/office/drawing/2014/main" id="{B81DCCBB-B239-4BA0-8AD2-898D54B66034}"/>
                </a:ext>
              </a:extLst>
            </p:cNvPr>
            <p:cNvSpPr/>
            <p:nvPr/>
          </p:nvSpPr>
          <p:spPr>
            <a:xfrm flipH="1">
              <a:off x="7001198" y="5354119"/>
              <a:ext cx="640814" cy="392381"/>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46" name="组合 45">
            <a:extLst>
              <a:ext uri="{FF2B5EF4-FFF2-40B4-BE49-F238E27FC236}">
                <a16:creationId xmlns:a16="http://schemas.microsoft.com/office/drawing/2014/main" id="{DF159E68-43A3-494E-A815-E1523B17D175}"/>
              </a:ext>
            </a:extLst>
          </p:cNvPr>
          <p:cNvGrpSpPr/>
          <p:nvPr/>
        </p:nvGrpSpPr>
        <p:grpSpPr>
          <a:xfrm rot="20032645">
            <a:off x="4318846" y="6590600"/>
            <a:ext cx="1117546" cy="1223896"/>
            <a:chOff x="6818443" y="5354119"/>
            <a:chExt cx="823569" cy="921675"/>
          </a:xfrm>
        </p:grpSpPr>
        <p:sp>
          <p:nvSpPr>
            <p:cNvPr id="47" name="平行四边形 46">
              <a:extLst>
                <a:ext uri="{FF2B5EF4-FFF2-40B4-BE49-F238E27FC236}">
                  <a16:creationId xmlns:a16="http://schemas.microsoft.com/office/drawing/2014/main" id="{66F2C307-E2C2-42A8-80F3-80EBA2EA3B01}"/>
                </a:ext>
              </a:extLst>
            </p:cNvPr>
            <p:cNvSpPr/>
            <p:nvPr/>
          </p:nvSpPr>
          <p:spPr>
            <a:xfrm rot="7200000">
              <a:off x="6666467" y="5558239"/>
              <a:ext cx="673340" cy="369387"/>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48" name="平行四边形 47">
              <a:extLst>
                <a:ext uri="{FF2B5EF4-FFF2-40B4-BE49-F238E27FC236}">
                  <a16:creationId xmlns:a16="http://schemas.microsoft.com/office/drawing/2014/main" id="{3B1AAF52-623D-4172-ACD1-08F4B4087EA8}"/>
                </a:ext>
              </a:extLst>
            </p:cNvPr>
            <p:cNvSpPr/>
            <p:nvPr/>
          </p:nvSpPr>
          <p:spPr>
            <a:xfrm rot="18000000" flipH="1">
              <a:off x="6986366" y="5754430"/>
              <a:ext cx="673340" cy="369387"/>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49" name="平行四边形 48">
              <a:extLst>
                <a:ext uri="{FF2B5EF4-FFF2-40B4-BE49-F238E27FC236}">
                  <a16:creationId xmlns:a16="http://schemas.microsoft.com/office/drawing/2014/main" id="{ABA98791-C89C-4313-9167-A03A45FAF282}"/>
                </a:ext>
              </a:extLst>
            </p:cNvPr>
            <p:cNvSpPr/>
            <p:nvPr/>
          </p:nvSpPr>
          <p:spPr>
            <a:xfrm flipH="1">
              <a:off x="7001198" y="5354119"/>
              <a:ext cx="640814" cy="392381"/>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spTree>
    <p:extLst>
      <p:ext uri="{BB962C8B-B14F-4D97-AF65-F5344CB8AC3E}">
        <p14:creationId xmlns:p14="http://schemas.microsoft.com/office/powerpoint/2010/main" val="3092419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236DDD1-9D95-448F-BC4B-7BD60009A5FD}"/>
              </a:ext>
            </a:extLst>
          </p:cNvPr>
          <p:cNvSpPr>
            <a:spLocks noGrp="1"/>
          </p:cNvSpPr>
          <p:nvPr>
            <p:ph type="title"/>
          </p:nvPr>
        </p:nvSpPr>
        <p:spPr/>
        <p:txBody>
          <a:bodyPr/>
          <a:lstStyle/>
          <a:p>
            <a:r>
              <a:rPr lang="zh-CN" altLang="en-US" dirty="0"/>
              <a:t>项目调研</a:t>
            </a:r>
          </a:p>
        </p:txBody>
      </p:sp>
      <p:sp>
        <p:nvSpPr>
          <p:cNvPr id="6" name="文本占位符 5">
            <a:extLst>
              <a:ext uri="{FF2B5EF4-FFF2-40B4-BE49-F238E27FC236}">
                <a16:creationId xmlns:a16="http://schemas.microsoft.com/office/drawing/2014/main" id="{5270ACBD-FBF3-4661-9EDC-E0AD6F73A7D9}"/>
              </a:ext>
            </a:extLst>
          </p:cNvPr>
          <p:cNvSpPr>
            <a:spLocks noGrp="1"/>
          </p:cNvSpPr>
          <p:nvPr>
            <p:ph type="body" sz="quarter" idx="14"/>
          </p:nvPr>
        </p:nvSpPr>
        <p:spPr/>
        <p:txBody>
          <a:bodyPr/>
          <a:lstStyle/>
          <a:p>
            <a:pPr lvl="0"/>
            <a:r>
              <a:rPr lang="en-US" altLang="zh-CN" dirty="0"/>
              <a:t>02</a:t>
            </a:r>
          </a:p>
        </p:txBody>
      </p:sp>
      <p:sp>
        <p:nvSpPr>
          <p:cNvPr id="7" name="文本框 6">
            <a:extLst>
              <a:ext uri="{FF2B5EF4-FFF2-40B4-BE49-F238E27FC236}">
                <a16:creationId xmlns:a16="http://schemas.microsoft.com/office/drawing/2014/main" id="{B46BEA1B-CEE8-45DB-9F8B-E163B7FC1A50}"/>
              </a:ext>
            </a:extLst>
          </p:cNvPr>
          <p:cNvSpPr txBox="1"/>
          <p:nvPr/>
        </p:nvSpPr>
        <p:spPr>
          <a:xfrm>
            <a:off x="6475524" y="3008770"/>
            <a:ext cx="7259934" cy="646331"/>
          </a:xfrm>
          <a:prstGeom prst="rect">
            <a:avLst/>
          </a:prstGeom>
          <a:noFill/>
        </p:spPr>
        <p:txBody>
          <a:bodyPr wrap="square">
            <a:spAutoFit/>
          </a:bodyPr>
          <a:lstStyle/>
          <a:p>
            <a:r>
              <a:rPr lang="en-US" altLang="zh-CN" sz="1800" b="1" dirty="0">
                <a:solidFill>
                  <a:schemeClr val="accent1"/>
                </a:solidFill>
              </a:rPr>
              <a:t>1.</a:t>
            </a:r>
            <a:r>
              <a:rPr lang="zh-CN" altLang="en-US" sz="1800" b="1" dirty="0">
                <a:solidFill>
                  <a:schemeClr val="accent1"/>
                </a:solidFill>
              </a:rPr>
              <a:t>项目</a:t>
            </a:r>
            <a:r>
              <a:rPr lang="zh-CN" altLang="en-US" b="1" dirty="0">
                <a:solidFill>
                  <a:schemeClr val="accent1"/>
                </a:solidFill>
              </a:rPr>
              <a:t>市场调研</a:t>
            </a:r>
            <a:endParaRPr lang="en-US" altLang="zh-CN" sz="1800" b="1" dirty="0">
              <a:solidFill>
                <a:schemeClr val="accent1"/>
              </a:solidFill>
            </a:endParaRPr>
          </a:p>
          <a:p>
            <a:r>
              <a:rPr lang="en-US" altLang="zh-CN" sz="1800" b="1" dirty="0">
                <a:solidFill>
                  <a:schemeClr val="accent1"/>
                </a:solidFill>
              </a:rPr>
              <a:t>2.</a:t>
            </a:r>
            <a:r>
              <a:rPr lang="zh-CN" altLang="en-US" b="1" dirty="0">
                <a:solidFill>
                  <a:schemeClr val="accent1"/>
                </a:solidFill>
              </a:rPr>
              <a:t>市场与技术可行性分析</a:t>
            </a:r>
            <a:endParaRPr lang="en-US" altLang="zh-CN" b="1" dirty="0">
              <a:solidFill>
                <a:schemeClr val="accent1"/>
              </a:solidFill>
            </a:endParaRPr>
          </a:p>
        </p:txBody>
      </p:sp>
    </p:spTree>
    <p:extLst>
      <p:ext uri="{BB962C8B-B14F-4D97-AF65-F5344CB8AC3E}">
        <p14:creationId xmlns:p14="http://schemas.microsoft.com/office/powerpoint/2010/main" val="3103180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接连接符 57">
            <a:extLst>
              <a:ext uri="{FF2B5EF4-FFF2-40B4-BE49-F238E27FC236}">
                <a16:creationId xmlns:a16="http://schemas.microsoft.com/office/drawing/2014/main" id="{58197F2A-5141-318A-5752-C47997B156BD}"/>
              </a:ext>
            </a:extLst>
          </p:cNvPr>
          <p:cNvCxnSpPr>
            <a:cxnSpLocks/>
          </p:cNvCxnSpPr>
          <p:nvPr/>
        </p:nvCxnSpPr>
        <p:spPr>
          <a:xfrm flipV="1">
            <a:off x="1438974" y="1296265"/>
            <a:ext cx="0" cy="491849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5FCB4B1E-5059-005A-9B22-C16B644B280C}"/>
              </a:ext>
            </a:extLst>
          </p:cNvPr>
          <p:cNvSpPr>
            <a:spLocks noGrp="1"/>
          </p:cNvSpPr>
          <p:nvPr>
            <p:ph type="title"/>
          </p:nvPr>
        </p:nvSpPr>
        <p:spPr/>
        <p:txBody>
          <a:bodyPr/>
          <a:lstStyle/>
          <a:p>
            <a:r>
              <a:rPr kumimoji="1" lang="zh-CN" altLang="en-US" dirty="0"/>
              <a:t>项目调研</a:t>
            </a:r>
          </a:p>
        </p:txBody>
      </p:sp>
      <p:grpSp>
        <p:nvGrpSpPr>
          <p:cNvPr id="32" name="组合 31">
            <a:extLst>
              <a:ext uri="{FF2B5EF4-FFF2-40B4-BE49-F238E27FC236}">
                <a16:creationId xmlns:a16="http://schemas.microsoft.com/office/drawing/2014/main" id="{29B52241-CCC5-F1B8-9EB7-EF1A42254530}"/>
              </a:ext>
            </a:extLst>
          </p:cNvPr>
          <p:cNvGrpSpPr/>
          <p:nvPr/>
        </p:nvGrpSpPr>
        <p:grpSpPr>
          <a:xfrm>
            <a:off x="1270760" y="1247381"/>
            <a:ext cx="6004247" cy="5115729"/>
            <a:chOff x="5598734" y="1747754"/>
            <a:chExt cx="5934452" cy="5115729"/>
          </a:xfrm>
        </p:grpSpPr>
        <p:grpSp>
          <p:nvGrpSpPr>
            <p:cNvPr id="31" name="组合 30">
              <a:extLst>
                <a:ext uri="{FF2B5EF4-FFF2-40B4-BE49-F238E27FC236}">
                  <a16:creationId xmlns:a16="http://schemas.microsoft.com/office/drawing/2014/main" id="{F53C2ABA-6621-9214-6D13-C3441E988493}"/>
                </a:ext>
              </a:extLst>
            </p:cNvPr>
            <p:cNvGrpSpPr/>
            <p:nvPr/>
          </p:nvGrpSpPr>
          <p:grpSpPr>
            <a:xfrm>
              <a:off x="5598734" y="1747754"/>
              <a:ext cx="356651" cy="375747"/>
              <a:chOff x="5571024" y="1733899"/>
              <a:chExt cx="356651" cy="375747"/>
            </a:xfrm>
          </p:grpSpPr>
          <p:sp>
            <p:nvSpPr>
              <p:cNvPr id="11" name="平行四边形 10">
                <a:extLst>
                  <a:ext uri="{FF2B5EF4-FFF2-40B4-BE49-F238E27FC236}">
                    <a16:creationId xmlns:a16="http://schemas.microsoft.com/office/drawing/2014/main" id="{5BC29FFC-2212-BAEA-E99B-167723D93851}"/>
                  </a:ext>
                </a:extLst>
              </p:cNvPr>
              <p:cNvSpPr/>
              <p:nvPr/>
            </p:nvSpPr>
            <p:spPr>
              <a:xfrm rot="7200000">
                <a:off x="5513754" y="1812427"/>
                <a:ext cx="274506" cy="159965"/>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2" name="平行四边形 11">
                <a:extLst>
                  <a:ext uri="{FF2B5EF4-FFF2-40B4-BE49-F238E27FC236}">
                    <a16:creationId xmlns:a16="http://schemas.microsoft.com/office/drawing/2014/main" id="{27551091-F950-338F-E34D-5EF1A8B1C007}"/>
                  </a:ext>
                </a:extLst>
              </p:cNvPr>
              <p:cNvSpPr/>
              <p:nvPr/>
            </p:nvSpPr>
            <p:spPr>
              <a:xfrm rot="18000000" flipH="1">
                <a:off x="5652288" y="1892410"/>
                <a:ext cx="274506" cy="159965"/>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13" name="平行四边形 12">
                <a:extLst>
                  <a:ext uri="{FF2B5EF4-FFF2-40B4-BE49-F238E27FC236}">
                    <a16:creationId xmlns:a16="http://schemas.microsoft.com/office/drawing/2014/main" id="{CF8C27CF-F277-415C-2ECC-5C63C6E49F27}"/>
                  </a:ext>
                </a:extLst>
              </p:cNvPr>
              <p:cNvSpPr/>
              <p:nvPr/>
            </p:nvSpPr>
            <p:spPr>
              <a:xfrm flipH="1">
                <a:off x="5650167" y="1733899"/>
                <a:ext cx="277508" cy="159965"/>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grpSp>
        <p:grpSp>
          <p:nvGrpSpPr>
            <p:cNvPr id="27" name="组合 26">
              <a:extLst>
                <a:ext uri="{FF2B5EF4-FFF2-40B4-BE49-F238E27FC236}">
                  <a16:creationId xmlns:a16="http://schemas.microsoft.com/office/drawing/2014/main" id="{26645E46-96EE-2F77-BF0D-1229D8BEDF54}"/>
                </a:ext>
              </a:extLst>
            </p:cNvPr>
            <p:cNvGrpSpPr/>
            <p:nvPr/>
          </p:nvGrpSpPr>
          <p:grpSpPr>
            <a:xfrm>
              <a:off x="6095999" y="1759855"/>
              <a:ext cx="5437187" cy="5103628"/>
              <a:chOff x="690638" y="1931247"/>
              <a:chExt cx="5437187" cy="5103628"/>
            </a:xfrm>
          </p:grpSpPr>
          <p:sp>
            <p:nvSpPr>
              <p:cNvPr id="29" name="文本框 28">
                <a:extLst>
                  <a:ext uri="{FF2B5EF4-FFF2-40B4-BE49-F238E27FC236}">
                    <a16:creationId xmlns:a16="http://schemas.microsoft.com/office/drawing/2014/main" id="{B36B1F8F-B5EB-A87A-800F-0CB2BA0BDE50}"/>
                  </a:ext>
                </a:extLst>
              </p:cNvPr>
              <p:cNvSpPr txBox="1"/>
              <p:nvPr/>
            </p:nvSpPr>
            <p:spPr>
              <a:xfrm>
                <a:off x="773893" y="2357312"/>
                <a:ext cx="3597133" cy="4677563"/>
              </a:xfrm>
              <a:prstGeom prst="rect">
                <a:avLst/>
              </a:prstGeom>
              <a:noFill/>
            </p:spPr>
            <p:txBody>
              <a:bodyPr wrap="square" lIns="0" tIns="0" rIns="0" bIns="0" rtlCol="0">
                <a:spAutoFit/>
              </a:bodyPr>
              <a:lstStyle/>
              <a:p>
                <a:pPr algn="just">
                  <a:lnSpc>
                    <a:spcPct val="150000"/>
                  </a:lnSpc>
                  <a:defRPr/>
                </a:pPr>
                <a:r>
                  <a:rPr kumimoji="0" lang="zh-CN" altLang="en-US" sz="1600" b="0" i="0" u="none" strike="noStrike" kern="1200" cap="none" spc="0" normalizeH="0" baseline="0" noProof="0" dirty="0">
                    <a:ln>
                      <a:noFill/>
                    </a:ln>
                    <a:effectLst/>
                    <a:uLnTx/>
                    <a:uFillTx/>
                    <a:latin typeface="微软雅黑 Light"/>
                    <a:ea typeface="微软雅黑 Light"/>
                    <a:cs typeface="+mn-cs"/>
                  </a:rPr>
                  <a:t>早期专业的音频分析仪种类很少，在做音频测量时一般是利用万用电表、频率计、示波器及频谱仪等组合成一套音频测试系统。这种测试系统中间环节多，各环节之间接口匹配较为困难，使用起来比较麻烦，测量结果往往也不精确。</a:t>
                </a:r>
              </a:p>
              <a:p>
                <a:pPr algn="just">
                  <a:lnSpc>
                    <a:spcPct val="150000"/>
                  </a:lnSpc>
                  <a:defRPr/>
                </a:pPr>
                <a:r>
                  <a:rPr kumimoji="0" lang="zh-CN" altLang="en-US" sz="1600" b="0" i="0" u="none" strike="noStrike" kern="1200" cap="none" spc="0" normalizeH="0" baseline="0" noProof="0" dirty="0">
                    <a:ln>
                      <a:noFill/>
                    </a:ln>
                    <a:effectLst/>
                    <a:uLnTx/>
                    <a:uFillTx/>
                    <a:latin typeface="微软雅黑 Light"/>
                    <a:ea typeface="微软雅黑 Light"/>
                    <a:cs typeface="+mn-cs"/>
                  </a:rPr>
                  <a:t>近年来出现的音频分析仪器也与仪器的主流发展趋势一致，朝着高度集成化、智能化的方向发展，这些仪器集成了复杂音频信号发生装置、功率放大装置等，具备了一些初步的图形化分析功能，使用户很容易组建音频测量系统。</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effectLst/>
                  <a:uLnTx/>
                  <a:uFillTx/>
                  <a:latin typeface="微软雅黑 Light"/>
                  <a:ea typeface="微软雅黑 Light"/>
                  <a:cs typeface="+mn-cs"/>
                </a:endParaRPr>
              </a:p>
            </p:txBody>
          </p:sp>
          <p:sp>
            <p:nvSpPr>
              <p:cNvPr id="30" name="文本框 29">
                <a:extLst>
                  <a:ext uri="{FF2B5EF4-FFF2-40B4-BE49-F238E27FC236}">
                    <a16:creationId xmlns:a16="http://schemas.microsoft.com/office/drawing/2014/main" id="{55C5D28D-A6BE-1829-4DFF-FD0E14F6E601}"/>
                  </a:ext>
                </a:extLst>
              </p:cNvPr>
              <p:cNvSpPr txBox="1"/>
              <p:nvPr/>
            </p:nvSpPr>
            <p:spPr>
              <a:xfrm>
                <a:off x="690638" y="1931247"/>
                <a:ext cx="5437187"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latin typeface="微软雅黑"/>
                    <a:ea typeface="微软雅黑"/>
                  </a:rPr>
                  <a:t>市场调研</a:t>
                </a:r>
                <a:endParaRPr kumimoji="0" lang="zh-CN" altLang="en-US" sz="2000" b="1" i="0" u="none" strike="noStrike" kern="1200" cap="none" spc="0" normalizeH="0" baseline="0" noProof="0" dirty="0">
                  <a:ln>
                    <a:noFill/>
                  </a:ln>
                  <a:effectLst/>
                  <a:uLnTx/>
                  <a:uFillTx/>
                  <a:latin typeface="微软雅黑"/>
                  <a:ea typeface="微软雅黑"/>
                  <a:cs typeface="+mn-cs"/>
                </a:endParaRPr>
              </a:p>
            </p:txBody>
          </p:sp>
        </p:grpSp>
      </p:grpSp>
      <p:grpSp>
        <p:nvGrpSpPr>
          <p:cNvPr id="21" name="组合 20">
            <a:extLst>
              <a:ext uri="{FF2B5EF4-FFF2-40B4-BE49-F238E27FC236}">
                <a16:creationId xmlns:a16="http://schemas.microsoft.com/office/drawing/2014/main" id="{4A22981D-81FD-41DE-93F0-545E0F44D8FC}"/>
              </a:ext>
            </a:extLst>
          </p:cNvPr>
          <p:cNvGrpSpPr/>
          <p:nvPr/>
        </p:nvGrpSpPr>
        <p:grpSpPr>
          <a:xfrm rot="20858379">
            <a:off x="9753645" y="4317410"/>
            <a:ext cx="4075699" cy="4132362"/>
            <a:chOff x="6818443" y="5354119"/>
            <a:chExt cx="823569" cy="921675"/>
          </a:xfrm>
        </p:grpSpPr>
        <p:sp>
          <p:nvSpPr>
            <p:cNvPr id="22" name="平行四边形 21">
              <a:extLst>
                <a:ext uri="{FF2B5EF4-FFF2-40B4-BE49-F238E27FC236}">
                  <a16:creationId xmlns:a16="http://schemas.microsoft.com/office/drawing/2014/main" id="{71140ED5-4D54-4FE9-8F42-A804347E0A67}"/>
                </a:ext>
              </a:extLst>
            </p:cNvPr>
            <p:cNvSpPr/>
            <p:nvPr/>
          </p:nvSpPr>
          <p:spPr>
            <a:xfrm rot="7200000">
              <a:off x="6666467" y="5558239"/>
              <a:ext cx="673340" cy="369387"/>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23" name="平行四边形 22">
              <a:extLst>
                <a:ext uri="{FF2B5EF4-FFF2-40B4-BE49-F238E27FC236}">
                  <a16:creationId xmlns:a16="http://schemas.microsoft.com/office/drawing/2014/main" id="{AD346369-81C7-4D05-9929-4F6028AD76B1}"/>
                </a:ext>
              </a:extLst>
            </p:cNvPr>
            <p:cNvSpPr/>
            <p:nvPr/>
          </p:nvSpPr>
          <p:spPr>
            <a:xfrm rot="18000000" flipH="1">
              <a:off x="6986366" y="5754430"/>
              <a:ext cx="673340" cy="369387"/>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24" name="平行四边形 23">
              <a:extLst>
                <a:ext uri="{FF2B5EF4-FFF2-40B4-BE49-F238E27FC236}">
                  <a16:creationId xmlns:a16="http://schemas.microsoft.com/office/drawing/2014/main" id="{408E0418-0390-4756-8428-3CA9C54F6FD6}"/>
                </a:ext>
              </a:extLst>
            </p:cNvPr>
            <p:cNvSpPr/>
            <p:nvPr/>
          </p:nvSpPr>
          <p:spPr>
            <a:xfrm flipH="1">
              <a:off x="7001198" y="5354119"/>
              <a:ext cx="640814" cy="392381"/>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25" name="组合 24">
            <a:extLst>
              <a:ext uri="{FF2B5EF4-FFF2-40B4-BE49-F238E27FC236}">
                <a16:creationId xmlns:a16="http://schemas.microsoft.com/office/drawing/2014/main" id="{222E66E0-148B-4ADB-8C48-F963673CC19A}"/>
              </a:ext>
            </a:extLst>
          </p:cNvPr>
          <p:cNvGrpSpPr/>
          <p:nvPr/>
        </p:nvGrpSpPr>
        <p:grpSpPr>
          <a:xfrm rot="20032645">
            <a:off x="8344498" y="5553165"/>
            <a:ext cx="1117546" cy="1223896"/>
            <a:chOff x="6818443" y="5354119"/>
            <a:chExt cx="823569" cy="921675"/>
          </a:xfrm>
        </p:grpSpPr>
        <p:sp>
          <p:nvSpPr>
            <p:cNvPr id="26" name="平行四边形 25">
              <a:extLst>
                <a:ext uri="{FF2B5EF4-FFF2-40B4-BE49-F238E27FC236}">
                  <a16:creationId xmlns:a16="http://schemas.microsoft.com/office/drawing/2014/main" id="{245D31E5-1E1B-4AC8-B742-DCA7F01920D0}"/>
                </a:ext>
              </a:extLst>
            </p:cNvPr>
            <p:cNvSpPr/>
            <p:nvPr/>
          </p:nvSpPr>
          <p:spPr>
            <a:xfrm rot="7200000">
              <a:off x="6666467" y="5558239"/>
              <a:ext cx="673340" cy="369387"/>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28" name="平行四边形 27">
              <a:extLst>
                <a:ext uri="{FF2B5EF4-FFF2-40B4-BE49-F238E27FC236}">
                  <a16:creationId xmlns:a16="http://schemas.microsoft.com/office/drawing/2014/main" id="{7FE5B1BE-8A8A-45B8-B506-56648F81B064}"/>
                </a:ext>
              </a:extLst>
            </p:cNvPr>
            <p:cNvSpPr/>
            <p:nvPr/>
          </p:nvSpPr>
          <p:spPr>
            <a:xfrm rot="18000000" flipH="1">
              <a:off x="6986366" y="5754430"/>
              <a:ext cx="673340" cy="369387"/>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41" name="平行四边形 40">
              <a:extLst>
                <a:ext uri="{FF2B5EF4-FFF2-40B4-BE49-F238E27FC236}">
                  <a16:creationId xmlns:a16="http://schemas.microsoft.com/office/drawing/2014/main" id="{79D399F6-B467-4431-A326-C56F8AF8863F}"/>
                </a:ext>
              </a:extLst>
            </p:cNvPr>
            <p:cNvSpPr/>
            <p:nvPr/>
          </p:nvSpPr>
          <p:spPr>
            <a:xfrm flipH="1">
              <a:off x="7001198" y="5354119"/>
              <a:ext cx="640814" cy="392381"/>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42" name="组合 41">
            <a:extLst>
              <a:ext uri="{FF2B5EF4-FFF2-40B4-BE49-F238E27FC236}">
                <a16:creationId xmlns:a16="http://schemas.microsoft.com/office/drawing/2014/main" id="{3115F82B-98C5-429F-AE5A-4D00B8A8A114}"/>
              </a:ext>
            </a:extLst>
          </p:cNvPr>
          <p:cNvGrpSpPr/>
          <p:nvPr/>
        </p:nvGrpSpPr>
        <p:grpSpPr>
          <a:xfrm rot="6207503" flipH="1">
            <a:off x="6557977" y="6217129"/>
            <a:ext cx="1178099" cy="1223896"/>
            <a:chOff x="6818443" y="5354119"/>
            <a:chExt cx="823569" cy="921675"/>
          </a:xfrm>
        </p:grpSpPr>
        <p:sp>
          <p:nvSpPr>
            <p:cNvPr id="43" name="平行四边形 42">
              <a:extLst>
                <a:ext uri="{FF2B5EF4-FFF2-40B4-BE49-F238E27FC236}">
                  <a16:creationId xmlns:a16="http://schemas.microsoft.com/office/drawing/2014/main" id="{594656D8-EC3D-4974-AF28-DC58026C8DD7}"/>
                </a:ext>
              </a:extLst>
            </p:cNvPr>
            <p:cNvSpPr/>
            <p:nvPr/>
          </p:nvSpPr>
          <p:spPr>
            <a:xfrm rot="7200000">
              <a:off x="6666467" y="5558239"/>
              <a:ext cx="673340" cy="369387"/>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44" name="平行四边形 43">
              <a:extLst>
                <a:ext uri="{FF2B5EF4-FFF2-40B4-BE49-F238E27FC236}">
                  <a16:creationId xmlns:a16="http://schemas.microsoft.com/office/drawing/2014/main" id="{C20807FA-CED5-4373-BC18-C6280112E001}"/>
                </a:ext>
              </a:extLst>
            </p:cNvPr>
            <p:cNvSpPr/>
            <p:nvPr/>
          </p:nvSpPr>
          <p:spPr>
            <a:xfrm rot="18000000" flipH="1">
              <a:off x="6986366" y="5754430"/>
              <a:ext cx="673340" cy="369387"/>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45" name="平行四边形 44">
              <a:extLst>
                <a:ext uri="{FF2B5EF4-FFF2-40B4-BE49-F238E27FC236}">
                  <a16:creationId xmlns:a16="http://schemas.microsoft.com/office/drawing/2014/main" id="{B81DCCBB-B239-4BA0-8AD2-898D54B66034}"/>
                </a:ext>
              </a:extLst>
            </p:cNvPr>
            <p:cNvSpPr/>
            <p:nvPr/>
          </p:nvSpPr>
          <p:spPr>
            <a:xfrm flipH="1">
              <a:off x="7001198" y="5354119"/>
              <a:ext cx="640814" cy="392381"/>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46" name="组合 45">
            <a:extLst>
              <a:ext uri="{FF2B5EF4-FFF2-40B4-BE49-F238E27FC236}">
                <a16:creationId xmlns:a16="http://schemas.microsoft.com/office/drawing/2014/main" id="{DF159E68-43A3-494E-A815-E1523B17D175}"/>
              </a:ext>
            </a:extLst>
          </p:cNvPr>
          <p:cNvGrpSpPr/>
          <p:nvPr/>
        </p:nvGrpSpPr>
        <p:grpSpPr>
          <a:xfrm rot="20032645">
            <a:off x="4318846" y="6590600"/>
            <a:ext cx="1117546" cy="1223896"/>
            <a:chOff x="6818443" y="5354119"/>
            <a:chExt cx="823569" cy="921675"/>
          </a:xfrm>
        </p:grpSpPr>
        <p:sp>
          <p:nvSpPr>
            <p:cNvPr id="47" name="平行四边形 46">
              <a:extLst>
                <a:ext uri="{FF2B5EF4-FFF2-40B4-BE49-F238E27FC236}">
                  <a16:creationId xmlns:a16="http://schemas.microsoft.com/office/drawing/2014/main" id="{66F2C307-E2C2-42A8-80F3-80EBA2EA3B01}"/>
                </a:ext>
              </a:extLst>
            </p:cNvPr>
            <p:cNvSpPr/>
            <p:nvPr/>
          </p:nvSpPr>
          <p:spPr>
            <a:xfrm rot="7200000">
              <a:off x="6666467" y="5558239"/>
              <a:ext cx="673340" cy="369387"/>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48" name="平行四边形 47">
              <a:extLst>
                <a:ext uri="{FF2B5EF4-FFF2-40B4-BE49-F238E27FC236}">
                  <a16:creationId xmlns:a16="http://schemas.microsoft.com/office/drawing/2014/main" id="{3B1AAF52-623D-4172-ACD1-08F4B4087EA8}"/>
                </a:ext>
              </a:extLst>
            </p:cNvPr>
            <p:cNvSpPr/>
            <p:nvPr/>
          </p:nvSpPr>
          <p:spPr>
            <a:xfrm rot="18000000" flipH="1">
              <a:off x="6986366" y="5754430"/>
              <a:ext cx="673340" cy="369387"/>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49" name="平行四边形 48">
              <a:extLst>
                <a:ext uri="{FF2B5EF4-FFF2-40B4-BE49-F238E27FC236}">
                  <a16:creationId xmlns:a16="http://schemas.microsoft.com/office/drawing/2014/main" id="{ABA98791-C89C-4313-9167-A03A45FAF282}"/>
                </a:ext>
              </a:extLst>
            </p:cNvPr>
            <p:cNvSpPr/>
            <p:nvPr/>
          </p:nvSpPr>
          <p:spPr>
            <a:xfrm flipH="1">
              <a:off x="7001198" y="5354119"/>
              <a:ext cx="640814" cy="392381"/>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pic>
        <p:nvPicPr>
          <p:cNvPr id="50" name="图片 49">
            <a:extLst>
              <a:ext uri="{FF2B5EF4-FFF2-40B4-BE49-F238E27FC236}">
                <a16:creationId xmlns:a16="http://schemas.microsoft.com/office/drawing/2014/main" id="{BE710573-FAEB-4308-BDC6-CB4410092C2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07262" y="1282436"/>
            <a:ext cx="8378855" cy="4890127"/>
          </a:xfrm>
          <a:prstGeom prst="rect">
            <a:avLst/>
          </a:prstGeom>
          <a:noFill/>
          <a:ln>
            <a:noFill/>
          </a:ln>
        </p:spPr>
      </p:pic>
    </p:spTree>
    <p:extLst>
      <p:ext uri="{BB962C8B-B14F-4D97-AF65-F5344CB8AC3E}">
        <p14:creationId xmlns:p14="http://schemas.microsoft.com/office/powerpoint/2010/main" val="181414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57B9553-0D91-C8FF-2B62-286FA5CBF946}"/>
              </a:ext>
            </a:extLst>
          </p:cNvPr>
          <p:cNvSpPr>
            <a:spLocks noGrp="1"/>
          </p:cNvSpPr>
          <p:nvPr>
            <p:ph type="title"/>
          </p:nvPr>
        </p:nvSpPr>
        <p:spPr/>
        <p:txBody>
          <a:bodyPr/>
          <a:lstStyle/>
          <a:p>
            <a:r>
              <a:rPr lang="zh-CN" altLang="en-US" dirty="0"/>
              <a:t>项目可行性分析</a:t>
            </a:r>
          </a:p>
        </p:txBody>
      </p:sp>
      <p:sp>
        <p:nvSpPr>
          <p:cNvPr id="15" name="文本框 14">
            <a:extLst>
              <a:ext uri="{FF2B5EF4-FFF2-40B4-BE49-F238E27FC236}">
                <a16:creationId xmlns:a16="http://schemas.microsoft.com/office/drawing/2014/main" id="{7FDD21F4-B2A8-D51E-A30A-1883F8A1106A}"/>
              </a:ext>
            </a:extLst>
          </p:cNvPr>
          <p:cNvSpPr txBox="1"/>
          <p:nvPr/>
        </p:nvSpPr>
        <p:spPr>
          <a:xfrm>
            <a:off x="7966716" y="6162811"/>
            <a:ext cx="11407134" cy="602387"/>
          </a:xfrm>
          <a:prstGeom prst="rect">
            <a:avLst/>
          </a:prstGeom>
          <a:noFill/>
        </p:spPr>
        <p:txBody>
          <a:bodyPr wrap="square" lIns="0" tIns="0" rIns="0" bIns="0"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effectLst/>
              <a:uLnTx/>
              <a:uFillTx/>
              <a:latin typeface="微软雅黑 Light"/>
              <a:ea typeface="微软雅黑 Light"/>
              <a:cs typeface="+mn-cs"/>
            </a:endParaRPr>
          </a:p>
        </p:txBody>
      </p:sp>
      <p:grpSp>
        <p:nvGrpSpPr>
          <p:cNvPr id="65" name="组合 64">
            <a:extLst>
              <a:ext uri="{FF2B5EF4-FFF2-40B4-BE49-F238E27FC236}">
                <a16:creationId xmlns:a16="http://schemas.microsoft.com/office/drawing/2014/main" id="{F522593F-3B99-4E14-486E-9B1EA3168501}"/>
              </a:ext>
            </a:extLst>
          </p:cNvPr>
          <p:cNvGrpSpPr/>
          <p:nvPr/>
        </p:nvGrpSpPr>
        <p:grpSpPr>
          <a:xfrm>
            <a:off x="884633" y="3504813"/>
            <a:ext cx="6070184" cy="1532282"/>
            <a:chOff x="5598734" y="1747754"/>
            <a:chExt cx="5934452" cy="1406263"/>
          </a:xfrm>
        </p:grpSpPr>
        <p:grpSp>
          <p:nvGrpSpPr>
            <p:cNvPr id="66" name="组合 65">
              <a:extLst>
                <a:ext uri="{FF2B5EF4-FFF2-40B4-BE49-F238E27FC236}">
                  <a16:creationId xmlns:a16="http://schemas.microsoft.com/office/drawing/2014/main" id="{859728EF-426D-EC89-8F4B-FD95001183A6}"/>
                </a:ext>
              </a:extLst>
            </p:cNvPr>
            <p:cNvGrpSpPr/>
            <p:nvPr/>
          </p:nvGrpSpPr>
          <p:grpSpPr>
            <a:xfrm>
              <a:off x="5598734" y="1747754"/>
              <a:ext cx="356651" cy="375747"/>
              <a:chOff x="5571024" y="1733899"/>
              <a:chExt cx="356651" cy="375747"/>
            </a:xfrm>
          </p:grpSpPr>
          <p:sp>
            <p:nvSpPr>
              <p:cNvPr id="70" name="平行四边形 69">
                <a:extLst>
                  <a:ext uri="{FF2B5EF4-FFF2-40B4-BE49-F238E27FC236}">
                    <a16:creationId xmlns:a16="http://schemas.microsoft.com/office/drawing/2014/main" id="{AA40B3A2-92C8-C63E-A73B-1CF6D822B3E2}"/>
                  </a:ext>
                </a:extLst>
              </p:cNvPr>
              <p:cNvSpPr/>
              <p:nvPr/>
            </p:nvSpPr>
            <p:spPr>
              <a:xfrm rot="7200000">
                <a:off x="5513754" y="1812427"/>
                <a:ext cx="274506" cy="159965"/>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71" name="平行四边形 70">
                <a:extLst>
                  <a:ext uri="{FF2B5EF4-FFF2-40B4-BE49-F238E27FC236}">
                    <a16:creationId xmlns:a16="http://schemas.microsoft.com/office/drawing/2014/main" id="{3E783268-3BAB-D0DF-3D6E-E6E45A81EB57}"/>
                  </a:ext>
                </a:extLst>
              </p:cNvPr>
              <p:cNvSpPr/>
              <p:nvPr/>
            </p:nvSpPr>
            <p:spPr>
              <a:xfrm rot="18000000" flipH="1">
                <a:off x="5652288" y="1892410"/>
                <a:ext cx="274506" cy="159965"/>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72" name="平行四边形 71">
                <a:extLst>
                  <a:ext uri="{FF2B5EF4-FFF2-40B4-BE49-F238E27FC236}">
                    <a16:creationId xmlns:a16="http://schemas.microsoft.com/office/drawing/2014/main" id="{DEE1B907-27A0-8C48-5F38-38A99EA74F8A}"/>
                  </a:ext>
                </a:extLst>
              </p:cNvPr>
              <p:cNvSpPr/>
              <p:nvPr/>
            </p:nvSpPr>
            <p:spPr>
              <a:xfrm flipH="1">
                <a:off x="5650167" y="1733899"/>
                <a:ext cx="277508" cy="159965"/>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grpSp>
        <p:grpSp>
          <p:nvGrpSpPr>
            <p:cNvPr id="67" name="组合 66">
              <a:extLst>
                <a:ext uri="{FF2B5EF4-FFF2-40B4-BE49-F238E27FC236}">
                  <a16:creationId xmlns:a16="http://schemas.microsoft.com/office/drawing/2014/main" id="{57410C57-4387-ABD0-FBDB-8D5F9880C621}"/>
                </a:ext>
              </a:extLst>
            </p:cNvPr>
            <p:cNvGrpSpPr/>
            <p:nvPr/>
          </p:nvGrpSpPr>
          <p:grpSpPr>
            <a:xfrm>
              <a:off x="6095999" y="1759855"/>
              <a:ext cx="5437187" cy="1394162"/>
              <a:chOff x="690638" y="1931247"/>
              <a:chExt cx="5437187" cy="1394162"/>
            </a:xfrm>
          </p:grpSpPr>
          <p:sp>
            <p:nvSpPr>
              <p:cNvPr id="68" name="文本框 67">
                <a:extLst>
                  <a:ext uri="{FF2B5EF4-FFF2-40B4-BE49-F238E27FC236}">
                    <a16:creationId xmlns:a16="http://schemas.microsoft.com/office/drawing/2014/main" id="{63CAFD46-6BF4-4AEB-CE07-62D6309AA93E}"/>
                  </a:ext>
                </a:extLst>
              </p:cNvPr>
              <p:cNvSpPr txBox="1"/>
              <p:nvPr/>
            </p:nvSpPr>
            <p:spPr>
              <a:xfrm>
                <a:off x="690639" y="2248832"/>
                <a:ext cx="5437186" cy="1076577"/>
              </a:xfrm>
              <a:prstGeom prst="rect">
                <a:avLst/>
              </a:prstGeom>
              <a:noFill/>
            </p:spPr>
            <p:txBody>
              <a:bodyPr wrap="square" lIns="0" tIns="0" rIns="0" bIns="0"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zh-CN" altLang="en-US" sz="1200" dirty="0">
                    <a:latin typeface="微软雅黑 Light"/>
                    <a:ea typeface="微软雅黑 Light"/>
                  </a:rPr>
                  <a:t>采用技术成熟的</a:t>
                </a:r>
                <a:r>
                  <a:rPr lang="en-US" altLang="zh-CN" sz="1200" dirty="0">
                    <a:latin typeface="微软雅黑 Light"/>
                    <a:ea typeface="微软雅黑 Light"/>
                  </a:rPr>
                  <a:t>UDP</a:t>
                </a:r>
                <a:r>
                  <a:rPr lang="zh-CN" altLang="en-US" sz="1200" dirty="0">
                    <a:latin typeface="微软雅黑 Light"/>
                    <a:ea typeface="微软雅黑 Light"/>
                  </a:rPr>
                  <a:t>传输协议作为信号传输手段，充分利用了</a:t>
                </a:r>
                <a:r>
                  <a:rPr lang="en-US" altLang="zh-CN" sz="1200" dirty="0">
                    <a:latin typeface="微软雅黑 Light"/>
                    <a:ea typeface="微软雅黑 Light"/>
                  </a:rPr>
                  <a:t>UDP</a:t>
                </a:r>
                <a:r>
                  <a:rPr lang="zh-CN" altLang="en-US" sz="1200" dirty="0">
                    <a:latin typeface="微软雅黑 Light"/>
                    <a:ea typeface="微软雅黑 Light"/>
                  </a:rPr>
                  <a:t>协议实时，快速的特点，符合我们对于音频数据传送的需求</a:t>
                </a:r>
                <a:endParaRPr lang="en-US" altLang="zh-CN" sz="1200" dirty="0">
                  <a:latin typeface="微软雅黑 Light"/>
                  <a:ea typeface="微软雅黑 Light"/>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zh-CN" altLang="en-US" sz="1200" dirty="0">
                    <a:latin typeface="微软雅黑 Light"/>
                    <a:ea typeface="微软雅黑 Light"/>
                  </a:rPr>
                  <a:t>采用</a:t>
                </a:r>
                <a:r>
                  <a:rPr lang="en-US" altLang="zh-CN" sz="1200" dirty="0">
                    <a:latin typeface="微软雅黑 Light"/>
                    <a:ea typeface="微软雅黑 Light"/>
                  </a:rPr>
                  <a:t>Python</a:t>
                </a:r>
                <a:r>
                  <a:rPr lang="zh-CN" altLang="en-US" sz="1200" dirty="0">
                    <a:latin typeface="微软雅黑 Light"/>
                    <a:ea typeface="微软雅黑 Light"/>
                  </a:rPr>
                  <a:t>开发上位机程序，充分发挥</a:t>
                </a:r>
                <a:r>
                  <a:rPr lang="en-US" altLang="zh-CN" sz="1200" dirty="0">
                    <a:latin typeface="微软雅黑 Light"/>
                    <a:ea typeface="微软雅黑 Light"/>
                  </a:rPr>
                  <a:t>python</a:t>
                </a:r>
                <a:r>
                  <a:rPr lang="zh-CN" altLang="en-US" sz="1200" dirty="0">
                    <a:latin typeface="微软雅黑 Light"/>
                    <a:ea typeface="微软雅黑 Light"/>
                  </a:rPr>
                  <a:t>功能强大且丰富的第三方开发包资源和数据库支持以及丰富的图形化界面设计包，能够实现项目的需求</a:t>
                </a:r>
                <a:endParaRPr kumimoji="0" lang="zh-CN" altLang="en-US" sz="1200" b="0" i="0" u="none" strike="noStrike" kern="1200" cap="none" spc="0" normalizeH="0" baseline="0" noProof="0" dirty="0">
                  <a:ln>
                    <a:noFill/>
                  </a:ln>
                  <a:effectLst/>
                  <a:uLnTx/>
                  <a:uFillTx/>
                  <a:latin typeface="微软雅黑 Light"/>
                  <a:ea typeface="微软雅黑 Light"/>
                  <a:cs typeface="+mn-cs"/>
                </a:endParaRPr>
              </a:p>
            </p:txBody>
          </p:sp>
          <p:sp>
            <p:nvSpPr>
              <p:cNvPr id="69" name="文本框 68">
                <a:extLst>
                  <a:ext uri="{FF2B5EF4-FFF2-40B4-BE49-F238E27FC236}">
                    <a16:creationId xmlns:a16="http://schemas.microsoft.com/office/drawing/2014/main" id="{2140C5B5-14ED-DD59-D05B-90D0399AE9F6}"/>
                  </a:ext>
                </a:extLst>
              </p:cNvPr>
              <p:cNvSpPr txBox="1"/>
              <p:nvPr/>
            </p:nvSpPr>
            <p:spPr>
              <a:xfrm>
                <a:off x="690638" y="1931247"/>
                <a:ext cx="5437187" cy="24622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effectLst/>
                    <a:uLnTx/>
                    <a:uFillTx/>
                    <a:latin typeface="微软雅黑"/>
                    <a:ea typeface="微软雅黑"/>
                    <a:cs typeface="+mn-cs"/>
                  </a:rPr>
                  <a:t>技术可行性分析</a:t>
                </a:r>
                <a:endParaRPr kumimoji="0" lang="en-US" altLang="zh-CN" sz="1600" b="1" i="0" u="none" strike="noStrike" kern="1200" cap="none" spc="0" normalizeH="0" baseline="0" noProof="0" dirty="0">
                  <a:ln>
                    <a:noFill/>
                  </a:ln>
                  <a:effectLst/>
                  <a:uLnTx/>
                  <a:uFillTx/>
                  <a:latin typeface="微软雅黑"/>
                  <a:ea typeface="微软雅黑"/>
                  <a:cs typeface="+mn-cs"/>
                </a:endParaRPr>
              </a:p>
            </p:txBody>
          </p:sp>
        </p:grpSp>
      </p:grpSp>
      <p:grpSp>
        <p:nvGrpSpPr>
          <p:cNvPr id="73" name="组合 72">
            <a:extLst>
              <a:ext uri="{FF2B5EF4-FFF2-40B4-BE49-F238E27FC236}">
                <a16:creationId xmlns:a16="http://schemas.microsoft.com/office/drawing/2014/main" id="{9C967051-E5B9-C05A-BD04-2850E6B1FB25}"/>
              </a:ext>
            </a:extLst>
          </p:cNvPr>
          <p:cNvGrpSpPr/>
          <p:nvPr/>
        </p:nvGrpSpPr>
        <p:grpSpPr>
          <a:xfrm>
            <a:off x="942544" y="1423556"/>
            <a:ext cx="5934452" cy="1960261"/>
            <a:chOff x="5598734" y="1747754"/>
            <a:chExt cx="5934452" cy="1960261"/>
          </a:xfrm>
        </p:grpSpPr>
        <p:grpSp>
          <p:nvGrpSpPr>
            <p:cNvPr id="74" name="组合 73">
              <a:extLst>
                <a:ext uri="{FF2B5EF4-FFF2-40B4-BE49-F238E27FC236}">
                  <a16:creationId xmlns:a16="http://schemas.microsoft.com/office/drawing/2014/main" id="{982827B1-E685-B38A-BEAE-37428A9C43D4}"/>
                </a:ext>
              </a:extLst>
            </p:cNvPr>
            <p:cNvGrpSpPr/>
            <p:nvPr/>
          </p:nvGrpSpPr>
          <p:grpSpPr>
            <a:xfrm>
              <a:off x="5598734" y="1747754"/>
              <a:ext cx="356651" cy="375747"/>
              <a:chOff x="5571024" y="1733899"/>
              <a:chExt cx="356651" cy="375747"/>
            </a:xfrm>
          </p:grpSpPr>
          <p:sp>
            <p:nvSpPr>
              <p:cNvPr id="78" name="平行四边形 77">
                <a:extLst>
                  <a:ext uri="{FF2B5EF4-FFF2-40B4-BE49-F238E27FC236}">
                    <a16:creationId xmlns:a16="http://schemas.microsoft.com/office/drawing/2014/main" id="{CD46714D-37CB-8E17-EF30-EEA8CE56196D}"/>
                  </a:ext>
                </a:extLst>
              </p:cNvPr>
              <p:cNvSpPr/>
              <p:nvPr/>
            </p:nvSpPr>
            <p:spPr>
              <a:xfrm rot="7200000">
                <a:off x="5513754" y="1812427"/>
                <a:ext cx="274506" cy="159965"/>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79" name="平行四边形 78">
                <a:extLst>
                  <a:ext uri="{FF2B5EF4-FFF2-40B4-BE49-F238E27FC236}">
                    <a16:creationId xmlns:a16="http://schemas.microsoft.com/office/drawing/2014/main" id="{AD704753-3F69-C6E6-E0AC-DA6143196EDE}"/>
                  </a:ext>
                </a:extLst>
              </p:cNvPr>
              <p:cNvSpPr/>
              <p:nvPr/>
            </p:nvSpPr>
            <p:spPr>
              <a:xfrm rot="18000000" flipH="1">
                <a:off x="5652288" y="1892410"/>
                <a:ext cx="274506" cy="159965"/>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80" name="平行四边形 79">
                <a:extLst>
                  <a:ext uri="{FF2B5EF4-FFF2-40B4-BE49-F238E27FC236}">
                    <a16:creationId xmlns:a16="http://schemas.microsoft.com/office/drawing/2014/main" id="{D97BCD02-DE0B-2AD4-2B5B-36015B782893}"/>
                  </a:ext>
                </a:extLst>
              </p:cNvPr>
              <p:cNvSpPr/>
              <p:nvPr/>
            </p:nvSpPr>
            <p:spPr>
              <a:xfrm flipH="1">
                <a:off x="5650167" y="1733899"/>
                <a:ext cx="277508" cy="159965"/>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grpSp>
        <p:grpSp>
          <p:nvGrpSpPr>
            <p:cNvPr id="75" name="组合 74">
              <a:extLst>
                <a:ext uri="{FF2B5EF4-FFF2-40B4-BE49-F238E27FC236}">
                  <a16:creationId xmlns:a16="http://schemas.microsoft.com/office/drawing/2014/main" id="{D4F1B449-B63D-399B-E855-549EC7C38B80}"/>
                </a:ext>
              </a:extLst>
            </p:cNvPr>
            <p:cNvGrpSpPr/>
            <p:nvPr/>
          </p:nvGrpSpPr>
          <p:grpSpPr>
            <a:xfrm>
              <a:off x="6095999" y="1759855"/>
              <a:ext cx="5437187" cy="1948160"/>
              <a:chOff x="690638" y="1931247"/>
              <a:chExt cx="5437187" cy="1948160"/>
            </a:xfrm>
          </p:grpSpPr>
          <p:sp>
            <p:nvSpPr>
              <p:cNvPr id="76" name="文本框 75">
                <a:extLst>
                  <a:ext uri="{FF2B5EF4-FFF2-40B4-BE49-F238E27FC236}">
                    <a16:creationId xmlns:a16="http://schemas.microsoft.com/office/drawing/2014/main" id="{664D8B68-9413-DE6E-AF63-1C60345A40F9}"/>
                  </a:ext>
                </a:extLst>
              </p:cNvPr>
              <p:cNvSpPr txBox="1"/>
              <p:nvPr/>
            </p:nvSpPr>
            <p:spPr>
              <a:xfrm>
                <a:off x="690639" y="2248832"/>
                <a:ext cx="5437186" cy="1630575"/>
              </a:xfrm>
              <a:prstGeom prst="rect">
                <a:avLst/>
              </a:prstGeom>
              <a:noFill/>
            </p:spPr>
            <p:txBody>
              <a:bodyPr wrap="square" lIns="0" tIns="0" rIns="0" bIns="0"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effectLst/>
                    <a:uLnTx/>
                    <a:uFillTx/>
                    <a:latin typeface="微软雅黑 Light"/>
                    <a:ea typeface="微软雅黑 Light"/>
                    <a:cs typeface="+mn-cs"/>
                  </a:rPr>
                  <a:t>设计的音频分析仪采用低成本低功耗</a:t>
                </a:r>
                <a:r>
                  <a:rPr kumimoji="0" lang="en-US" altLang="zh-CN" sz="1200" b="0" i="0" u="none" strike="noStrike" kern="1200" cap="none" spc="0" normalizeH="0" baseline="0" noProof="0" dirty="0">
                    <a:ln>
                      <a:noFill/>
                    </a:ln>
                    <a:effectLst/>
                    <a:uLnTx/>
                    <a:uFillTx/>
                    <a:latin typeface="微软雅黑 Light"/>
                    <a:ea typeface="微软雅黑 Light"/>
                    <a:cs typeface="+mn-cs"/>
                  </a:rPr>
                  <a:t>FPGA</a:t>
                </a:r>
                <a:r>
                  <a:rPr kumimoji="0" lang="zh-CN" altLang="en-US" sz="1200" b="0" i="0" u="none" strike="noStrike" kern="1200" cap="none" spc="0" normalizeH="0" baseline="0" noProof="0" dirty="0">
                    <a:ln>
                      <a:noFill/>
                    </a:ln>
                    <a:effectLst/>
                    <a:uLnTx/>
                    <a:uFillTx/>
                    <a:latin typeface="微软雅黑 Light"/>
                    <a:ea typeface="微软雅黑 Light"/>
                    <a:cs typeface="+mn-cs"/>
                  </a:rPr>
                  <a:t>和双路</a:t>
                </a:r>
                <a:r>
                  <a:rPr kumimoji="0" lang="en-US" altLang="zh-CN" sz="1200" b="0" i="0" u="none" strike="noStrike" kern="1200" cap="none" spc="0" normalizeH="0" baseline="0" noProof="0" dirty="0">
                    <a:ln>
                      <a:noFill/>
                    </a:ln>
                    <a:effectLst/>
                    <a:uLnTx/>
                    <a:uFillTx/>
                    <a:latin typeface="微软雅黑 Light"/>
                    <a:ea typeface="微软雅黑 Light"/>
                    <a:cs typeface="+mn-cs"/>
                  </a:rPr>
                  <a:t>ADC</a:t>
                </a:r>
                <a:r>
                  <a:rPr kumimoji="0" lang="zh-CN" altLang="en-US" sz="1200" b="0" i="0" u="none" strike="noStrike" kern="1200" cap="none" spc="0" normalizeH="0" baseline="0" noProof="0" dirty="0">
                    <a:ln>
                      <a:noFill/>
                    </a:ln>
                    <a:effectLst/>
                    <a:uLnTx/>
                    <a:uFillTx/>
                    <a:latin typeface="微软雅黑 Light"/>
                    <a:ea typeface="微软雅黑 Light"/>
                    <a:cs typeface="+mn-cs"/>
                  </a:rPr>
                  <a:t>采样，预估成本</a:t>
                </a:r>
                <a:r>
                  <a:rPr kumimoji="0" lang="en-US" altLang="zh-CN" sz="1200" b="0" i="0" u="none" strike="noStrike" kern="1200" cap="none" spc="0" normalizeH="0" baseline="0" noProof="0" dirty="0">
                    <a:ln>
                      <a:noFill/>
                    </a:ln>
                    <a:effectLst/>
                    <a:uLnTx/>
                    <a:uFillTx/>
                    <a:latin typeface="微软雅黑 Light"/>
                    <a:ea typeface="微软雅黑 Light"/>
                    <a:cs typeface="+mn-cs"/>
                  </a:rPr>
                  <a:t>600</a:t>
                </a:r>
                <a:r>
                  <a:rPr kumimoji="0" lang="zh-CN" altLang="en-US" sz="1200" b="0" i="0" u="none" strike="noStrike" kern="1200" cap="none" spc="0" normalizeH="0" baseline="0" noProof="0" dirty="0">
                    <a:ln>
                      <a:noFill/>
                    </a:ln>
                    <a:effectLst/>
                    <a:uLnTx/>
                    <a:uFillTx/>
                    <a:latin typeface="微软雅黑 Light"/>
                    <a:ea typeface="微软雅黑 Light"/>
                    <a:cs typeface="+mn-cs"/>
                  </a:rPr>
                  <a:t>元以内，其性能指标能够满足一般的音频信号分析要求，虽不及远不及专业机架式音频分析仪的性能指标，但是其成本低廉可以满足个人用户音频测试需求，面向低端个人用户，考虑到手持式便携音频分析仪产品极少，本课题设计的音频分析仪针对要求高性价比，低价格，便于携带的个人用户（如：音响功放</a:t>
                </a:r>
                <a:r>
                  <a:rPr kumimoji="0" lang="en-US" altLang="zh-CN" sz="1200" b="0" i="0" u="none" strike="noStrike" kern="1200" cap="none" spc="0" normalizeH="0" baseline="0" noProof="0" dirty="0">
                    <a:ln>
                      <a:noFill/>
                    </a:ln>
                    <a:effectLst/>
                    <a:uLnTx/>
                    <a:uFillTx/>
                    <a:latin typeface="微软雅黑 Light"/>
                    <a:ea typeface="微软雅黑 Light"/>
                    <a:cs typeface="+mn-cs"/>
                  </a:rPr>
                  <a:t>DIY</a:t>
                </a:r>
                <a:r>
                  <a:rPr kumimoji="0" lang="zh-CN" altLang="en-US" sz="1200" b="0" i="0" u="none" strike="noStrike" kern="1200" cap="none" spc="0" normalizeH="0" baseline="0" noProof="0" dirty="0">
                    <a:ln>
                      <a:noFill/>
                    </a:ln>
                    <a:effectLst/>
                    <a:uLnTx/>
                    <a:uFillTx/>
                    <a:latin typeface="微软雅黑 Light"/>
                    <a:ea typeface="微软雅黑 Light"/>
                    <a:cs typeface="+mn-cs"/>
                  </a:rPr>
                  <a:t>爱好者，音频发烧友）具有很大的市场潜力。</a:t>
                </a:r>
              </a:p>
            </p:txBody>
          </p:sp>
          <p:sp>
            <p:nvSpPr>
              <p:cNvPr id="77" name="文本框 76">
                <a:extLst>
                  <a:ext uri="{FF2B5EF4-FFF2-40B4-BE49-F238E27FC236}">
                    <a16:creationId xmlns:a16="http://schemas.microsoft.com/office/drawing/2014/main" id="{A40FA3E7-13A8-585A-3FDA-48CB9E789960}"/>
                  </a:ext>
                </a:extLst>
              </p:cNvPr>
              <p:cNvSpPr txBox="1"/>
              <p:nvPr/>
            </p:nvSpPr>
            <p:spPr>
              <a:xfrm>
                <a:off x="690638" y="1931247"/>
                <a:ext cx="5437187" cy="24622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1" dirty="0">
                    <a:latin typeface="微软雅黑"/>
                    <a:ea typeface="微软雅黑"/>
                  </a:rPr>
                  <a:t>成本预估与市场可行性分析</a:t>
                </a:r>
                <a:endParaRPr kumimoji="0" lang="zh-CN" altLang="en-US" sz="1600" b="1" i="0" u="none" strike="noStrike" kern="1200" cap="none" spc="0" normalizeH="0" baseline="0" noProof="0" dirty="0">
                  <a:ln>
                    <a:noFill/>
                  </a:ln>
                  <a:effectLst/>
                  <a:uLnTx/>
                  <a:uFillTx/>
                  <a:latin typeface="微软雅黑"/>
                  <a:ea typeface="微软雅黑"/>
                  <a:cs typeface="+mn-cs"/>
                </a:endParaRPr>
              </a:p>
            </p:txBody>
          </p:sp>
        </p:grpSp>
      </p:grpSp>
      <p:grpSp>
        <p:nvGrpSpPr>
          <p:cNvPr id="84" name="组合 83">
            <a:extLst>
              <a:ext uri="{FF2B5EF4-FFF2-40B4-BE49-F238E27FC236}">
                <a16:creationId xmlns:a16="http://schemas.microsoft.com/office/drawing/2014/main" id="{22030BE1-E9FA-7AE9-AD36-2536CC44A1C0}"/>
              </a:ext>
            </a:extLst>
          </p:cNvPr>
          <p:cNvGrpSpPr/>
          <p:nvPr/>
        </p:nvGrpSpPr>
        <p:grpSpPr>
          <a:xfrm rot="20858379">
            <a:off x="8829197" y="4206877"/>
            <a:ext cx="4075699" cy="4132362"/>
            <a:chOff x="6818443" y="5354119"/>
            <a:chExt cx="823569" cy="921675"/>
          </a:xfrm>
        </p:grpSpPr>
        <p:sp>
          <p:nvSpPr>
            <p:cNvPr id="81" name="平行四边形 80">
              <a:extLst>
                <a:ext uri="{FF2B5EF4-FFF2-40B4-BE49-F238E27FC236}">
                  <a16:creationId xmlns:a16="http://schemas.microsoft.com/office/drawing/2014/main" id="{7A715D43-A065-D513-7846-87458FE0A513}"/>
                </a:ext>
              </a:extLst>
            </p:cNvPr>
            <p:cNvSpPr/>
            <p:nvPr/>
          </p:nvSpPr>
          <p:spPr>
            <a:xfrm rot="7200000">
              <a:off x="6666467" y="5558239"/>
              <a:ext cx="673340" cy="369387"/>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82" name="平行四边形 81">
              <a:extLst>
                <a:ext uri="{FF2B5EF4-FFF2-40B4-BE49-F238E27FC236}">
                  <a16:creationId xmlns:a16="http://schemas.microsoft.com/office/drawing/2014/main" id="{F62C571D-7179-991D-31F1-78318022D90E}"/>
                </a:ext>
              </a:extLst>
            </p:cNvPr>
            <p:cNvSpPr/>
            <p:nvPr/>
          </p:nvSpPr>
          <p:spPr>
            <a:xfrm rot="18000000" flipH="1">
              <a:off x="6986366" y="5754430"/>
              <a:ext cx="673340" cy="369387"/>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83" name="平行四边形 82">
              <a:extLst>
                <a:ext uri="{FF2B5EF4-FFF2-40B4-BE49-F238E27FC236}">
                  <a16:creationId xmlns:a16="http://schemas.microsoft.com/office/drawing/2014/main" id="{E6CAACCC-98F4-39C7-EF65-3B2EFF711936}"/>
                </a:ext>
              </a:extLst>
            </p:cNvPr>
            <p:cNvSpPr/>
            <p:nvPr/>
          </p:nvSpPr>
          <p:spPr>
            <a:xfrm flipH="1">
              <a:off x="7001198" y="5354119"/>
              <a:ext cx="640814" cy="392381"/>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85" name="组合 84">
            <a:extLst>
              <a:ext uri="{FF2B5EF4-FFF2-40B4-BE49-F238E27FC236}">
                <a16:creationId xmlns:a16="http://schemas.microsoft.com/office/drawing/2014/main" id="{E7212F9A-D77E-DF19-326E-CC72D46838D4}"/>
              </a:ext>
            </a:extLst>
          </p:cNvPr>
          <p:cNvGrpSpPr/>
          <p:nvPr/>
        </p:nvGrpSpPr>
        <p:grpSpPr>
          <a:xfrm rot="20032645">
            <a:off x="7420050" y="5442632"/>
            <a:ext cx="1117546" cy="1223896"/>
            <a:chOff x="6818443" y="5354119"/>
            <a:chExt cx="823569" cy="921675"/>
          </a:xfrm>
        </p:grpSpPr>
        <p:sp>
          <p:nvSpPr>
            <p:cNvPr id="86" name="平行四边形 85">
              <a:extLst>
                <a:ext uri="{FF2B5EF4-FFF2-40B4-BE49-F238E27FC236}">
                  <a16:creationId xmlns:a16="http://schemas.microsoft.com/office/drawing/2014/main" id="{4DEAEFC6-C30B-B8E9-DFA9-3862F625C3BC}"/>
                </a:ext>
              </a:extLst>
            </p:cNvPr>
            <p:cNvSpPr/>
            <p:nvPr/>
          </p:nvSpPr>
          <p:spPr>
            <a:xfrm rot="7200000">
              <a:off x="6666467" y="5558239"/>
              <a:ext cx="673340" cy="369387"/>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87" name="平行四边形 86">
              <a:extLst>
                <a:ext uri="{FF2B5EF4-FFF2-40B4-BE49-F238E27FC236}">
                  <a16:creationId xmlns:a16="http://schemas.microsoft.com/office/drawing/2014/main" id="{FA134EA4-B028-3DD5-6715-5EB94B6BA5A3}"/>
                </a:ext>
              </a:extLst>
            </p:cNvPr>
            <p:cNvSpPr/>
            <p:nvPr/>
          </p:nvSpPr>
          <p:spPr>
            <a:xfrm rot="18000000" flipH="1">
              <a:off x="6986366" y="5754430"/>
              <a:ext cx="673340" cy="369387"/>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88" name="平行四边形 87">
              <a:extLst>
                <a:ext uri="{FF2B5EF4-FFF2-40B4-BE49-F238E27FC236}">
                  <a16:creationId xmlns:a16="http://schemas.microsoft.com/office/drawing/2014/main" id="{C4E9BB73-5E21-E2F5-10CA-F8F8572D1338}"/>
                </a:ext>
              </a:extLst>
            </p:cNvPr>
            <p:cNvSpPr/>
            <p:nvPr/>
          </p:nvSpPr>
          <p:spPr>
            <a:xfrm flipH="1">
              <a:off x="7001198" y="5354119"/>
              <a:ext cx="640814" cy="392381"/>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89" name="组合 88">
            <a:extLst>
              <a:ext uri="{FF2B5EF4-FFF2-40B4-BE49-F238E27FC236}">
                <a16:creationId xmlns:a16="http://schemas.microsoft.com/office/drawing/2014/main" id="{B14E5C86-F664-774D-E7AA-8E1621679EB4}"/>
              </a:ext>
            </a:extLst>
          </p:cNvPr>
          <p:cNvGrpSpPr/>
          <p:nvPr/>
        </p:nvGrpSpPr>
        <p:grpSpPr>
          <a:xfrm rot="6207503" flipH="1">
            <a:off x="5633529" y="6106596"/>
            <a:ext cx="1178099" cy="1223896"/>
            <a:chOff x="6818443" y="5354119"/>
            <a:chExt cx="823569" cy="921675"/>
          </a:xfrm>
        </p:grpSpPr>
        <p:sp>
          <p:nvSpPr>
            <p:cNvPr id="90" name="平行四边形 89">
              <a:extLst>
                <a:ext uri="{FF2B5EF4-FFF2-40B4-BE49-F238E27FC236}">
                  <a16:creationId xmlns:a16="http://schemas.microsoft.com/office/drawing/2014/main" id="{7CD9CDBA-B3B4-00AE-4DEA-5BAB5B1A50BC}"/>
                </a:ext>
              </a:extLst>
            </p:cNvPr>
            <p:cNvSpPr/>
            <p:nvPr/>
          </p:nvSpPr>
          <p:spPr>
            <a:xfrm rot="7200000">
              <a:off x="6666467" y="5558239"/>
              <a:ext cx="673340" cy="369387"/>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91" name="平行四边形 90">
              <a:extLst>
                <a:ext uri="{FF2B5EF4-FFF2-40B4-BE49-F238E27FC236}">
                  <a16:creationId xmlns:a16="http://schemas.microsoft.com/office/drawing/2014/main" id="{2F47DE02-0E5C-73A4-06CE-0A8F44BFF08A}"/>
                </a:ext>
              </a:extLst>
            </p:cNvPr>
            <p:cNvSpPr/>
            <p:nvPr/>
          </p:nvSpPr>
          <p:spPr>
            <a:xfrm rot="18000000" flipH="1">
              <a:off x="6986366" y="5754430"/>
              <a:ext cx="673340" cy="369387"/>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92" name="平行四边形 91">
              <a:extLst>
                <a:ext uri="{FF2B5EF4-FFF2-40B4-BE49-F238E27FC236}">
                  <a16:creationId xmlns:a16="http://schemas.microsoft.com/office/drawing/2014/main" id="{3DB8C249-BC91-2726-791E-B6856C5273EC}"/>
                </a:ext>
              </a:extLst>
            </p:cNvPr>
            <p:cNvSpPr/>
            <p:nvPr/>
          </p:nvSpPr>
          <p:spPr>
            <a:xfrm flipH="1">
              <a:off x="7001198" y="5354119"/>
              <a:ext cx="640814" cy="392381"/>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93" name="组合 92">
            <a:extLst>
              <a:ext uri="{FF2B5EF4-FFF2-40B4-BE49-F238E27FC236}">
                <a16:creationId xmlns:a16="http://schemas.microsoft.com/office/drawing/2014/main" id="{3DBC32A6-2439-ACAA-3361-2B4D2CBA4028}"/>
              </a:ext>
            </a:extLst>
          </p:cNvPr>
          <p:cNvGrpSpPr/>
          <p:nvPr/>
        </p:nvGrpSpPr>
        <p:grpSpPr>
          <a:xfrm rot="20032645">
            <a:off x="3394398" y="6480067"/>
            <a:ext cx="1117546" cy="1223896"/>
            <a:chOff x="6818443" y="5354119"/>
            <a:chExt cx="823569" cy="921675"/>
          </a:xfrm>
        </p:grpSpPr>
        <p:sp>
          <p:nvSpPr>
            <p:cNvPr id="94" name="平行四边形 93">
              <a:extLst>
                <a:ext uri="{FF2B5EF4-FFF2-40B4-BE49-F238E27FC236}">
                  <a16:creationId xmlns:a16="http://schemas.microsoft.com/office/drawing/2014/main" id="{B4AD404E-86A1-40B6-9995-383D91575A2E}"/>
                </a:ext>
              </a:extLst>
            </p:cNvPr>
            <p:cNvSpPr/>
            <p:nvPr/>
          </p:nvSpPr>
          <p:spPr>
            <a:xfrm rot="7200000">
              <a:off x="6666467" y="5558239"/>
              <a:ext cx="673340" cy="369387"/>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95" name="平行四边形 94">
              <a:extLst>
                <a:ext uri="{FF2B5EF4-FFF2-40B4-BE49-F238E27FC236}">
                  <a16:creationId xmlns:a16="http://schemas.microsoft.com/office/drawing/2014/main" id="{B67E205D-2A51-821E-D4A5-133B62912585}"/>
                </a:ext>
              </a:extLst>
            </p:cNvPr>
            <p:cNvSpPr/>
            <p:nvPr/>
          </p:nvSpPr>
          <p:spPr>
            <a:xfrm rot="18000000" flipH="1">
              <a:off x="6986366" y="5754430"/>
              <a:ext cx="673340" cy="369387"/>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96" name="平行四边形 95">
              <a:extLst>
                <a:ext uri="{FF2B5EF4-FFF2-40B4-BE49-F238E27FC236}">
                  <a16:creationId xmlns:a16="http://schemas.microsoft.com/office/drawing/2014/main" id="{EA1ACBC9-D419-F83E-9BD3-BABD04DAB83A}"/>
                </a:ext>
              </a:extLst>
            </p:cNvPr>
            <p:cNvSpPr/>
            <p:nvPr/>
          </p:nvSpPr>
          <p:spPr>
            <a:xfrm flipH="1">
              <a:off x="7001198" y="5354119"/>
              <a:ext cx="640814" cy="392381"/>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47" name="组合 46">
            <a:extLst>
              <a:ext uri="{FF2B5EF4-FFF2-40B4-BE49-F238E27FC236}">
                <a16:creationId xmlns:a16="http://schemas.microsoft.com/office/drawing/2014/main" id="{A413FEE5-3157-4782-A3FF-D331124EB650}"/>
              </a:ext>
            </a:extLst>
          </p:cNvPr>
          <p:cNvGrpSpPr/>
          <p:nvPr/>
        </p:nvGrpSpPr>
        <p:grpSpPr>
          <a:xfrm rot="20858379">
            <a:off x="8829197" y="4206878"/>
            <a:ext cx="4075699" cy="4132362"/>
            <a:chOff x="6818443" y="5354119"/>
            <a:chExt cx="823569" cy="921675"/>
          </a:xfrm>
        </p:grpSpPr>
        <p:sp>
          <p:nvSpPr>
            <p:cNvPr id="49" name="平行四边形 48">
              <a:extLst>
                <a:ext uri="{FF2B5EF4-FFF2-40B4-BE49-F238E27FC236}">
                  <a16:creationId xmlns:a16="http://schemas.microsoft.com/office/drawing/2014/main" id="{163733D6-80ED-4986-850C-430FB9919D69}"/>
                </a:ext>
              </a:extLst>
            </p:cNvPr>
            <p:cNvSpPr/>
            <p:nvPr/>
          </p:nvSpPr>
          <p:spPr>
            <a:xfrm rot="7200000">
              <a:off x="6666467" y="5558239"/>
              <a:ext cx="673340" cy="369387"/>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50" name="平行四边形 49">
              <a:extLst>
                <a:ext uri="{FF2B5EF4-FFF2-40B4-BE49-F238E27FC236}">
                  <a16:creationId xmlns:a16="http://schemas.microsoft.com/office/drawing/2014/main" id="{19343F0E-4084-45DF-A259-8091C725281E}"/>
                </a:ext>
              </a:extLst>
            </p:cNvPr>
            <p:cNvSpPr/>
            <p:nvPr/>
          </p:nvSpPr>
          <p:spPr>
            <a:xfrm rot="18000000" flipH="1">
              <a:off x="6986366" y="5754430"/>
              <a:ext cx="673340" cy="369387"/>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51" name="平行四边形 50">
              <a:extLst>
                <a:ext uri="{FF2B5EF4-FFF2-40B4-BE49-F238E27FC236}">
                  <a16:creationId xmlns:a16="http://schemas.microsoft.com/office/drawing/2014/main" id="{B34CFF00-11A5-4DD5-884C-2E0ED7AF742E}"/>
                </a:ext>
              </a:extLst>
            </p:cNvPr>
            <p:cNvSpPr/>
            <p:nvPr/>
          </p:nvSpPr>
          <p:spPr>
            <a:xfrm flipH="1">
              <a:off x="7001198" y="5354119"/>
              <a:ext cx="640814" cy="392381"/>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52" name="组合 51">
            <a:extLst>
              <a:ext uri="{FF2B5EF4-FFF2-40B4-BE49-F238E27FC236}">
                <a16:creationId xmlns:a16="http://schemas.microsoft.com/office/drawing/2014/main" id="{55DA9FD7-96FE-4478-8E44-05B6FEA66FA8}"/>
              </a:ext>
            </a:extLst>
          </p:cNvPr>
          <p:cNvGrpSpPr/>
          <p:nvPr/>
        </p:nvGrpSpPr>
        <p:grpSpPr>
          <a:xfrm rot="20032645">
            <a:off x="7420050" y="5442633"/>
            <a:ext cx="1117546" cy="1223896"/>
            <a:chOff x="6818443" y="5354119"/>
            <a:chExt cx="823569" cy="921675"/>
          </a:xfrm>
        </p:grpSpPr>
        <p:sp>
          <p:nvSpPr>
            <p:cNvPr id="53" name="平行四边形 52">
              <a:extLst>
                <a:ext uri="{FF2B5EF4-FFF2-40B4-BE49-F238E27FC236}">
                  <a16:creationId xmlns:a16="http://schemas.microsoft.com/office/drawing/2014/main" id="{E4F77B36-4B58-40DF-8823-7AA086717038}"/>
                </a:ext>
              </a:extLst>
            </p:cNvPr>
            <p:cNvSpPr/>
            <p:nvPr/>
          </p:nvSpPr>
          <p:spPr>
            <a:xfrm rot="7200000">
              <a:off x="6666467" y="5558239"/>
              <a:ext cx="673340" cy="369387"/>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54" name="平行四边形 53">
              <a:extLst>
                <a:ext uri="{FF2B5EF4-FFF2-40B4-BE49-F238E27FC236}">
                  <a16:creationId xmlns:a16="http://schemas.microsoft.com/office/drawing/2014/main" id="{54DF7DE6-DF9D-489C-998B-369A24FB2F9A}"/>
                </a:ext>
              </a:extLst>
            </p:cNvPr>
            <p:cNvSpPr/>
            <p:nvPr/>
          </p:nvSpPr>
          <p:spPr>
            <a:xfrm rot="18000000" flipH="1">
              <a:off x="6986366" y="5754430"/>
              <a:ext cx="673340" cy="369387"/>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55" name="平行四边形 54">
              <a:extLst>
                <a:ext uri="{FF2B5EF4-FFF2-40B4-BE49-F238E27FC236}">
                  <a16:creationId xmlns:a16="http://schemas.microsoft.com/office/drawing/2014/main" id="{62C5F6ED-FDEA-4AAF-8523-E0506CD057A5}"/>
                </a:ext>
              </a:extLst>
            </p:cNvPr>
            <p:cNvSpPr/>
            <p:nvPr/>
          </p:nvSpPr>
          <p:spPr>
            <a:xfrm flipH="1">
              <a:off x="7001198" y="5354119"/>
              <a:ext cx="640814" cy="392381"/>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56" name="组合 55">
            <a:extLst>
              <a:ext uri="{FF2B5EF4-FFF2-40B4-BE49-F238E27FC236}">
                <a16:creationId xmlns:a16="http://schemas.microsoft.com/office/drawing/2014/main" id="{30AC4432-FEE3-4400-96F7-C7834B002301}"/>
              </a:ext>
            </a:extLst>
          </p:cNvPr>
          <p:cNvGrpSpPr/>
          <p:nvPr/>
        </p:nvGrpSpPr>
        <p:grpSpPr>
          <a:xfrm rot="6207503" flipH="1">
            <a:off x="5633529" y="6106597"/>
            <a:ext cx="1178099" cy="1223896"/>
            <a:chOff x="6818443" y="5354119"/>
            <a:chExt cx="823569" cy="921675"/>
          </a:xfrm>
        </p:grpSpPr>
        <p:sp>
          <p:nvSpPr>
            <p:cNvPr id="57" name="平行四边形 56">
              <a:extLst>
                <a:ext uri="{FF2B5EF4-FFF2-40B4-BE49-F238E27FC236}">
                  <a16:creationId xmlns:a16="http://schemas.microsoft.com/office/drawing/2014/main" id="{F79FE75D-D450-4C97-9F7E-DD4A69AB8BBC}"/>
                </a:ext>
              </a:extLst>
            </p:cNvPr>
            <p:cNvSpPr/>
            <p:nvPr/>
          </p:nvSpPr>
          <p:spPr>
            <a:xfrm rot="7200000">
              <a:off x="6666467" y="5558239"/>
              <a:ext cx="673340" cy="369387"/>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58" name="平行四边形 57">
              <a:extLst>
                <a:ext uri="{FF2B5EF4-FFF2-40B4-BE49-F238E27FC236}">
                  <a16:creationId xmlns:a16="http://schemas.microsoft.com/office/drawing/2014/main" id="{24E16888-4D7B-4757-B88F-CBAFAAD16B8E}"/>
                </a:ext>
              </a:extLst>
            </p:cNvPr>
            <p:cNvSpPr/>
            <p:nvPr/>
          </p:nvSpPr>
          <p:spPr>
            <a:xfrm rot="18000000" flipH="1">
              <a:off x="6986366" y="5754430"/>
              <a:ext cx="673340" cy="369387"/>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59" name="平行四边形 58">
              <a:extLst>
                <a:ext uri="{FF2B5EF4-FFF2-40B4-BE49-F238E27FC236}">
                  <a16:creationId xmlns:a16="http://schemas.microsoft.com/office/drawing/2014/main" id="{25106500-561D-4A95-AEBB-DA001D623161}"/>
                </a:ext>
              </a:extLst>
            </p:cNvPr>
            <p:cNvSpPr/>
            <p:nvPr/>
          </p:nvSpPr>
          <p:spPr>
            <a:xfrm flipH="1">
              <a:off x="7001198" y="5354119"/>
              <a:ext cx="640814" cy="392381"/>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grpSp>
        <p:nvGrpSpPr>
          <p:cNvPr id="60" name="组合 59">
            <a:extLst>
              <a:ext uri="{FF2B5EF4-FFF2-40B4-BE49-F238E27FC236}">
                <a16:creationId xmlns:a16="http://schemas.microsoft.com/office/drawing/2014/main" id="{E7C6FAA2-27AA-465A-AE87-BDE4E1BBEA62}"/>
              </a:ext>
            </a:extLst>
          </p:cNvPr>
          <p:cNvGrpSpPr/>
          <p:nvPr/>
        </p:nvGrpSpPr>
        <p:grpSpPr>
          <a:xfrm rot="20032645">
            <a:off x="3394398" y="6480068"/>
            <a:ext cx="1117546" cy="1223896"/>
            <a:chOff x="6818443" y="5354119"/>
            <a:chExt cx="823569" cy="921675"/>
          </a:xfrm>
        </p:grpSpPr>
        <p:sp>
          <p:nvSpPr>
            <p:cNvPr id="61" name="平行四边形 60">
              <a:extLst>
                <a:ext uri="{FF2B5EF4-FFF2-40B4-BE49-F238E27FC236}">
                  <a16:creationId xmlns:a16="http://schemas.microsoft.com/office/drawing/2014/main" id="{8456BA22-C7F2-4D00-9F7D-C3CFB28FE317}"/>
                </a:ext>
              </a:extLst>
            </p:cNvPr>
            <p:cNvSpPr/>
            <p:nvPr/>
          </p:nvSpPr>
          <p:spPr>
            <a:xfrm rot="7200000">
              <a:off x="6666467" y="5558239"/>
              <a:ext cx="673340" cy="369387"/>
            </a:xfrm>
            <a:prstGeom prst="parallelogram">
              <a:avLst>
                <a:gd name="adj" fmla="val 570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Light"/>
                <a:cs typeface="+mn-cs"/>
              </a:endParaRPr>
            </a:p>
          </p:txBody>
        </p:sp>
        <p:sp>
          <p:nvSpPr>
            <p:cNvPr id="62" name="平行四边形 61">
              <a:extLst>
                <a:ext uri="{FF2B5EF4-FFF2-40B4-BE49-F238E27FC236}">
                  <a16:creationId xmlns:a16="http://schemas.microsoft.com/office/drawing/2014/main" id="{58F14BA4-36D4-4B61-B2DB-DBCA42B3E3C9}"/>
                </a:ext>
              </a:extLst>
            </p:cNvPr>
            <p:cNvSpPr/>
            <p:nvPr/>
          </p:nvSpPr>
          <p:spPr>
            <a:xfrm rot="18000000" flipH="1">
              <a:off x="6986366" y="5754430"/>
              <a:ext cx="673340" cy="369387"/>
            </a:xfrm>
            <a:prstGeom prst="parallelogram">
              <a:avLst>
                <a:gd name="adj" fmla="val 57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sp>
          <p:nvSpPr>
            <p:cNvPr id="63" name="平行四边形 62">
              <a:extLst>
                <a:ext uri="{FF2B5EF4-FFF2-40B4-BE49-F238E27FC236}">
                  <a16:creationId xmlns:a16="http://schemas.microsoft.com/office/drawing/2014/main" id="{7FD27791-14BC-4CDE-A358-B9A728D3F589}"/>
                </a:ext>
              </a:extLst>
            </p:cNvPr>
            <p:cNvSpPr/>
            <p:nvPr/>
          </p:nvSpPr>
          <p:spPr>
            <a:xfrm flipH="1">
              <a:off x="7001198" y="5354119"/>
              <a:ext cx="640814" cy="392381"/>
            </a:xfrm>
            <a:prstGeom prst="parallelogram">
              <a:avLst>
                <a:gd name="adj" fmla="val 5828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FFFFFF"/>
                </a:solidFill>
                <a:effectLst/>
                <a:uLnTx/>
                <a:uFillTx/>
                <a:latin typeface="Arial"/>
                <a:ea typeface="微软雅黑 Light"/>
                <a:cs typeface="+mn-cs"/>
              </a:endParaRPr>
            </a:p>
          </p:txBody>
        </p:sp>
      </p:grpSp>
    </p:spTree>
    <p:extLst>
      <p:ext uri="{BB962C8B-B14F-4D97-AF65-F5344CB8AC3E}">
        <p14:creationId xmlns:p14="http://schemas.microsoft.com/office/powerpoint/2010/main" val="2547742565"/>
      </p:ext>
    </p:extLst>
  </p:cSld>
  <p:clrMapOvr>
    <a:masterClrMapping/>
  </p:clrMapOvr>
</p:sld>
</file>

<file path=ppt/theme/theme1.xml><?xml version="1.0" encoding="utf-8"?>
<a:theme xmlns:a="http://schemas.openxmlformats.org/drawingml/2006/main" name="OfficePLUS 主题">
  <a:themeElements>
    <a:clrScheme name="自定义 6">
      <a:dk1>
        <a:srgbClr val="2F2F2F"/>
      </a:dk1>
      <a:lt1>
        <a:srgbClr val="FFFFFF"/>
      </a:lt1>
      <a:dk2>
        <a:srgbClr val="778495"/>
      </a:dk2>
      <a:lt2>
        <a:srgbClr val="F0F0F0"/>
      </a:lt2>
      <a:accent1>
        <a:srgbClr val="8CC0D0"/>
      </a:accent1>
      <a:accent2>
        <a:srgbClr val="F4605F"/>
      </a:accent2>
      <a:accent3>
        <a:srgbClr val="E800B4"/>
      </a:accent3>
      <a:accent4>
        <a:srgbClr val="FDB72E"/>
      </a:accent4>
      <a:accent5>
        <a:srgbClr val="836BFF"/>
      </a:accent5>
      <a:accent6>
        <a:srgbClr val="2CB3FF"/>
      </a:accent6>
      <a:hlink>
        <a:srgbClr val="0563C1"/>
      </a:hlink>
      <a:folHlink>
        <a:srgbClr val="954F71"/>
      </a:folHlink>
    </a:clrScheme>
    <a:fontScheme name="OfficePLUS标准字体">
      <a:majorFont>
        <a:latin typeface="Arial Black"/>
        <a:ea typeface="微软雅黑"/>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just">
          <a:lnSpc>
            <a:spcPct val="150000"/>
          </a:lnSpc>
          <a:defRPr sz="1200" dirty="0" smtClean="0">
            <a:latin typeface="+mn-ea"/>
          </a:defRPr>
        </a:defPPr>
      </a:lstStyle>
    </a:txDef>
  </a:objectDefaults>
  <a:extraClrSchemeLst/>
  <a:extLst>
    <a:ext uri="{05A4C25C-085E-4340-85A3-A5531E510DB2}">
      <thm15:themeFamily xmlns:thm15="http://schemas.microsoft.com/office/thememl/2012/main" name="e0b223f8-5841-42fb-baf5-d5b50bb4a0ca.source-default.zh-Hans" id="{73F4A820-C007-4446-89D8-D266B76AAA83}" vid="{3758F66E-F0EB-214E-B796-69CC723FEF28}"/>
    </a:ext>
  </a:extLst>
</a:theme>
</file>

<file path=docProps/app.xml><?xml version="1.0" encoding="utf-8"?>
<Properties xmlns="http://schemas.openxmlformats.org/officeDocument/2006/extended-properties" xmlns:vt="http://schemas.openxmlformats.org/officeDocument/2006/docPropsVTypes">
  <TotalTime>527</TotalTime>
  <Words>1572</Words>
  <Application>Microsoft Office PowerPoint</Application>
  <PresentationFormat>宽屏</PresentationFormat>
  <Paragraphs>127</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宋体</vt:lpstr>
      <vt:lpstr>微软雅黑</vt:lpstr>
      <vt:lpstr>微软雅黑 Light</vt:lpstr>
      <vt:lpstr>Arial</vt:lpstr>
      <vt:lpstr>Arial Black</vt:lpstr>
      <vt:lpstr>OfficePLUS 主题</vt:lpstr>
      <vt:lpstr>音频分析仪可行性报告</vt:lpstr>
      <vt:lpstr>PowerPoint 演示文稿</vt:lpstr>
      <vt:lpstr>项目概述</vt:lpstr>
      <vt:lpstr>项目要求与项目意义</vt:lpstr>
      <vt:lpstr>设计目标</vt:lpstr>
      <vt:lpstr>技术难点与创新点分析</vt:lpstr>
      <vt:lpstr>项目调研</vt:lpstr>
      <vt:lpstr>项目调研</vt:lpstr>
      <vt:lpstr>项目可行性分析</vt:lpstr>
      <vt:lpstr>项目实施方案</vt:lpstr>
      <vt:lpstr>项目总体框架设计</vt:lpstr>
      <vt:lpstr>项目总体框架设计（备选）</vt:lpstr>
      <vt:lpstr>硬件核心模块设计</vt:lpstr>
      <vt:lpstr>软件件核心模块设计</vt:lpstr>
      <vt:lpstr>工程实施计划</vt:lpstr>
      <vt:lpstr>工程实施方案</vt:lpstr>
      <vt:lpstr>汇报完毕，感谢观看！</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年终总结暨新年计划</dc:title>
  <dc:subject/>
  <dc:creator>山海</dc:creator>
  <cp:keywords/>
  <dc:description/>
  <cp:lastModifiedBy>与企鹅男孩 美人鱼战士</cp:lastModifiedBy>
  <cp:revision>29</cp:revision>
  <dcterms:created xsi:type="dcterms:W3CDTF">2023-01-19T10:20:14Z</dcterms:created>
  <dcterms:modified xsi:type="dcterms:W3CDTF">2023-11-29T11:39:01Z</dcterms:modified>
  <cp:category/>
</cp:coreProperties>
</file>