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6"/>
  </p:notesMasterIdLst>
  <p:sldIdLst>
    <p:sldId id="563" r:id="rId2"/>
    <p:sldId id="557" r:id="rId3"/>
    <p:sldId id="567" r:id="rId4"/>
    <p:sldId id="617" r:id="rId5"/>
  </p:sldIdLst>
  <p:sldSz cx="12192000" cy="6858000"/>
  <p:notesSz cx="6858000" cy="9144000"/>
  <p:custDataLst>
    <p:tags r:id="rId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6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286"/>
    <a:srgbClr val="A50021"/>
    <a:srgbClr val="ACCFFA"/>
    <a:srgbClr val="4E99F4"/>
    <a:srgbClr val="4FCCF3"/>
    <a:srgbClr val="624EF6"/>
    <a:srgbClr val="FDC4A5"/>
    <a:srgbClr val="D7F5FF"/>
    <a:srgbClr val="CFEFFF"/>
    <a:srgbClr val="518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26" autoAdjust="0"/>
    <p:restoredTop sz="88063" autoAdjust="0"/>
  </p:normalViewPr>
  <p:slideViewPr>
    <p:cSldViewPr snapToGrid="0">
      <p:cViewPr varScale="1">
        <p:scale>
          <a:sx n="71" d="100"/>
          <a:sy n="71" d="100"/>
        </p:scale>
        <p:origin x="984" y="48"/>
      </p:cViewPr>
      <p:guideLst>
        <p:guide orient="horz" pos="2186"/>
        <p:guide pos="2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3" cy="7200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ts val="0"/>
              </a:spcBef>
              <a:spcAft>
                <a:spcPts val="0"/>
              </a:spcAft>
              <a:buFontTx/>
              <a:buNone/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90D106B-2F15-4F0C-AFED-C291BDAE9F90}" type="datetimeFigureOut">
              <a:rPr lang="zh-CN" altLang="en-US"/>
              <a:pPr>
                <a:defRPr/>
              </a:pPr>
              <a:t>2024/3/15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8E1D667C-B09D-4893-B516-4B803A103C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7839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D667C-B09D-4893-B516-4B803A103CC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729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D667C-B09D-4893-B516-4B803A103CC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592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D667C-B09D-4893-B516-4B803A103CC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604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D667C-B09D-4893-B516-4B803A103CC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32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  <a:pPr>
                <a:defRPr/>
              </a:pPr>
              <a:t>2024/3/15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BB89F-B1CB-461C-8DD9-9ECE04A12A0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  <a:pPr>
                <a:defRPr/>
              </a:pPr>
              <a:t>2024/3/15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96456-3BFF-4BC8-AF1B-CA70EA48F50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  <a:pPr>
                <a:defRPr/>
              </a:pPr>
              <a:t>2024/3/15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BD71A-1E95-4AE6-A332-1C467106E2A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  <a:pPr>
                <a:defRPr/>
              </a:pPr>
              <a:t>2024/3/15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37721-40F8-4224-8B5F-1E88C539C18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  <a:pPr>
                <a:defRPr/>
              </a:pPr>
              <a:t>2024/3/15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4A1CD-EB83-433E-8E6F-3598CBC0945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  <a:pPr>
                <a:defRPr/>
              </a:pPr>
              <a:t>2024/3/15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756C4C-02A2-42F5-8F54-DB140977F8A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  <a:pPr>
                <a:defRPr/>
              </a:pPr>
              <a:t>2024/3/15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026F9B-4BA3-4B5D-A087-FD6CD00E304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  <a:pPr>
                <a:defRPr/>
              </a:pPr>
              <a:t>2024/3/15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C799E-DDB1-4E72-8C34-E101BFC7F4F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  <a:pPr>
                <a:defRPr/>
              </a:pPr>
              <a:t>2024/3/15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9FBB08-465D-48F3-8C58-864F3509201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  <a:pPr>
                <a:defRPr/>
              </a:pPr>
              <a:t>2024/3/15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013CC-DECB-40DB-B881-5D3B2BF1DC9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  <a:pPr>
                <a:defRPr/>
              </a:pPr>
              <a:t>2024/3/15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69C0AB-96A7-4FDE-9F7E-16751E171DF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pattFill prst="pct5">
          <a:fgClr>
            <a:srgbClr val="D7F5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buFontTx/>
              <a:buNone/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  <a:pPr>
                <a:defRPr/>
              </a:pPr>
              <a:t>2024/3/15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6871C1-7BB8-4859-A27C-40662BC95272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" y="0"/>
            <a:ext cx="6336000" cy="6858000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2611" r="-52611"/>
            </a:stretch>
          </a:blip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+mn-ea"/>
              <a:sym typeface="宋体" panose="02010600030101010101" pitchFamily="2" charset="-122"/>
            </a:endParaRPr>
          </a:p>
        </p:txBody>
      </p:sp>
      <p:sp>
        <p:nvSpPr>
          <p:cNvPr id="2053" name="矩形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H="1">
            <a:off x="0" y="1279525"/>
            <a:ext cx="6336000" cy="4389438"/>
          </a:xfrm>
          <a:prstGeom prst="rect">
            <a:avLst/>
          </a:prstGeom>
          <a:solidFill>
            <a:schemeClr val="accent1">
              <a:alpha val="76077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90000"/>
              </a:lnSpc>
            </a:pPr>
            <a:r>
              <a:rPr lang="en-US" altLang="zh-CN" sz="16600" dirty="0">
                <a:solidFill>
                  <a:srgbClr val="FFFFFF"/>
                </a:solidFill>
                <a:latin typeface="Impact" pitchFamily="34" charset="0"/>
                <a:ea typeface="微软雅黑" pitchFamily="34" charset="-122"/>
                <a:sym typeface="宋体" pitchFamily="2" charset="-122"/>
              </a:rPr>
              <a:t>04</a:t>
            </a:r>
            <a:endParaRPr lang="zh-CN" altLang="zh-CN" sz="16600" dirty="0">
              <a:solidFill>
                <a:srgbClr val="FFFFFF"/>
              </a:solidFill>
              <a:latin typeface="Impact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 bwMode="auto">
          <a:xfrm>
            <a:off x="6833936" y="2733675"/>
            <a:ext cx="5242761" cy="1390651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lvl="0" algn="ctr" defTabSz="933450">
              <a:lnSpc>
                <a:spcPct val="90000"/>
              </a:lnSpc>
              <a:spcAft>
                <a:spcPct val="35000"/>
              </a:spcAft>
            </a:pP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深度学习模型调研</a:t>
            </a:r>
          </a:p>
        </p:txBody>
      </p:sp>
      <p:sp>
        <p:nvSpPr>
          <p:cNvPr id="7" name="等腰三角形 6"/>
          <p:cNvSpPr/>
          <p:nvPr/>
        </p:nvSpPr>
        <p:spPr>
          <a:xfrm rot="5400000">
            <a:off x="6477000" y="3133725"/>
            <a:ext cx="685038" cy="590550"/>
          </a:xfrm>
          <a:prstGeom prst="triangle">
            <a:avLst/>
          </a:prstGeom>
          <a:solidFill>
            <a:schemeClr val="accent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1"/>
          <p:cNvSpPr txBox="1"/>
          <p:nvPr/>
        </p:nvSpPr>
        <p:spPr>
          <a:xfrm>
            <a:off x="378714" y="346928"/>
            <a:ext cx="253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深度学习模型调研</a:t>
            </a:r>
          </a:p>
        </p:txBody>
      </p:sp>
      <p:grpSp>
        <p:nvGrpSpPr>
          <p:cNvPr id="2" name="组合 12"/>
          <p:cNvGrpSpPr/>
          <p:nvPr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5" name="矩形 4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14882" y="1410078"/>
            <a:ext cx="1069675" cy="714750"/>
            <a:chOff x="5805982" y="1314828"/>
            <a:chExt cx="1069675" cy="714750"/>
          </a:xfrm>
        </p:grpSpPr>
        <p:sp>
          <p:nvSpPr>
            <p:cNvPr id="21" name="文本框 17"/>
            <p:cNvSpPr txBox="1"/>
            <p:nvPr/>
          </p:nvSpPr>
          <p:spPr>
            <a:xfrm>
              <a:off x="5805982" y="1314828"/>
              <a:ext cx="10696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 flipH="1">
              <a:off x="6461589" y="1546223"/>
              <a:ext cx="310551" cy="48335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19"/>
          <p:cNvSpPr txBox="1"/>
          <p:nvPr/>
        </p:nvSpPr>
        <p:spPr>
          <a:xfrm>
            <a:off x="1858685" y="1536621"/>
            <a:ext cx="5445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时域方法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14882" y="3618953"/>
            <a:ext cx="1069675" cy="714750"/>
            <a:chOff x="5805982" y="2260973"/>
            <a:chExt cx="1069675" cy="714750"/>
          </a:xfrm>
        </p:grpSpPr>
        <p:sp>
          <p:nvSpPr>
            <p:cNvPr id="25" name="文本框 14"/>
            <p:cNvSpPr txBox="1"/>
            <p:nvPr/>
          </p:nvSpPr>
          <p:spPr>
            <a:xfrm>
              <a:off x="5805982" y="2260973"/>
              <a:ext cx="10696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flipH="1">
              <a:off x="6461589" y="2492368"/>
              <a:ext cx="310551" cy="48335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16"/>
          <p:cNvSpPr txBox="1"/>
          <p:nvPr/>
        </p:nvSpPr>
        <p:spPr>
          <a:xfrm>
            <a:off x="1789098" y="3868606"/>
            <a:ext cx="4484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时频域方法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86349" y="1987034"/>
            <a:ext cx="53110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将无线电信号视作二维（幅值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时间）的时间序列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RNN(GRU,LSTM)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网络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利用权值共享的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CNN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网络，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CLDNN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网络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采用多头注意力机制的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transformer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模型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826897" y="4337840"/>
            <a:ext cx="44093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将无线电信号的时频图作为图片输入，使用计算机视觉的识别手段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使用二维卷积特征提取的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CNN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网络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使用计算机网络模型的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YOLO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模型</a:t>
            </a:r>
          </a:p>
          <a:p>
            <a:pPr>
              <a:buFont typeface="Wingdings" pitchFamily="2" charset="2"/>
              <a:buChar char="l"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平行四边形 40"/>
          <p:cNvSpPr/>
          <p:nvPr/>
        </p:nvSpPr>
        <p:spPr>
          <a:xfrm>
            <a:off x="6591300" y="0"/>
            <a:ext cx="5295900" cy="6858000"/>
          </a:xfrm>
          <a:prstGeom prst="parallelogram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1"/>
          <p:cNvSpPr txBox="1"/>
          <p:nvPr/>
        </p:nvSpPr>
        <p:spPr>
          <a:xfrm>
            <a:off x="378714" y="346928"/>
            <a:ext cx="3423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模型介绍</a:t>
            </a:r>
          </a:p>
        </p:txBody>
      </p:sp>
      <p:grpSp>
        <p:nvGrpSpPr>
          <p:cNvPr id="3" name="组合 12"/>
          <p:cNvGrpSpPr/>
          <p:nvPr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4" name="矩形 3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F008C5DE-EB3B-4261-963D-C500D78EE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82" y="1133828"/>
            <a:ext cx="4600966" cy="256780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15F3FC46-A790-4FB5-ACAC-9D48EF1F6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920" y="982173"/>
            <a:ext cx="4753364" cy="271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2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1"/>
          <p:cNvSpPr txBox="1"/>
          <p:nvPr/>
        </p:nvSpPr>
        <p:spPr>
          <a:xfrm>
            <a:off x="378714" y="346928"/>
            <a:ext cx="3423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模型介绍</a:t>
            </a:r>
          </a:p>
        </p:txBody>
      </p:sp>
      <p:grpSp>
        <p:nvGrpSpPr>
          <p:cNvPr id="3" name="组合 12"/>
          <p:cNvGrpSpPr/>
          <p:nvPr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4" name="矩形 3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6" name="图片 35">
            <a:extLst>
              <a:ext uri="{FF2B5EF4-FFF2-40B4-BE49-F238E27FC236}">
                <a16:creationId xmlns:a16="http://schemas.microsoft.com/office/drawing/2014/main" id="{B100941C-60DC-441D-A7D7-5451FB4DB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35" y="1192760"/>
            <a:ext cx="4600966" cy="51321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C11247-60D7-426D-AE20-8276A544C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660" y="1192760"/>
            <a:ext cx="7006446" cy="358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757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SECTIONID" val="552,553,"/>
  <p:tag name="MH_CONTENTSID" val="5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" val="20160913091853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13091853"/>
  <p:tag name="MH_LIBRARY" val="GRAPHIC"/>
  <p:tag name="MH_ORDER" val="矩形 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13091853"/>
  <p:tag name="MH_LIBRARY" val="GRAPHIC"/>
  <p:tag name="MH_ORDER" val="矩形 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13091853"/>
  <p:tag name="MH_LIBRARY" val="GRAPHIC"/>
  <p:tag name="MH_ORDER" val="文本框 3"/>
</p:tagLst>
</file>

<file path=ppt/theme/theme1.xml><?xml version="1.0" encoding="utf-8"?>
<a:theme xmlns:a="http://schemas.openxmlformats.org/drawingml/2006/main" name="Office Theme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2337</TotalTime>
  <Words>93</Words>
  <Application>Microsoft Office PowerPoint</Application>
  <PresentationFormat>宽屏</PresentationFormat>
  <Paragraphs>20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Calibri Light</vt:lpstr>
      <vt:lpstr>Impact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mermaidman</dc:creator>
  <cp:keywords>PPT之家www.52ppt.com; PPT之家</cp:keywords>
  <dc:description>http://www.52ppt.com</dc:description>
  <cp:lastModifiedBy>与企鹅男孩 美人鱼战士</cp:lastModifiedBy>
  <cp:revision>6</cp:revision>
  <dcterms:created xsi:type="dcterms:W3CDTF">2016-03-18T06:16:00Z</dcterms:created>
  <dcterms:modified xsi:type="dcterms:W3CDTF">2024-03-15T01:39:58Z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