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"/>
  </p:notesMasterIdLst>
  <p:sldIdLst>
    <p:sldId id="652" r:id="rId3"/>
    <p:sldId id="653" r:id="rId5"/>
    <p:sldId id="654" r:id="rId6"/>
    <p:sldId id="655" r:id="rId7"/>
    <p:sldId id="656" r:id="rId8"/>
  </p:sldIdLst>
  <p:sldSz cx="12192000" cy="685800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6" autoAdjust="0"/>
    <p:restoredTop sz="88063" autoAdjust="0"/>
  </p:normalViewPr>
  <p:slideViewPr>
    <p:cSldViewPr snapToGrid="0" showGuides="1">
      <p:cViewPr varScale="1">
        <p:scale>
          <a:sx n="79" d="100"/>
          <a:sy n="79" d="100"/>
        </p:scale>
        <p:origin x="498" y="90"/>
      </p:cViewPr>
      <p:guideLst>
        <p:guide orient="horz" pos="2124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3" cy="72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notesSlide" Target="../notesSlides/notesSlide2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2.jpeg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43100" y="3702050"/>
            <a:ext cx="88563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基于深度学习的无线电识别系统</a:t>
            </a:r>
            <a:endParaRPr lang="zh-CN" altLang="en-US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可行性研究报告</a:t>
            </a:r>
            <a:endParaRPr lang="zh-CN" altLang="zh-CN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9642" y="5898302"/>
            <a:ext cx="20427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2024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820900"/>
            <a:ext cx="1219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8fdcf037109b36d4dab9d748357220d3"/>
          <p:cNvPicPr>
            <a:picLocks noChangeAspect="1"/>
          </p:cNvPicPr>
          <p:nvPr/>
        </p:nvPicPr>
        <p:blipFill>
          <a:blip r:embed="rId1"/>
          <a:srcRect l="58" t="10361" r="-58" b="38761"/>
          <a:stretch>
            <a:fillRect/>
          </a:stretch>
        </p:blipFill>
        <p:spPr>
          <a:xfrm>
            <a:off x="-62865" y="-570865"/>
            <a:ext cx="12354560" cy="418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6738935" y="2641745"/>
            <a:ext cx="3795714" cy="600404"/>
            <a:chOff x="6434135" y="2890647"/>
            <a:chExt cx="3795714" cy="600404"/>
          </a:xfrm>
        </p:grpSpPr>
        <p:sp>
          <p:nvSpPr>
            <p:cNvPr id="135" name="MH_Others_3"/>
            <p:cNvSpPr/>
            <p:nvPr>
              <p:custDataLst>
                <p:tags r:id="rId1"/>
              </p:custDataLst>
            </p:nvPr>
          </p:nvSpPr>
          <p:spPr>
            <a:xfrm>
              <a:off x="6434135" y="2996380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36" name="MH_Number_3"/>
            <p:cNvSpPr/>
            <p:nvPr>
              <p:custDataLst>
                <p:tags r:id="rId2"/>
              </p:custDataLst>
            </p:nvPr>
          </p:nvSpPr>
          <p:spPr>
            <a:xfrm>
              <a:off x="6729410" y="2996380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37" name="MH_Entry_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118348" y="2890647"/>
              <a:ext cx="3111501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471158" y="2636982"/>
            <a:ext cx="4110492" cy="600404"/>
            <a:chOff x="2442708" y="2890647"/>
            <a:chExt cx="4110492" cy="600404"/>
          </a:xfrm>
        </p:grpSpPr>
        <p:sp>
          <p:nvSpPr>
            <p:cNvPr id="139" name="MH_Others_4"/>
            <p:cNvSpPr/>
            <p:nvPr>
              <p:custDataLst>
                <p:tags r:id="rId4"/>
              </p:custDataLst>
            </p:nvPr>
          </p:nvSpPr>
          <p:spPr>
            <a:xfrm>
              <a:off x="2442708" y="2996380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0" name="MH_Number_2"/>
            <p:cNvSpPr/>
            <p:nvPr>
              <p:custDataLst>
                <p:tags r:id="rId5"/>
              </p:custDataLst>
            </p:nvPr>
          </p:nvSpPr>
          <p:spPr>
            <a:xfrm>
              <a:off x="2737983" y="2996380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1" name="MH_Entry_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26922" y="2890647"/>
              <a:ext cx="3426278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latin typeface="微软雅黑" panose="020B0503020204020204" pitchFamily="34" charset="-122"/>
                  <a:sym typeface="+mn-ea"/>
                </a:rPr>
                <a:t>基本介绍</a:t>
              </a:r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738935" y="3557819"/>
            <a:ext cx="3852865" cy="600404"/>
            <a:chOff x="6434135" y="3763858"/>
            <a:chExt cx="3852865" cy="600404"/>
          </a:xfrm>
        </p:grpSpPr>
        <p:sp>
          <p:nvSpPr>
            <p:cNvPr id="143" name="MH_Others_5"/>
            <p:cNvSpPr/>
            <p:nvPr>
              <p:custDataLst>
                <p:tags r:id="rId7"/>
              </p:custDataLst>
            </p:nvPr>
          </p:nvSpPr>
          <p:spPr>
            <a:xfrm>
              <a:off x="6434135" y="3869591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4" name="MH_Number_5"/>
            <p:cNvSpPr/>
            <p:nvPr>
              <p:custDataLst>
                <p:tags r:id="rId8"/>
              </p:custDataLst>
            </p:nvPr>
          </p:nvSpPr>
          <p:spPr>
            <a:xfrm>
              <a:off x="6729410" y="3869591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6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5" name="MH_Entry_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118348" y="3763858"/>
              <a:ext cx="3168652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1158" y="3554643"/>
            <a:ext cx="4129542" cy="600404"/>
            <a:chOff x="2442708" y="3763858"/>
            <a:chExt cx="4129542" cy="600404"/>
          </a:xfrm>
        </p:grpSpPr>
        <p:sp>
          <p:nvSpPr>
            <p:cNvPr id="147" name="MH_Others_6"/>
            <p:cNvSpPr/>
            <p:nvPr>
              <p:custDataLst>
                <p:tags r:id="rId10"/>
              </p:custDataLst>
            </p:nvPr>
          </p:nvSpPr>
          <p:spPr>
            <a:xfrm>
              <a:off x="2442708" y="3869591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8" name="MH_Number_4"/>
            <p:cNvSpPr/>
            <p:nvPr>
              <p:custDataLst>
                <p:tags r:id="rId11"/>
              </p:custDataLst>
            </p:nvPr>
          </p:nvSpPr>
          <p:spPr>
            <a:xfrm>
              <a:off x="2737983" y="3869591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9" name="MH_Entry_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6922" y="3763858"/>
              <a:ext cx="3445328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738935" y="4473893"/>
            <a:ext cx="3700466" cy="600404"/>
            <a:chOff x="6434135" y="4637069"/>
            <a:chExt cx="3700466" cy="600404"/>
          </a:xfrm>
        </p:grpSpPr>
        <p:sp>
          <p:nvSpPr>
            <p:cNvPr id="151" name="MH_Others_7"/>
            <p:cNvSpPr/>
            <p:nvPr>
              <p:custDataLst>
                <p:tags r:id="rId13"/>
              </p:custDataLst>
            </p:nvPr>
          </p:nvSpPr>
          <p:spPr>
            <a:xfrm>
              <a:off x="6434135" y="4742802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52" name="MH_Number_7"/>
            <p:cNvSpPr/>
            <p:nvPr>
              <p:custDataLst>
                <p:tags r:id="rId14"/>
              </p:custDataLst>
            </p:nvPr>
          </p:nvSpPr>
          <p:spPr>
            <a:xfrm>
              <a:off x="6729410" y="4742802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7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53" name="MH_Entry_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118349" y="4637069"/>
              <a:ext cx="3016252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71158" y="4472304"/>
            <a:ext cx="4129542" cy="600404"/>
            <a:chOff x="2442708" y="4637069"/>
            <a:chExt cx="4129542" cy="600404"/>
          </a:xfrm>
        </p:grpSpPr>
        <p:sp>
          <p:nvSpPr>
            <p:cNvPr id="155" name="MH_Others_8"/>
            <p:cNvSpPr/>
            <p:nvPr>
              <p:custDataLst>
                <p:tags r:id="rId16"/>
              </p:custDataLst>
            </p:nvPr>
          </p:nvSpPr>
          <p:spPr>
            <a:xfrm>
              <a:off x="2442708" y="4742802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56" name="MH_Number_6"/>
            <p:cNvSpPr/>
            <p:nvPr>
              <p:custDataLst>
                <p:tags r:id="rId17"/>
              </p:custDataLst>
            </p:nvPr>
          </p:nvSpPr>
          <p:spPr>
            <a:xfrm>
              <a:off x="2737983" y="4742802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57" name="MH_Entry_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26922" y="4637069"/>
              <a:ext cx="3445328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400" dirty="0" smtClean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738935" y="5389966"/>
            <a:ext cx="3795715" cy="600404"/>
            <a:chOff x="6434135" y="5510281"/>
            <a:chExt cx="3795715" cy="600404"/>
          </a:xfrm>
        </p:grpSpPr>
        <p:sp>
          <p:nvSpPr>
            <p:cNvPr id="159" name="MH_Others_9"/>
            <p:cNvSpPr/>
            <p:nvPr>
              <p:custDataLst>
                <p:tags r:id="rId19"/>
              </p:custDataLst>
            </p:nvPr>
          </p:nvSpPr>
          <p:spPr>
            <a:xfrm>
              <a:off x="6434135" y="5616014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0" name="MH_Number_9"/>
            <p:cNvSpPr/>
            <p:nvPr>
              <p:custDataLst>
                <p:tags r:id="rId20"/>
              </p:custDataLst>
            </p:nvPr>
          </p:nvSpPr>
          <p:spPr>
            <a:xfrm>
              <a:off x="6729410" y="5616014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8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1" name="MH_Entry_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118348" y="5510281"/>
              <a:ext cx="3111502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471158" y="5389966"/>
            <a:ext cx="3609750" cy="600404"/>
            <a:chOff x="2442708" y="5510281"/>
            <a:chExt cx="3609750" cy="600404"/>
          </a:xfrm>
        </p:grpSpPr>
        <p:grpSp>
          <p:nvGrpSpPr>
            <p:cNvPr id="49" name="组合 48"/>
            <p:cNvGrpSpPr/>
            <p:nvPr/>
          </p:nvGrpSpPr>
          <p:grpSpPr>
            <a:xfrm>
              <a:off x="2442708" y="5616014"/>
              <a:ext cx="684213" cy="388938"/>
              <a:chOff x="2442708" y="5616014"/>
              <a:chExt cx="684213" cy="388938"/>
            </a:xfrm>
          </p:grpSpPr>
          <p:sp>
            <p:nvSpPr>
              <p:cNvPr id="163" name="MH_Others_10"/>
              <p:cNvSpPr/>
              <p:nvPr>
                <p:custDataLst>
                  <p:tags r:id="rId22"/>
                </p:custDataLst>
              </p:nvPr>
            </p:nvSpPr>
            <p:spPr>
              <a:xfrm>
                <a:off x="2442708" y="5616014"/>
                <a:ext cx="388938" cy="388938"/>
              </a:xfrm>
              <a:prstGeom prst="ellipse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a typeface="Gungsuh" panose="02030600000101010101" pitchFamily="18" charset="-127"/>
                    <a:cs typeface="Times New Roman" panose="02020603050405020304" pitchFamily="18" charset="0"/>
                  </a:rPr>
                  <a:t>0</a:t>
                </a:r>
                <a:endParaRPr lang="zh-CN" altLang="en-US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MH_Number_8"/>
              <p:cNvSpPr/>
              <p:nvPr>
                <p:custDataLst>
                  <p:tags r:id="rId23"/>
                </p:custDataLst>
              </p:nvPr>
            </p:nvSpPr>
            <p:spPr>
              <a:xfrm>
                <a:off x="2737983" y="5616014"/>
                <a:ext cx="388938" cy="3889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a typeface="Gungsuh" panose="02030600000101010101" pitchFamily="18" charset="-127"/>
                    <a:cs typeface="Times New Roman" panose="02020603050405020304" pitchFamily="18" charset="0"/>
                  </a:rPr>
                  <a:t>4</a:t>
                </a:r>
                <a:endParaRPr lang="zh-CN" altLang="en-US" sz="2400" b="1" dirty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5" name="MH_Entry_8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126922" y="5510281"/>
              <a:ext cx="2925536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76350" y="647700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76350" y="1466850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CONTENTS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01</a:t>
            </a:r>
            <a:endParaRPr lang="zh-CN" altLang="zh-CN" sz="166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6870700" y="2733675"/>
            <a:ext cx="5031317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67818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8"/>
          <p:cNvSpPr>
            <a:spLocks noChangeArrowheads="1"/>
          </p:cNvSpPr>
          <p:nvPr/>
        </p:nvSpPr>
        <p:spPr bwMode="auto">
          <a:xfrm>
            <a:off x="1240424" y="710987"/>
            <a:ext cx="9558338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60045" algn="l"/>
              </a:tabLst>
            </a:pPr>
            <a:r>
              <a:rPr lang="en-US" sz="1800" dirty="0" smtClean="0">
                <a:latin typeface="+mn-ea"/>
                <a:ea typeface="+mn-ea"/>
              </a:rPr>
              <a:t>    </a:t>
            </a:r>
            <a:r>
              <a:rPr sz="1800" dirty="0" smtClean="0">
                <a:latin typeface="+mn-ea"/>
                <a:ea typeface="+mn-ea"/>
              </a:rPr>
              <a:t>在无线通信中，为适应复杂恶劣的信道环境，发射端需要对基带信号采用多样的调制方式，接收端则通过对不同的调制信号进行解调、解码，从而恢复出原始数据流。然而在非协作通信系统中，由于信号所采用的调制方式并未事先约定，使得接收端需要在缺乏先验知识的情况下对信号进行处理。在此背景下，自动识别技术应运而生，解决了接收端无法获取信号参数时对不同调制样式的识别问题。</a:t>
            </a:r>
            <a:endParaRPr sz="1800" dirty="0" smtClean="0">
              <a:latin typeface="+mn-ea"/>
              <a:ea typeface="+mn-ea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378714" y="346928"/>
            <a:ext cx="342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3570" y="3195320"/>
            <a:ext cx="5622290" cy="214122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4593590" y="5699760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无线电识别系统的基本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544570"/>
            <a:ext cx="2395220" cy="14427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635" y="3165475"/>
            <a:ext cx="2121535" cy="19634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26060" y="5336540"/>
            <a:ext cx="2822575" cy="1376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接收与数据预处理：</a:t>
            </a:r>
            <a:r>
              <a:rPr lang="en-US" altLang="zh-CN"/>
              <a:t>Hackrf One</a:t>
            </a:r>
            <a:r>
              <a:rPr lang="zh-CN" altLang="en-US"/>
              <a:t>开发板部署</a:t>
            </a:r>
            <a:r>
              <a:rPr lang="en-US" altLang="zh-CN"/>
              <a:t>GNU radio</a:t>
            </a:r>
            <a:r>
              <a:rPr lang="zh-CN" altLang="en-US"/>
              <a:t>无线电软件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76690" y="5336540"/>
            <a:ext cx="2611120" cy="1376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分类算法与模型部署：通用</a:t>
            </a:r>
            <a:r>
              <a:rPr lang="en-US" altLang="zh-CN"/>
              <a:t>pc</a:t>
            </a:r>
            <a:r>
              <a:rPr lang="zh-CN" altLang="en-US"/>
              <a:t>机</a:t>
            </a:r>
            <a:endParaRPr lang="zh-CN" altLang="en-US"/>
          </a:p>
          <a:p>
            <a:pPr algn="ctr"/>
            <a:r>
              <a:rPr lang="en-US" altLang="zh-CN"/>
              <a:t>Jetson</a:t>
            </a:r>
            <a:r>
              <a:rPr lang="zh-CN" altLang="en-US"/>
              <a:t>开发板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1"/>
          <p:cNvSpPr txBox="1"/>
          <p:nvPr/>
        </p:nvSpPr>
        <p:spPr>
          <a:xfrm>
            <a:off x="378460" y="347345"/>
            <a:ext cx="513778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技术介绍（以常见的调制识别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为例）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5" name="矩形 4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rcRect t="5095" b="25888"/>
          <a:stretch>
            <a:fillRect/>
          </a:stretch>
        </p:blipFill>
        <p:spPr>
          <a:xfrm>
            <a:off x="3128645" y="932180"/>
            <a:ext cx="5268595" cy="8515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4487545" y="1783715"/>
            <a:ext cx="2551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信号的调制识别模型</a:t>
            </a:r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获取流程图</a:t>
            </a:r>
            <a:endParaRPr lang="zh-CN" altLang="en-US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" y="4246245"/>
            <a:ext cx="4132580" cy="261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l="2508" r="3243"/>
          <a:stretch>
            <a:fillRect/>
          </a:stretch>
        </p:blipFill>
        <p:spPr>
          <a:xfrm>
            <a:off x="340360" y="2759710"/>
            <a:ext cx="4232910" cy="1640840"/>
          </a:xfrm>
          <a:prstGeom prst="rect">
            <a:avLst/>
          </a:prstGeom>
        </p:spPr>
      </p:pic>
      <p:pic>
        <p:nvPicPr>
          <p:cNvPr id="1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2809875"/>
            <a:ext cx="2630170" cy="2440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4" name="直接箭头连接符 13"/>
          <p:cNvCxnSpPr/>
          <p:nvPr/>
        </p:nvCxnSpPr>
        <p:spPr>
          <a:xfrm flipH="1">
            <a:off x="2680335" y="1494790"/>
            <a:ext cx="866775" cy="637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747010" y="1487805"/>
            <a:ext cx="2103755" cy="59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51255" y="2235835"/>
            <a:ext cx="197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有现成</a:t>
            </a:r>
            <a:r>
              <a:rPr lang="zh-CN" altLang="en-US"/>
              <a:t>的数据集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75225" y="2235835"/>
            <a:ext cx="703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2.</a:t>
            </a:r>
            <a:r>
              <a:rPr lang="zh-CN" altLang="en-US"/>
              <a:t>相对于传统机器学习</a:t>
            </a:r>
            <a:r>
              <a:rPr lang="zh-CN" altLang="en-US"/>
              <a:t>，选择卷积神经网络自动提取不同调制类别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50765" y="5732780"/>
            <a:ext cx="3695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特点：</a:t>
            </a:r>
            <a:endParaRPr lang="zh-CN" altLang="en-US" sz="1600"/>
          </a:p>
          <a:p>
            <a:r>
              <a:rPr lang="zh-CN" altLang="en-US" sz="1600"/>
              <a:t> </a:t>
            </a:r>
            <a:r>
              <a:rPr lang="en-US" altLang="zh-CN" sz="1600"/>
              <a:t>      </a:t>
            </a:r>
            <a:r>
              <a:rPr lang="zh-CN" altLang="en-US" sz="1600"/>
              <a:t>人工提取特征间接丢失了原始数据的一些信息</a:t>
            </a:r>
            <a:endParaRPr lang="zh-CN" altLang="en-US" sz="1600"/>
          </a:p>
        </p:txBody>
      </p:sp>
      <p:pic>
        <p:nvPicPr>
          <p:cNvPr id="19" name="图片 5"/>
          <p:cNvPicPr>
            <a:picLocks noChangeAspect="1"/>
          </p:cNvPicPr>
          <p:nvPr/>
        </p:nvPicPr>
        <p:blipFill>
          <a:blip r:embed="rId5"/>
          <a:srcRect l="5377" r="8137"/>
          <a:stretch>
            <a:fillRect/>
          </a:stretch>
        </p:blipFill>
        <p:spPr>
          <a:xfrm>
            <a:off x="8735695" y="3056255"/>
            <a:ext cx="3049270" cy="1925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文本框 19"/>
          <p:cNvSpPr txBox="1"/>
          <p:nvPr/>
        </p:nvSpPr>
        <p:spPr>
          <a:xfrm>
            <a:off x="5914390" y="5323205"/>
            <a:ext cx="1429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传统机器学习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45955" y="5257800"/>
            <a:ext cx="1487805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95030" y="5732780"/>
            <a:ext cx="3766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特点：</a:t>
            </a:r>
            <a:endParaRPr lang="zh-CN" altLang="en-US" sz="1600"/>
          </a:p>
          <a:p>
            <a:r>
              <a:rPr lang="en-US" altLang="zh-CN" sz="1600"/>
              <a:t>       </a:t>
            </a:r>
            <a:r>
              <a:rPr lang="zh-CN" altLang="en-US" sz="1600"/>
              <a:t>避免基于经验的人工特征提取，提高复杂电磁环境下无线电信号的识别能力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913100719"/>
  <p:tag name="MH_LIBRARY" val="CONTENTS"/>
  <p:tag name="MH_TYPE" val="OTHERS"/>
  <p:tag name="ID" val="547134"/>
</p:tagLst>
</file>

<file path=ppt/tags/tag10.xml><?xml version="1.0" encoding="utf-8"?>
<p:tagLst xmlns:p="http://schemas.openxmlformats.org/presentationml/2006/main">
  <p:tag name="MH" val="20160913100719"/>
  <p:tag name="MH_LIBRARY" val="CONTENTS"/>
  <p:tag name="MH_TYPE" val="OTHERS"/>
  <p:tag name="ID" val="547134"/>
</p:tagLst>
</file>

<file path=ppt/tags/tag11.xml><?xml version="1.0" encoding="utf-8"?>
<p:tagLst xmlns:p="http://schemas.openxmlformats.org/presentationml/2006/main">
  <p:tag name="MH" val="20160913100719"/>
  <p:tag name="MH_LIBRARY" val="CONTENTS"/>
  <p:tag name="MH_TYPE" val="NUMBER"/>
  <p:tag name="ID" val="547134"/>
  <p:tag name="MH_ORDER" val="4"/>
</p:tagLst>
</file>

<file path=ppt/tags/tag12.xml><?xml version="1.0" encoding="utf-8"?>
<p:tagLst xmlns:p="http://schemas.openxmlformats.org/presentationml/2006/main">
  <p:tag name="MH" val="20160913100719"/>
  <p:tag name="MH_LIBRARY" val="CONTENTS"/>
  <p:tag name="MH_TYPE" val="ENTRY"/>
  <p:tag name="ID" val="547134"/>
  <p:tag name="MH_ORDER" val="4"/>
</p:tagLst>
</file>

<file path=ppt/tags/tag13.xml><?xml version="1.0" encoding="utf-8"?>
<p:tagLst xmlns:p="http://schemas.openxmlformats.org/presentationml/2006/main">
  <p:tag name="MH" val="20160913100719"/>
  <p:tag name="MH_LIBRARY" val="CONTENTS"/>
  <p:tag name="MH_TYPE" val="OTHERS"/>
  <p:tag name="ID" val="547134"/>
</p:tagLst>
</file>

<file path=ppt/tags/tag14.xml><?xml version="1.0" encoding="utf-8"?>
<p:tagLst xmlns:p="http://schemas.openxmlformats.org/presentationml/2006/main">
  <p:tag name="MH" val="20160913100719"/>
  <p:tag name="MH_LIBRARY" val="CONTENTS"/>
  <p:tag name="MH_TYPE" val="NUMBER"/>
  <p:tag name="ID" val="547134"/>
  <p:tag name="MH_ORDER" val="7"/>
</p:tagLst>
</file>

<file path=ppt/tags/tag15.xml><?xml version="1.0" encoding="utf-8"?>
<p:tagLst xmlns:p="http://schemas.openxmlformats.org/presentationml/2006/main">
  <p:tag name="MH" val="20160913100719"/>
  <p:tag name="MH_LIBRARY" val="CONTENTS"/>
  <p:tag name="MH_TYPE" val="ENTRY"/>
  <p:tag name="ID" val="547134"/>
  <p:tag name="MH_ORDER" val="7"/>
</p:tagLst>
</file>

<file path=ppt/tags/tag16.xml><?xml version="1.0" encoding="utf-8"?>
<p:tagLst xmlns:p="http://schemas.openxmlformats.org/presentationml/2006/main">
  <p:tag name="MH" val="20160913100719"/>
  <p:tag name="MH_LIBRARY" val="CONTENTS"/>
  <p:tag name="MH_TYPE" val="OTHERS"/>
  <p:tag name="ID" val="547134"/>
</p:tagLst>
</file>

<file path=ppt/tags/tag17.xml><?xml version="1.0" encoding="utf-8"?>
<p:tagLst xmlns:p="http://schemas.openxmlformats.org/presentationml/2006/main">
  <p:tag name="MH" val="20160913100719"/>
  <p:tag name="MH_LIBRARY" val="CONTENTS"/>
  <p:tag name="MH_TYPE" val="NUMBER"/>
  <p:tag name="ID" val="547134"/>
  <p:tag name="MH_ORDER" val="6"/>
</p:tagLst>
</file>

<file path=ppt/tags/tag18.xml><?xml version="1.0" encoding="utf-8"?>
<p:tagLst xmlns:p="http://schemas.openxmlformats.org/presentationml/2006/main">
  <p:tag name="MH" val="20160913100719"/>
  <p:tag name="MH_LIBRARY" val="CONTENTS"/>
  <p:tag name="MH_TYPE" val="ENTRY"/>
  <p:tag name="ID" val="547134"/>
  <p:tag name="MH_ORDER" val="6"/>
</p:tagLst>
</file>

<file path=ppt/tags/tag19.xml><?xml version="1.0" encoding="utf-8"?>
<p:tagLst xmlns:p="http://schemas.openxmlformats.org/presentationml/2006/main">
  <p:tag name="MH" val="20160913100719"/>
  <p:tag name="MH_LIBRARY" val="CONTENTS"/>
  <p:tag name="MH_TYPE" val="OTHERS"/>
  <p:tag name="ID" val="547134"/>
</p:tagLst>
</file>

<file path=ppt/tags/tag2.xml><?xml version="1.0" encoding="utf-8"?>
<p:tagLst xmlns:p="http://schemas.openxmlformats.org/presentationml/2006/main">
  <p:tag name="MH" val="20160913100719"/>
  <p:tag name="MH_LIBRARY" val="CONTENTS"/>
  <p:tag name="MH_TYPE" val="NUMBER"/>
  <p:tag name="ID" val="547134"/>
  <p:tag name="MH_ORDER" val="3"/>
</p:tagLst>
</file>

<file path=ppt/tags/tag20.xml><?xml version="1.0" encoding="utf-8"?>
<p:tagLst xmlns:p="http://schemas.openxmlformats.org/presentationml/2006/main">
  <p:tag name="MH" val="20160913100719"/>
  <p:tag name="MH_LIBRARY" val="CONTENTS"/>
  <p:tag name="MH_TYPE" val="NUMBER"/>
  <p:tag name="ID" val="547134"/>
  <p:tag name="MH_ORDER" val="9"/>
</p:tagLst>
</file>

<file path=ppt/tags/tag21.xml><?xml version="1.0" encoding="utf-8"?>
<p:tagLst xmlns:p="http://schemas.openxmlformats.org/presentationml/2006/main">
  <p:tag name="MH" val="20160913100719"/>
  <p:tag name="MH_LIBRARY" val="CONTENTS"/>
  <p:tag name="MH_TYPE" val="ENTRY"/>
  <p:tag name="ID" val="547134"/>
  <p:tag name="MH_ORDER" val="9"/>
</p:tagLst>
</file>

<file path=ppt/tags/tag22.xml><?xml version="1.0" encoding="utf-8"?>
<p:tagLst xmlns:p="http://schemas.openxmlformats.org/presentationml/2006/main">
  <p:tag name="MH" val="20160913100719"/>
  <p:tag name="MH_LIBRARY" val="CONTENTS"/>
  <p:tag name="MH_TYPE" val="OTHERS"/>
  <p:tag name="ID" val="547134"/>
</p:tagLst>
</file>

<file path=ppt/tags/tag23.xml><?xml version="1.0" encoding="utf-8"?>
<p:tagLst xmlns:p="http://schemas.openxmlformats.org/presentationml/2006/main">
  <p:tag name="MH" val="20160913100719"/>
  <p:tag name="MH_LIBRARY" val="CONTENTS"/>
  <p:tag name="MH_TYPE" val="NUMBER"/>
  <p:tag name="ID" val="547134"/>
  <p:tag name="MH_ORDER" val="8"/>
</p:tagLst>
</file>

<file path=ppt/tags/tag24.xml><?xml version="1.0" encoding="utf-8"?>
<p:tagLst xmlns:p="http://schemas.openxmlformats.org/presentationml/2006/main">
  <p:tag name="MH" val="20160913100719"/>
  <p:tag name="MH_LIBRARY" val="CONTENTS"/>
  <p:tag name="MH_TYPE" val="ENTRY"/>
  <p:tag name="ID" val="547134"/>
  <p:tag name="MH_ORDER" val="8"/>
</p:tagLst>
</file>

<file path=ppt/tags/tag25.xml><?xml version="1.0" encoding="utf-8"?>
<p:tagLst xmlns:p="http://schemas.openxmlformats.org/presentationml/2006/main">
  <p:tag name="MH" val="20160913100719"/>
  <p:tag name="MH_LIBRARY" val="CONTENTS"/>
  <p:tag name="MH_AUTOCOLOR" val="TRUE"/>
  <p:tag name="MH_TYPE" val="CONTENTS"/>
  <p:tag name="ID" val="547134"/>
</p:tagLst>
</file>

<file path=ppt/tags/tag26.xml><?xml version="1.0" encoding="utf-8"?>
<p:tagLst xmlns:p="http://schemas.openxmlformats.org/presentationml/2006/main">
  <p:tag name="MH" val="20160913091853"/>
  <p:tag name="MH_LIBRARY" val="GRAPHIC"/>
  <p:tag name="MH_ORDER" val="矩形 9"/>
</p:tagLst>
</file>

<file path=ppt/tags/tag27.xml><?xml version="1.0" encoding="utf-8"?>
<p:tagLst xmlns:p="http://schemas.openxmlformats.org/presentationml/2006/main">
  <p:tag name="MH" val="20160913091853"/>
  <p:tag name="MH_LIBRARY" val="GRAPHIC"/>
  <p:tag name="MH_ORDER" val="矩形 10"/>
</p:tagLst>
</file>

<file path=ppt/tags/tag28.xml><?xml version="1.0" encoding="utf-8"?>
<p:tagLst xmlns:p="http://schemas.openxmlformats.org/presentationml/2006/main">
  <p:tag name="MH" val="20160913091853"/>
  <p:tag name="MH_LIBRARY" val="GRAPHIC"/>
  <p:tag name="MH_ORDER" val="文本框 3"/>
</p:tagLst>
</file>

<file path=ppt/tags/tag29.xml><?xml version="1.0" encoding="utf-8"?>
<p:tagLst xmlns:p="http://schemas.openxmlformats.org/presentationml/2006/main">
  <p:tag name="MH_TYPE" val="#NeiR#"/>
  <p:tag name="MH" val="20160913091853"/>
  <p:tag name="MH_LIBRARY" val="GRAPHIC"/>
</p:tagLst>
</file>

<file path=ppt/tags/tag3.xml><?xml version="1.0" encoding="utf-8"?>
<p:tagLst xmlns:p="http://schemas.openxmlformats.org/presentationml/2006/main">
  <p:tag name="MH" val="20160913100719"/>
  <p:tag name="MH_LIBRARY" val="CONTENTS"/>
  <p:tag name="MH_TYPE" val="ENTRY"/>
  <p:tag name="ID" val="547134"/>
  <p:tag name="MH_ORDER" val="3"/>
</p:tagLst>
</file>

<file path=ppt/tags/tag30.xml><?xml version="1.0" encoding="utf-8"?>
<p:tagLst xmlns:p="http://schemas.openxmlformats.org/presentationml/2006/main">
  <p:tag name="MH_SECTIONID" val="552,553,"/>
  <p:tag name="MH_CONTENTSID" val="554"/>
  <p:tag name="commondata" val="eyJoZGlkIjoiZTc4NjZlNGE4MDVjOTZkNWEwNTM1YzJiYzczNDc5ZTAifQ=="/>
</p:tagLst>
</file>

<file path=ppt/tags/tag4.xml><?xml version="1.0" encoding="utf-8"?>
<p:tagLst xmlns:p="http://schemas.openxmlformats.org/presentationml/2006/main">
  <p:tag name="MH" val="20160913100719"/>
  <p:tag name="MH_LIBRARY" val="CONTENTS"/>
  <p:tag name="MH_TYPE" val="OTHERS"/>
  <p:tag name="ID" val="547134"/>
</p:tagLst>
</file>

<file path=ppt/tags/tag5.xml><?xml version="1.0" encoding="utf-8"?>
<p:tagLst xmlns:p="http://schemas.openxmlformats.org/presentationml/2006/main">
  <p:tag name="MH" val="20160913100719"/>
  <p:tag name="MH_LIBRARY" val="CONTENTS"/>
  <p:tag name="MH_TYPE" val="NUMBER"/>
  <p:tag name="ID" val="547134"/>
  <p:tag name="MH_ORDER" val="2"/>
</p:tagLst>
</file>

<file path=ppt/tags/tag6.xml><?xml version="1.0" encoding="utf-8"?>
<p:tagLst xmlns:p="http://schemas.openxmlformats.org/presentationml/2006/main">
  <p:tag name="MH" val="20160913100719"/>
  <p:tag name="MH_LIBRARY" val="CONTENTS"/>
  <p:tag name="MH_TYPE" val="ENTRY"/>
  <p:tag name="ID" val="547134"/>
  <p:tag name="MH_ORDER" val="2"/>
</p:tagLst>
</file>

<file path=ppt/tags/tag7.xml><?xml version="1.0" encoding="utf-8"?>
<p:tagLst xmlns:p="http://schemas.openxmlformats.org/presentationml/2006/main">
  <p:tag name="MH" val="20160913100719"/>
  <p:tag name="MH_LIBRARY" val="CONTENTS"/>
  <p:tag name="MH_TYPE" val="OTHERS"/>
  <p:tag name="ID" val="547134"/>
</p:tagLst>
</file>

<file path=ppt/tags/tag8.xml><?xml version="1.0" encoding="utf-8"?>
<p:tagLst xmlns:p="http://schemas.openxmlformats.org/presentationml/2006/main">
  <p:tag name="MH" val="20160913100719"/>
  <p:tag name="MH_LIBRARY" val="CONTENTS"/>
  <p:tag name="MH_TYPE" val="NUMBER"/>
  <p:tag name="ID" val="547134"/>
  <p:tag name="MH_ORDER" val="5"/>
</p:tagLst>
</file>

<file path=ppt/tags/tag9.xml><?xml version="1.0" encoding="utf-8"?>
<p:tagLst xmlns:p="http://schemas.openxmlformats.org/presentationml/2006/main">
  <p:tag name="MH" val="20160913100719"/>
  <p:tag name="MH_LIBRARY" val="CONTENTS"/>
  <p:tag name="MH_TYPE" val="ENTRY"/>
  <p:tag name="ID" val="547134"/>
  <p:tag name="MH_ORDER" val="5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479</Words>
  <Application>WPS 演示</Application>
  <PresentationFormat>自定义</PresentationFormat>
  <Paragraphs>76</Paragraphs>
  <Slides>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 Light</vt:lpstr>
      <vt:lpstr>Calibri</vt:lpstr>
      <vt:lpstr>微软雅黑</vt:lpstr>
      <vt:lpstr>Times New Roman</vt:lpstr>
      <vt:lpstr>Gungsuh</vt:lpstr>
      <vt:lpstr>Malgun Gothic</vt:lpstr>
      <vt:lpstr>Arial Narrow</vt:lpstr>
      <vt:lpstr>Impact</vt:lpstr>
      <vt:lpstr>Arial Unicode MS</vt:lpstr>
      <vt:lpstr>Times New Roman</vt:lpstr>
      <vt:lpstr>仿宋_GB2312</vt:lpstr>
      <vt:lpstr>仿宋</vt:lpstr>
      <vt:lpstr>MS PGothic</vt:lpstr>
      <vt:lpstr>PMingLiU</vt:lpstr>
      <vt:lpstr>MingLiU-ExtB</vt:lpstr>
      <vt:lpstr>Meiryo</vt:lpstr>
      <vt:lpstr>Yu Gothic UI</vt:lpstr>
      <vt:lpstr>新宋体</vt:lpstr>
      <vt:lpstr>微软雅黑 Light</vt:lpstr>
      <vt:lpstr>隶书</vt:lpstr>
      <vt:lpstr>黑体</vt:lpstr>
      <vt:lpstr>庞门正道粗书体</vt:lpstr>
      <vt:lpstr>幼圆</vt:lpstr>
      <vt:lpstr>华文隶书</vt:lpstr>
      <vt:lpstr>华文新魏</vt:lpstr>
      <vt:lpstr>拯救银河系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。</cp:lastModifiedBy>
  <cp:revision>13</cp:revision>
  <dcterms:created xsi:type="dcterms:W3CDTF">2016-03-18T06:16:00Z</dcterms:created>
  <dcterms:modified xsi:type="dcterms:W3CDTF">2024-03-15T04:47:56Z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D88AE5C06B22494BBE74037C4AC36F5F_12</vt:lpwstr>
  </property>
</Properties>
</file>