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"/>
  </p:notesMasterIdLst>
  <p:sldIdLst>
    <p:sldId id="547" r:id="rId2"/>
    <p:sldId id="549" r:id="rId3"/>
    <p:sldId id="616" r:id="rId4"/>
    <p:sldId id="615" r:id="rId5"/>
  </p:sldIdLst>
  <p:sldSz cx="12192000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6" autoAdjust="0"/>
    <p:restoredTop sz="88063" autoAdjust="0"/>
  </p:normalViewPr>
  <p:slideViewPr>
    <p:cSldViewPr snapToGrid="0">
      <p:cViewPr varScale="1">
        <p:scale>
          <a:sx n="72" d="100"/>
          <a:sy n="72" d="100"/>
        </p:scale>
        <p:origin x="950" y="67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83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1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9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3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BA41E8-9770-4FD0-AB17-A1B12172647C}" type="datetimeFigureOut">
              <a:rPr lang="zh-CN" altLang="en-US"/>
              <a:pPr>
                <a:defRPr/>
              </a:pPr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宋体" pitchFamily="2" charset="-122"/>
              </a:rPr>
              <a:t>01</a:t>
            </a:r>
            <a:endParaRPr lang="zh-CN" altLang="zh-CN" sz="16600" dirty="0">
              <a:solidFill>
                <a:srgbClr val="FFFFFF"/>
              </a:solidFill>
              <a:latin typeface="Impact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7160683" y="2733674"/>
            <a:ext cx="5031317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Hackrf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GNU Radio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平台调研介绍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7818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1"/>
          <p:cNvSpPr txBox="1"/>
          <p:nvPr/>
        </p:nvSpPr>
        <p:spPr>
          <a:xfrm>
            <a:off x="378714" y="346928"/>
            <a:ext cx="25317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Radio</a:t>
            </a:r>
          </a:p>
        </p:txBody>
      </p:sp>
      <p:grpSp>
        <p:nvGrpSpPr>
          <p:cNvPr id="4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5" name="矩形 4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1366739" y="1512427"/>
            <a:ext cx="9458521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GNURadio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是一款自由、开源的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软件定义无线电（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-apple-system"/>
              </a:rPr>
              <a:t>SDR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）开发平台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GNURadio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提供广泛的开发库和应用程序，可用于快速原型设计和开发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SDR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系统，包括各种无线通信系统和移动通信标准等。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B491B1B-5F3E-FF80-D90E-ACC2592C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02" y="3046227"/>
            <a:ext cx="6763570" cy="30007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1"/>
          <p:cNvSpPr txBox="1"/>
          <p:nvPr/>
        </p:nvSpPr>
        <p:spPr>
          <a:xfrm>
            <a:off x="378714" y="346928"/>
            <a:ext cx="25317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Radio</a:t>
            </a:r>
          </a:p>
        </p:txBody>
      </p:sp>
      <p:grpSp>
        <p:nvGrpSpPr>
          <p:cNvPr id="4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5" name="矩形 4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F709A76-C315-D77F-2713-001AAB6C15C4}"/>
              </a:ext>
            </a:extLst>
          </p:cNvPr>
          <p:cNvSpPr txBox="1"/>
          <p:nvPr/>
        </p:nvSpPr>
        <p:spPr>
          <a:xfrm>
            <a:off x="617166" y="1303188"/>
            <a:ext cx="48692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GNURadio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的核心是一组用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编写的开发库，这些库提供了大量的数字信号处理（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DSP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）工具、无线通信协议和调制解调器、频谱分析器、数据流、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I/O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接口等功能。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32E910-5988-6722-AFD3-BCE1AD9D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" y="3081593"/>
            <a:ext cx="4780877" cy="34294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61EBCA5-C333-64E4-9A41-B524E1074280}"/>
              </a:ext>
            </a:extLst>
          </p:cNvPr>
          <p:cNvSpPr txBox="1"/>
          <p:nvPr/>
        </p:nvSpPr>
        <p:spPr>
          <a:xfrm>
            <a:off x="6189060" y="2272564"/>
            <a:ext cx="58647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支持的硬件平台：</a:t>
            </a:r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通用软件无线电外设（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USRP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2. 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RTL-SDR</a:t>
            </a:r>
          </a:p>
          <a:p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3. 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HackRF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HackRF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是一种低成本的软件定义无线电设备，可以用于接收和发送无线电信号。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GNU Radio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提供了与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HackRF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设备连接的接口，可以进行各种无线电应用的开发和测试。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2"/>
          <p:cNvGrpSpPr/>
          <p:nvPr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4" name="矩形 3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11">
            <a:extLst>
              <a:ext uri="{FF2B5EF4-FFF2-40B4-BE49-F238E27FC236}">
                <a16:creationId xmlns:a16="http://schemas.microsoft.com/office/drawing/2014/main" id="{873FB6B0-394A-0DCF-7845-0C849B52E7EB}"/>
              </a:ext>
            </a:extLst>
          </p:cNvPr>
          <p:cNvSpPr txBox="1"/>
          <p:nvPr/>
        </p:nvSpPr>
        <p:spPr>
          <a:xfrm>
            <a:off x="653306" y="361493"/>
            <a:ext cx="342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Hackrf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8B2FFF-985F-9065-C40B-5B8E8911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4" y="1155521"/>
            <a:ext cx="6157194" cy="346829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577AB81-3BB7-8F65-B1DC-D84A0E157608}"/>
              </a:ext>
            </a:extLst>
          </p:cNvPr>
          <p:cNvSpPr txBox="1"/>
          <p:nvPr/>
        </p:nvSpPr>
        <p:spPr>
          <a:xfrm>
            <a:off x="387274" y="5152103"/>
            <a:ext cx="6157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HackRF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开源硬件平台</a:t>
            </a:r>
            <a:r>
              <a:rPr lang="zh-CN" altLang="en-US" dirty="0"/>
              <a:t>，用于软件定义无线电（</a:t>
            </a:r>
            <a:r>
              <a:rPr lang="en-US" altLang="zh-CN" dirty="0"/>
              <a:t>SDR</a:t>
            </a:r>
            <a:r>
              <a:rPr lang="zh-CN" altLang="en-US" dirty="0"/>
              <a:t>）开发。它由一块可以发射和接收的广域频率范围的射频（</a:t>
            </a:r>
            <a:r>
              <a:rPr lang="en-US" altLang="zh-CN" dirty="0"/>
              <a:t>RF</a:t>
            </a:r>
            <a:r>
              <a:rPr lang="zh-CN" altLang="en-US" dirty="0"/>
              <a:t>）电路板组成，可以与各种软件结合使用，实现无线通信系统的开发、测试和实验。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177E6E-02E5-0EC3-6185-45540577BD79}"/>
              </a:ext>
            </a:extLst>
          </p:cNvPr>
          <p:cNvSpPr txBox="1"/>
          <p:nvPr/>
        </p:nvSpPr>
        <p:spPr>
          <a:xfrm>
            <a:off x="6857160" y="197346"/>
            <a:ext cx="49942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的主要特点包括：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频率范围广泛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覆盖了从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1MHz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6GHz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的频率范围，使其适用于多种无线电通信标准和应用。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可编程和灵活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是一款完全可编程的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SDR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平台，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可以与各种软件一起使用，包括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GNU Radio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SDR#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官方提供的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库等，使得用户可以使用不同的软件工具来实现各种无线通信应用。</a:t>
            </a: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开放源代码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的硬件和软件都是开源的，用户可以访问其设计文件和源代码，并根据需要进行修改和定制。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USB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接口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接口连接到计算机，方便用户进行数据传输和控制。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支持多种无线电应用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：由于其灵活性和可定制性，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HackRF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可以用于许多无线电应用，包括无线电频谱监测、信号解调、无线电攻击和防御等。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68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384</Words>
  <Application>Microsoft Office PowerPoint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-apple-system</vt:lpstr>
      <vt:lpstr>宋体</vt:lpstr>
      <vt:lpstr>微软雅黑</vt:lpstr>
      <vt:lpstr>Arial</vt:lpstr>
      <vt:lpstr>Calibri</vt:lpstr>
      <vt:lpstr>Calibri Light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kp c</dc:creator>
  <cp:keywords>PPT之家www.52ppt.com; PPT之家</cp:keywords>
  <dc:description>http://www.52ppt.com</dc:description>
  <cp:lastModifiedBy>khwr</cp:lastModifiedBy>
  <cp:revision>7</cp:revision>
  <dcterms:created xsi:type="dcterms:W3CDTF">2016-03-18T06:16:00Z</dcterms:created>
  <dcterms:modified xsi:type="dcterms:W3CDTF">2024-03-15T02:30:30Z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