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1341B-B332-402D-805E-372CB432832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3197E-2DE0-45FD-9056-E44D8A975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3197E-2DE0-45FD-9056-E44D8A9753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0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1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2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5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0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BCFE-F3E5-427C-BF27-158AD5884AF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D8F0-E683-49D7-B114-B2A1C7EE6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3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5098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Use Pandas to read in the sales data from the CSV file provided (sales_dataset.csv)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92" y="2139696"/>
            <a:ext cx="7717806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3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582" y="978409"/>
            <a:ext cx="9144000" cy="42976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Calculate additional metrics (e.g. median sale price, standard deviation of sale prices)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952625"/>
            <a:ext cx="7324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3" y="-4763"/>
            <a:ext cx="5206562" cy="68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126" y="1424115"/>
            <a:ext cx="9144000" cy="55098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Calculate the total sales for each product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22" y="2863786"/>
            <a:ext cx="6134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4287"/>
            <a:ext cx="20574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86" y="320041"/>
            <a:ext cx="9144000" cy="42976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Determine the average sale price for each product category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49" y="1159783"/>
            <a:ext cx="8788337" cy="56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0" y="0"/>
            <a:ext cx="9144000" cy="550989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Identify the month with the highest sales and the month with the lowest sales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92" y="646176"/>
            <a:ext cx="6734175" cy="426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753" y="5008563"/>
            <a:ext cx="9658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870" y="1179577"/>
            <a:ext cx="9144000" cy="429768"/>
          </a:xfrm>
        </p:spPr>
        <p:txBody>
          <a:bodyPr>
            <a:normAutofit fontScale="90000"/>
          </a:bodyPr>
          <a:lstStyle/>
          <a:p>
            <a:r>
              <a:rPr lang="en-GB" sz="2000" dirty="0" smtClean="0"/>
              <a:t>Determine which customers made the most purchases and how much they spent in total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56" y="2394585"/>
            <a:ext cx="9629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582" y="466345"/>
            <a:ext cx="9144000" cy="42976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err="1" smtClean="0"/>
              <a:t>Matplotlib</a:t>
            </a:r>
            <a:r>
              <a:rPr lang="en-GB" sz="2000" dirty="0" smtClean="0"/>
              <a:t> or </a:t>
            </a:r>
            <a:r>
              <a:rPr lang="en-GB" sz="2000" dirty="0" err="1" smtClean="0"/>
              <a:t>Seaborn</a:t>
            </a:r>
            <a:r>
              <a:rPr lang="en-GB" sz="2000" dirty="0" smtClean="0"/>
              <a:t> to create detailed graphs of the sales data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123950"/>
            <a:ext cx="9629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-10106"/>
            <a:ext cx="8787384" cy="68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Widescreen</PresentationFormat>
  <Paragraphs>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Use Pandas to read in the sales data from the CSV file provided (sales_dataset.csv)</vt:lpstr>
      <vt:lpstr>PowerPoint Presentation</vt:lpstr>
      <vt:lpstr>Calculate the total sales for each product</vt:lpstr>
      <vt:lpstr>PowerPoint Presentation</vt:lpstr>
      <vt:lpstr>Determine the average sale price for each product category</vt:lpstr>
      <vt:lpstr>Identify the month with the highest sales and the month with the lowest sales</vt:lpstr>
      <vt:lpstr>Determine which customers made the most purchases and how much they spent in total</vt:lpstr>
      <vt:lpstr>Use Matplotlib or Seaborn to create detailed graphs of the sales data</vt:lpstr>
      <vt:lpstr>PowerPoint Presentation</vt:lpstr>
      <vt:lpstr>Calculate additional metrics (e.g. median sale price, standard deviation of sale prices)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Pandas to read in the sales data from the CSV file provided (sales_dataset.csv)</dc:title>
  <dc:creator>Wenjia Knight</dc:creator>
  <cp:lastModifiedBy>Wenjia Knight</cp:lastModifiedBy>
  <cp:revision>4</cp:revision>
  <dcterms:created xsi:type="dcterms:W3CDTF">2023-04-18T21:17:20Z</dcterms:created>
  <dcterms:modified xsi:type="dcterms:W3CDTF">2023-04-18T21:32:26Z</dcterms:modified>
</cp:coreProperties>
</file>