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A039-9C8E-4773-99BB-8B5F13036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the Neighborhoods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3A3A-6329-43BC-8F0F-927C0B09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0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4106-6818-42A1-BAE5-46C39A46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8BCF-6797-4F0D-BF39-0EF5FAF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</a:p>
          <a:p>
            <a:pPr lvl="1"/>
            <a:r>
              <a:rPr lang="en-US" altLang="zh-CN" dirty="0"/>
              <a:t>Some of restaurants couldn’t run for a long time</a:t>
            </a:r>
          </a:p>
          <a:p>
            <a:r>
              <a:rPr lang="en-US" altLang="zh-CN" dirty="0"/>
              <a:t>2. Business Problem</a:t>
            </a:r>
          </a:p>
          <a:p>
            <a:pPr lvl="1"/>
            <a:r>
              <a:rPr lang="en-US" altLang="zh-CN" dirty="0"/>
              <a:t>How to easily success run a restaurant </a:t>
            </a:r>
          </a:p>
          <a:p>
            <a:r>
              <a:rPr lang="en-US" altLang="zh-CN" dirty="0"/>
              <a:t>3. Interest</a:t>
            </a:r>
          </a:p>
          <a:p>
            <a:pPr lvl="1"/>
            <a:r>
              <a:rPr lang="en-US" dirty="0"/>
              <a:t>Business</a:t>
            </a:r>
            <a:r>
              <a:rPr lang="en-US" altLang="zh-CN" dirty="0"/>
              <a:t> man</a:t>
            </a:r>
          </a:p>
          <a:p>
            <a:pPr lvl="1"/>
            <a:r>
              <a:rPr lang="en-US" dirty="0"/>
              <a:t>Restaurant owner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8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DACB-A5E9-408F-B1CB-9AD08131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1EFF-EAC4-46A4-B540-6D7C5740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Data Sources</a:t>
            </a:r>
          </a:p>
          <a:p>
            <a:pPr lvl="1"/>
            <a:r>
              <a:rPr lang="en-CA" dirty="0">
                <a:hlinkClick r:id="rId2"/>
              </a:rPr>
              <a:t>https://en.wikipedia.org/wiki/List_of_postal_codes_of_Canada:_M</a:t>
            </a:r>
            <a:r>
              <a:rPr lang="en-CA" dirty="0"/>
              <a:t> </a:t>
            </a:r>
          </a:p>
          <a:p>
            <a:r>
              <a:rPr lang="en-CA" dirty="0"/>
              <a:t>2. Data clean</a:t>
            </a:r>
          </a:p>
          <a:p>
            <a:pPr lvl="1"/>
            <a:r>
              <a:rPr lang="en-US" dirty="0"/>
              <a:t>Combine different neighborhood into one column</a:t>
            </a:r>
          </a:p>
          <a:p>
            <a:pPr lvl="1"/>
            <a:r>
              <a:rPr lang="en-US" dirty="0"/>
              <a:t>Ignore columns which Borough is Null</a:t>
            </a:r>
          </a:p>
          <a:p>
            <a:pPr lvl="1"/>
            <a:r>
              <a:rPr lang="en-US" dirty="0"/>
              <a:t>Grab Toronto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4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594-8732-4CE2-8E33-84AC05AF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A7FF0-9FEF-474B-9B84-6A7FF4FC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648" y="2632637"/>
            <a:ext cx="5477560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D2116-2044-4A57-8C6B-BE3DFD65BFE5}"/>
              </a:ext>
            </a:extLst>
          </p:cNvPr>
          <p:cNvSpPr txBox="1"/>
          <p:nvPr/>
        </p:nvSpPr>
        <p:spPr>
          <a:xfrm>
            <a:off x="1295402" y="3303037"/>
            <a:ext cx="3508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 segmented and clustered the </a:t>
            </a:r>
            <a:r>
              <a:rPr lang="en-US" dirty="0" err="1"/>
              <a:t>neigborhoods</a:t>
            </a:r>
            <a:r>
              <a:rPr lang="en-US" dirty="0"/>
              <a:t> in the map using </a:t>
            </a:r>
            <a:r>
              <a:rPr lang="en-US" dirty="0" err="1"/>
              <a:t>foilum</a:t>
            </a:r>
            <a:r>
              <a:rPr lang="en-US" dirty="0"/>
              <a:t> map, I </a:t>
            </a:r>
            <a:r>
              <a:rPr lang="en-US" dirty="0" err="1"/>
              <a:t>oberved</a:t>
            </a:r>
            <a:r>
              <a:rPr lang="en-US" dirty="0"/>
              <a:t> that there is more neighborhood or boroughs located in the downtown Toronto.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43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E37A-08E1-421E-8C4E-DC804ABB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C610-06E4-4FBD-877D-A72AF518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in the map, here is 103 neighborhoods locate at Toronto. When we zoom in the map, we will see there is 6 neighborhoods between Queen Street and Union Street. This area has the most number of </a:t>
            </a:r>
            <a:r>
              <a:rPr lang="en-US" dirty="0" err="1"/>
              <a:t>neighborrhoods</a:t>
            </a:r>
            <a:r>
              <a:rPr lang="en-US" dirty="0"/>
              <a:t>, so the population of this area should be Top 5 in Toronto. </a:t>
            </a:r>
          </a:p>
          <a:p>
            <a:r>
              <a:rPr lang="en-US" dirty="0"/>
              <a:t>In the other side, there will be some others feature effecting whether restaurant will be successful or not. For example, if a restaurant opening close to school or some </a:t>
            </a:r>
            <a:r>
              <a:rPr lang="en-US" dirty="0" err="1"/>
              <a:t>bussiness</a:t>
            </a:r>
            <a:r>
              <a:rPr lang="en-US" dirty="0"/>
              <a:t> area, though maybe there won't have lots of </a:t>
            </a:r>
            <a:r>
              <a:rPr lang="en-US" dirty="0" err="1"/>
              <a:t>neigborhoods</a:t>
            </a:r>
            <a:r>
              <a:rPr lang="en-US"/>
              <a:t>, the restaurant also can be very successful.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8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228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The Battle of the Neighborhoods</vt:lpstr>
      <vt:lpstr>Introduction</vt:lpstr>
      <vt:lpstr>Data</vt:lpstr>
      <vt:lpstr>Exploratory Data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 </dc:creator>
  <cp:lastModifiedBy> </cp:lastModifiedBy>
  <cp:revision>2</cp:revision>
  <dcterms:created xsi:type="dcterms:W3CDTF">2019-04-23T20:05:33Z</dcterms:created>
  <dcterms:modified xsi:type="dcterms:W3CDTF">2019-04-23T20:18:17Z</dcterms:modified>
</cp:coreProperties>
</file>