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3" d="100"/>
          <a:sy n="133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97241-CCCD-3845-8D91-1F9C3D231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 err="1"/>
              <a:t>zupakka</a:t>
            </a:r>
            <a:r>
              <a:rPr lang="de-DE" sz="4800" dirty="0"/>
              <a:t> (</a:t>
            </a:r>
            <a:r>
              <a:rPr lang="de-DE" sz="4800" dirty="0" err="1"/>
              <a:t>ddm-akka</a:t>
            </a:r>
            <a:r>
              <a:rPr lang="de-DE" sz="4800" dirty="0"/>
              <a:t> </a:t>
            </a:r>
            <a:r>
              <a:rPr lang="de-DE" sz="4800" dirty="0" err="1"/>
              <a:t>homework</a:t>
            </a:r>
            <a:r>
              <a:rPr lang="de-DE" sz="4800" dirty="0"/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351603-4736-8B40-A7C2-A0633C81E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Daniel Engelbach, Jonathan Wendt, </a:t>
            </a:r>
            <a:r>
              <a:rPr lang="de-DE" dirty="0" err="1"/>
              <a:t>Desirée</a:t>
            </a:r>
            <a:r>
              <a:rPr lang="de-DE" dirty="0"/>
              <a:t> Wenk</a:t>
            </a:r>
          </a:p>
        </p:txBody>
      </p:sp>
    </p:spTree>
    <p:extLst>
      <p:ext uri="{BB962C8B-B14F-4D97-AF65-F5344CB8AC3E}">
        <p14:creationId xmlns:p14="http://schemas.microsoft.com/office/powerpoint/2010/main" val="16436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CFB8D-8CF4-BB44-8889-F2B2A2E3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Miner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C02AA-A90D-4A44-9A5B-FA49A8CE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ArrayLists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line-wise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column-wise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a Task-List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,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UniqueTasks</a:t>
            </a:r>
            <a:endParaRPr lang="de-DE" dirty="0"/>
          </a:p>
          <a:p>
            <a:pPr lvl="1">
              <a:buFont typeface="+mj-lt"/>
              <a:buAutoNum type="arabicPeriod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on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bandwidth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92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252D7-3A1C-4443-B2EC-5639DEBB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B4EBC-E267-0B40-A95C-2260BC3A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DependencyMiner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a </a:t>
            </a:r>
            <a:r>
              <a:rPr lang="de-DE" dirty="0" err="1"/>
              <a:t>RegistrationMessage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Worker, a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idle</a:t>
            </a:r>
            <a:r>
              <a:rPr lang="de-DE" dirty="0"/>
              <a:t> </a:t>
            </a:r>
            <a:r>
              <a:rPr lang="de-DE" dirty="0" err="1"/>
              <a:t>workers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beforementioned</a:t>
            </a:r>
            <a:r>
              <a:rPr lang="de-DE" dirty="0"/>
              <a:t> </a:t>
            </a:r>
            <a:r>
              <a:rPr lang="de-DE" dirty="0" err="1"/>
              <a:t>TaskList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Worker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busyWorkers</a:t>
            </a:r>
            <a:r>
              <a:rPr lang="de-DE" dirty="0"/>
              <a:t>-list</a:t>
            </a:r>
          </a:p>
          <a:p>
            <a:pPr lvl="1"/>
            <a:r>
              <a:rPr lang="de-DE" dirty="0"/>
              <a:t>analog </a:t>
            </a:r>
            <a:r>
              <a:rPr lang="de-DE" dirty="0" err="1"/>
              <a:t>every</a:t>
            </a:r>
            <a:r>
              <a:rPr lang="de-DE" dirty="0"/>
              <a:t> time a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 (</a:t>
            </a:r>
            <a:r>
              <a:rPr lang="de-DE" dirty="0" err="1"/>
              <a:t>ResultMessage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DependencyMinder</a:t>
            </a:r>
            <a:r>
              <a:rPr lang="de-DE" dirty="0"/>
              <a:t>)</a:t>
            </a:r>
          </a:p>
          <a:p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TaskList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kept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reassign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a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worker</a:t>
            </a:r>
            <a:r>
              <a:rPr lang="de-DE" dirty="0"/>
              <a:t> dies</a:t>
            </a:r>
          </a:p>
        </p:txBody>
      </p:sp>
    </p:spTree>
    <p:extLst>
      <p:ext uri="{BB962C8B-B14F-4D97-AF65-F5344CB8AC3E}">
        <p14:creationId xmlns:p14="http://schemas.microsoft.com/office/powerpoint/2010/main" val="360430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32186-6765-A843-AD55-D2AA085F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B663F-7C40-C14A-B05B-D398225C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basically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(</a:t>
            </a:r>
            <a:r>
              <a:rPr lang="de-DE" dirty="0" err="1"/>
              <a:t>UniqueTasks</a:t>
            </a:r>
            <a:r>
              <a:rPr lang="de-DE" dirty="0"/>
              <a:t>, </a:t>
            </a:r>
            <a:r>
              <a:rPr lang="de-DE" dirty="0" err="1"/>
              <a:t>INDTasks</a:t>
            </a:r>
            <a:r>
              <a:rPr lang="de-DE" dirty="0"/>
              <a:t>, </a:t>
            </a:r>
            <a:r>
              <a:rPr lang="de-DE" dirty="0" err="1"/>
              <a:t>correspondig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, …) a different Message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LargeMessageProxies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DependencyMinder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workers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D23F3B-4663-D549-A742-0CB9565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 </a:t>
            </a:r>
            <a:r>
              <a:rPr lang="de-DE" dirty="0" err="1"/>
              <a:t>discovery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408CAE-7BBC-384F-A937-5A9D01E9A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71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2B4E3-809B-4C43-9EDA-73E51807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2EC22-5E60-1D4C-A2A4-D2152347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UniqueTasks</a:t>
            </a:r>
            <a:r>
              <a:rPr lang="de-DE" dirty="0"/>
              <a:t> (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consisting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workers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10k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redundant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continues</a:t>
            </a:r>
            <a:r>
              <a:rPr lang="de-DE" dirty="0"/>
              <a:t>, </a:t>
            </a:r>
            <a:r>
              <a:rPr lang="de-DE" dirty="0" err="1"/>
              <a:t>finishing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returning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DependencyMiner</a:t>
            </a:r>
            <a:endParaRPr lang="de-DE" dirty="0"/>
          </a:p>
          <a:p>
            <a:pPr lvl="1"/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send back</a:t>
            </a:r>
          </a:p>
        </p:txBody>
      </p:sp>
    </p:spTree>
    <p:extLst>
      <p:ext uri="{BB962C8B-B14F-4D97-AF65-F5344CB8AC3E}">
        <p14:creationId xmlns:p14="http://schemas.microsoft.com/office/powerpoint/2010/main" val="338824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06692-0836-E04B-9A43-E7CF9CAB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0BAE0-8028-8643-838D-93A19AC2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/>
              <a:t>once</a:t>
            </a:r>
            <a:r>
              <a:rPr lang="de-DE" dirty="0"/>
              <a:t> a </a:t>
            </a:r>
            <a:r>
              <a:rPr lang="de-DE" dirty="0" err="1"/>
              <a:t>UniqueTask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marked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INDTasks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generated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INDTasks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ArrayLists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A </a:t>
            </a:r>
            <a:r>
              <a:rPr lang="de-DE" dirty="0" err="1"/>
              <a:t>and</a:t>
            </a:r>
            <a:r>
              <a:rPr lang="de-DE" dirty="0"/>
              <a:t> B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worker</a:t>
            </a:r>
            <a:r>
              <a:rPr lang="de-DE" dirty="0"/>
              <a:t> (</a:t>
            </a:r>
            <a:r>
              <a:rPr lang="de-DE" dirty="0" err="1"/>
              <a:t>INDFinder-subworker</a:t>
            </a:r>
            <a:r>
              <a:rPr lang="de-DE" dirty="0"/>
              <a:t>) </a:t>
            </a:r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Lists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-checks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looped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containment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breaks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INDResult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marked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false</a:t>
            </a:r>
            <a:endParaRPr lang="de-DE" dirty="0"/>
          </a:p>
          <a:p>
            <a:pPr lvl="1"/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DependencyMiner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73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52024-AF32-1746-96E1-26071E13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finishing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CE25F-A7F4-FF43-A4C0-1574CE33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everytime</a:t>
            </a:r>
            <a:r>
              <a:rPr lang="de-DE" dirty="0"/>
              <a:t> a positive </a:t>
            </a:r>
            <a:r>
              <a:rPr lang="de-DE" dirty="0" err="1"/>
              <a:t>INDResult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-file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ResultCollector</a:t>
            </a:r>
            <a:endParaRPr lang="de-DE" dirty="0"/>
          </a:p>
          <a:p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TaskList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busyWorkers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shuts</a:t>
            </a:r>
            <a:r>
              <a:rPr lang="de-DE" dirty="0"/>
              <a:t> down</a:t>
            </a:r>
          </a:p>
        </p:txBody>
      </p:sp>
    </p:spTree>
    <p:extLst>
      <p:ext uri="{BB962C8B-B14F-4D97-AF65-F5344CB8AC3E}">
        <p14:creationId xmlns:p14="http://schemas.microsoft.com/office/powerpoint/2010/main" val="151927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BAC72-B8E6-8E47-9229-C22E4323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comments</a:t>
            </a:r>
            <a:r>
              <a:rPr lang="de-DE" dirty="0"/>
              <a:t> - ATTENTION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7AFC8-6B06-5F4F-B397-BA3117C7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besides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properly</a:t>
            </a:r>
            <a:r>
              <a:rPr lang="de-DE" dirty="0"/>
              <a:t> </a:t>
            </a:r>
            <a:r>
              <a:rPr lang="de-DE" dirty="0" err="1"/>
              <a:t>there‘s</a:t>
            </a:r>
            <a:r>
              <a:rPr lang="de-DE" dirty="0"/>
              <a:t> still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performance-</a:t>
            </a:r>
            <a:r>
              <a:rPr lang="de-DE" dirty="0" err="1"/>
              <a:t>wise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network-</a:t>
            </a:r>
            <a:r>
              <a:rPr lang="de-DE" dirty="0" err="1"/>
              <a:t>bandwidth</a:t>
            </a:r>
            <a:endParaRPr lang="de-DE" dirty="0"/>
          </a:p>
          <a:p>
            <a:r>
              <a:rPr lang="de-DE" dirty="0" err="1"/>
              <a:t>furthermore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ressource</a:t>
            </a:r>
            <a:r>
              <a:rPr lang="de-DE" dirty="0"/>
              <a:t> heavy, not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on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~3,5GB </a:t>
            </a:r>
            <a:r>
              <a:rPr lang="de-DE" dirty="0" err="1"/>
              <a:t>of</a:t>
            </a:r>
            <a:r>
              <a:rPr lang="de-DE" dirty="0"/>
              <a:t> RAM,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2GB </a:t>
            </a:r>
            <a:r>
              <a:rPr lang="de-DE"/>
              <a:t>though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5591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444</Words>
  <Application>Microsoft Macintosh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Zitierfähig</vt:lpstr>
      <vt:lpstr>zupakka (ddm-akka homework)</vt:lpstr>
      <vt:lpstr>startup: Dependency Miner</vt:lpstr>
      <vt:lpstr>handling of workers</vt:lpstr>
      <vt:lpstr>message handling</vt:lpstr>
      <vt:lpstr>IND discovery</vt:lpstr>
      <vt:lpstr>unique tasks</vt:lpstr>
      <vt:lpstr>IND tasks</vt:lpstr>
      <vt:lpstr>result collection and finishing</vt:lpstr>
      <vt:lpstr>comments -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zupakka (ddm-akka homework)</dc:title>
  <dc:creator>Microsoft Office User</dc:creator>
  <cp:lastModifiedBy>Microsoft Office User</cp:lastModifiedBy>
  <cp:revision>3</cp:revision>
  <dcterms:created xsi:type="dcterms:W3CDTF">2024-01-05T13:18:46Z</dcterms:created>
  <dcterms:modified xsi:type="dcterms:W3CDTF">2024-01-05T13:55:33Z</dcterms:modified>
</cp:coreProperties>
</file>