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27" r:id="rId7"/>
    <p:sldId id="340" r:id="rId8"/>
    <p:sldId id="328" r:id="rId9"/>
    <p:sldId id="329" r:id="rId10"/>
    <p:sldId id="342" r:id="rId11"/>
    <p:sldId id="341" r:id="rId12"/>
    <p:sldId id="331" r:id="rId13"/>
    <p:sldId id="338"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30349A-6CB2-4CD6-A30B-920EA27C9858}">
          <p14:sldIdLst>
            <p14:sldId id="325"/>
            <p14:sldId id="326"/>
            <p14:sldId id="327"/>
            <p14:sldId id="340"/>
            <p14:sldId id="328"/>
            <p14:sldId id="329"/>
          </p14:sldIdLst>
        </p14:section>
        <p14:section name="Untitled Section" id="{14477CD4-2322-4E49-A5A1-77D02435F80D}">
          <p14:sldIdLst>
            <p14:sldId id="342"/>
            <p14:sldId id="341"/>
            <p14:sldId id="331"/>
            <p14:sldId id="338"/>
            <p14:sldId id="339"/>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67" d="100"/>
          <a:sy n="67" d="100"/>
        </p:scale>
        <p:origin x="644" y="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2772C-A1CE-4899-AFE4-CC6F371416D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SG"/>
        </a:p>
      </dgm:t>
    </dgm:pt>
    <dgm:pt modelId="{FF5FFA79-5323-4C22-BEB4-614F9DD62F6E}">
      <dgm:prSet phldrT="[Text]"/>
      <dgm:spPr/>
      <dgm:t>
        <a:bodyPr/>
        <a:lstStyle/>
        <a:p>
          <a:r>
            <a:rPr lang="en-CA" dirty="0"/>
            <a:t>Wine data </a:t>
          </a:r>
          <a:endParaRPr lang="en-SG" dirty="0"/>
        </a:p>
      </dgm:t>
    </dgm:pt>
    <dgm:pt modelId="{55DBB783-1C87-4D36-9345-32F9C0E031C9}" type="parTrans" cxnId="{050D3EB2-984A-44F5-9DFC-45A8917ABDDE}">
      <dgm:prSet/>
      <dgm:spPr/>
      <dgm:t>
        <a:bodyPr/>
        <a:lstStyle/>
        <a:p>
          <a:endParaRPr lang="en-SG"/>
        </a:p>
      </dgm:t>
    </dgm:pt>
    <dgm:pt modelId="{3DC8AADE-58F3-4E42-8C9C-DCD5CEB3866A}" type="sibTrans" cxnId="{050D3EB2-984A-44F5-9DFC-45A8917ABDDE}">
      <dgm:prSet/>
      <dgm:spPr/>
      <dgm:t>
        <a:bodyPr/>
        <a:lstStyle/>
        <a:p>
          <a:endParaRPr lang="en-SG"/>
        </a:p>
      </dgm:t>
    </dgm:pt>
    <dgm:pt modelId="{C31D93CB-3D71-4BEC-AB16-48669F2E4685}">
      <dgm:prSet phldrT="[Text]"/>
      <dgm:spPr/>
      <dgm:t>
        <a:bodyPr/>
        <a:lstStyle/>
        <a:p>
          <a:r>
            <a:rPr lang="en-CA" dirty="0"/>
            <a:t>Data Analysis</a:t>
          </a:r>
          <a:endParaRPr lang="en-SG" dirty="0"/>
        </a:p>
      </dgm:t>
    </dgm:pt>
    <dgm:pt modelId="{3ADAEC6B-52A2-4D81-A255-F679C6F20CF4}" type="parTrans" cxnId="{4E40861D-F332-437F-B612-825B2DAB6017}">
      <dgm:prSet/>
      <dgm:spPr/>
      <dgm:t>
        <a:bodyPr/>
        <a:lstStyle/>
        <a:p>
          <a:endParaRPr lang="en-SG"/>
        </a:p>
      </dgm:t>
    </dgm:pt>
    <dgm:pt modelId="{7B3963E7-3806-483A-859E-A98C35B7E090}" type="sibTrans" cxnId="{4E40861D-F332-437F-B612-825B2DAB6017}">
      <dgm:prSet/>
      <dgm:spPr/>
      <dgm:t>
        <a:bodyPr/>
        <a:lstStyle/>
        <a:p>
          <a:endParaRPr lang="en-SG"/>
        </a:p>
      </dgm:t>
    </dgm:pt>
    <dgm:pt modelId="{0787FE04-9D4E-4028-8FB7-7AECCA5194D0}">
      <dgm:prSet phldrT="[Text]"/>
      <dgm:spPr/>
      <dgm:t>
        <a:bodyPr/>
        <a:lstStyle/>
        <a:p>
          <a:r>
            <a:rPr lang="en-CA" dirty="0"/>
            <a:t>Data Pre processing </a:t>
          </a:r>
          <a:endParaRPr lang="en-SG" dirty="0"/>
        </a:p>
      </dgm:t>
    </dgm:pt>
    <dgm:pt modelId="{91A7855C-C3B1-439A-820F-D35747A0A20A}" type="parTrans" cxnId="{F7A5B9A3-D995-407C-B1EC-D0F7C3B943A3}">
      <dgm:prSet/>
      <dgm:spPr/>
      <dgm:t>
        <a:bodyPr/>
        <a:lstStyle/>
        <a:p>
          <a:endParaRPr lang="en-SG"/>
        </a:p>
      </dgm:t>
    </dgm:pt>
    <dgm:pt modelId="{02259FE0-AE78-4184-BD87-2880A4A89B5E}" type="sibTrans" cxnId="{F7A5B9A3-D995-407C-B1EC-D0F7C3B943A3}">
      <dgm:prSet/>
      <dgm:spPr/>
      <dgm:t>
        <a:bodyPr/>
        <a:lstStyle/>
        <a:p>
          <a:endParaRPr lang="en-SG"/>
        </a:p>
      </dgm:t>
    </dgm:pt>
    <dgm:pt modelId="{0AD4D435-84E3-455C-8304-463A37891188}">
      <dgm:prSet/>
      <dgm:spPr/>
      <dgm:t>
        <a:bodyPr/>
        <a:lstStyle/>
        <a:p>
          <a:r>
            <a:rPr lang="en-CA" dirty="0"/>
            <a:t>Train Test split</a:t>
          </a:r>
          <a:endParaRPr lang="en-SG" dirty="0"/>
        </a:p>
      </dgm:t>
    </dgm:pt>
    <dgm:pt modelId="{016E56B1-ED0E-4A5A-BDBE-95CBFE572ACD}" type="parTrans" cxnId="{4B0A70A1-F347-423F-A377-C35775FB4993}">
      <dgm:prSet/>
      <dgm:spPr/>
      <dgm:t>
        <a:bodyPr/>
        <a:lstStyle/>
        <a:p>
          <a:endParaRPr lang="en-SG"/>
        </a:p>
      </dgm:t>
    </dgm:pt>
    <dgm:pt modelId="{808DB570-87E9-4802-ADE0-B261860AED95}" type="sibTrans" cxnId="{4B0A70A1-F347-423F-A377-C35775FB4993}">
      <dgm:prSet/>
      <dgm:spPr/>
      <dgm:t>
        <a:bodyPr/>
        <a:lstStyle/>
        <a:p>
          <a:endParaRPr lang="en-SG"/>
        </a:p>
      </dgm:t>
    </dgm:pt>
    <dgm:pt modelId="{1F53C8B8-67DF-4456-AC26-55C65409D549}">
      <dgm:prSet/>
      <dgm:spPr/>
      <dgm:t>
        <a:bodyPr/>
        <a:lstStyle/>
        <a:p>
          <a:r>
            <a:rPr lang="en-CA" dirty="0"/>
            <a:t>Random forest model </a:t>
          </a:r>
          <a:endParaRPr lang="en-SG" dirty="0"/>
        </a:p>
      </dgm:t>
    </dgm:pt>
    <dgm:pt modelId="{F499ED46-3A3F-4994-88FE-668FC04CEE4E}" type="parTrans" cxnId="{00D03F19-1852-4A46-BCEC-80CE726B7BE0}">
      <dgm:prSet/>
      <dgm:spPr/>
      <dgm:t>
        <a:bodyPr/>
        <a:lstStyle/>
        <a:p>
          <a:endParaRPr lang="en-SG"/>
        </a:p>
      </dgm:t>
    </dgm:pt>
    <dgm:pt modelId="{19BDF06E-01C0-4EF5-8951-7DA853469F39}" type="sibTrans" cxnId="{00D03F19-1852-4A46-BCEC-80CE726B7BE0}">
      <dgm:prSet/>
      <dgm:spPr/>
      <dgm:t>
        <a:bodyPr/>
        <a:lstStyle/>
        <a:p>
          <a:endParaRPr lang="en-SG"/>
        </a:p>
      </dgm:t>
    </dgm:pt>
    <dgm:pt modelId="{EE5E2267-9FF4-468D-AB7D-6D36E307ECD2}">
      <dgm:prSet/>
      <dgm:spPr/>
      <dgm:t>
        <a:bodyPr/>
        <a:lstStyle/>
        <a:p>
          <a:r>
            <a:rPr lang="en-CA" dirty="0"/>
            <a:t>Prediction </a:t>
          </a:r>
          <a:endParaRPr lang="en-SG" dirty="0"/>
        </a:p>
      </dgm:t>
    </dgm:pt>
    <dgm:pt modelId="{BFA0580B-1741-4818-BAE1-14EADB845AA0}" type="parTrans" cxnId="{499A9207-7188-4D16-8B74-0FBA799C0DC8}">
      <dgm:prSet/>
      <dgm:spPr/>
      <dgm:t>
        <a:bodyPr/>
        <a:lstStyle/>
        <a:p>
          <a:endParaRPr lang="en-SG"/>
        </a:p>
      </dgm:t>
    </dgm:pt>
    <dgm:pt modelId="{03BAE7B6-159D-4A17-8CEB-7B271DB72BB3}" type="sibTrans" cxnId="{499A9207-7188-4D16-8B74-0FBA799C0DC8}">
      <dgm:prSet/>
      <dgm:spPr/>
      <dgm:t>
        <a:bodyPr/>
        <a:lstStyle/>
        <a:p>
          <a:endParaRPr lang="en-SG"/>
        </a:p>
      </dgm:t>
    </dgm:pt>
    <dgm:pt modelId="{8B150479-B2E2-4794-9B83-1C11516D7157}">
      <dgm:prSet/>
      <dgm:spPr/>
      <dgm:t>
        <a:bodyPr/>
        <a:lstStyle/>
        <a:p>
          <a:r>
            <a:rPr lang="en-CA" dirty="0"/>
            <a:t>New Data</a:t>
          </a:r>
          <a:endParaRPr lang="en-SG" dirty="0"/>
        </a:p>
      </dgm:t>
    </dgm:pt>
    <dgm:pt modelId="{EC4C6C84-82E2-4214-B8B7-D8C1186D1F9A}" type="parTrans" cxnId="{F8B3FF16-A66C-4148-8782-A273EB0F2B95}">
      <dgm:prSet/>
      <dgm:spPr/>
      <dgm:t>
        <a:bodyPr/>
        <a:lstStyle/>
        <a:p>
          <a:endParaRPr lang="en-SG"/>
        </a:p>
      </dgm:t>
    </dgm:pt>
    <dgm:pt modelId="{827199E6-CE41-4E61-B71D-CC038EDE96F1}" type="sibTrans" cxnId="{F8B3FF16-A66C-4148-8782-A273EB0F2B95}">
      <dgm:prSet/>
      <dgm:spPr/>
      <dgm:t>
        <a:bodyPr/>
        <a:lstStyle/>
        <a:p>
          <a:endParaRPr lang="en-SG"/>
        </a:p>
      </dgm:t>
    </dgm:pt>
    <dgm:pt modelId="{ED33EC84-2EA3-4E43-BDC2-2A68001A3C84}" type="pres">
      <dgm:prSet presAssocID="{A552772C-A1CE-4899-AFE4-CC6F371416D4}" presName="Name0" presStyleCnt="0">
        <dgm:presLayoutVars>
          <dgm:chMax val="11"/>
          <dgm:chPref val="11"/>
          <dgm:dir/>
          <dgm:resizeHandles/>
        </dgm:presLayoutVars>
      </dgm:prSet>
      <dgm:spPr/>
    </dgm:pt>
    <dgm:pt modelId="{0EA72252-76FB-4023-B122-AD9F2EFE5950}" type="pres">
      <dgm:prSet presAssocID="{8B150479-B2E2-4794-9B83-1C11516D7157}" presName="Accent7" presStyleCnt="0"/>
      <dgm:spPr/>
    </dgm:pt>
    <dgm:pt modelId="{93F56002-2AC3-4E03-AC90-404466C0B249}" type="pres">
      <dgm:prSet presAssocID="{8B150479-B2E2-4794-9B83-1C11516D7157}" presName="Accent" presStyleLbl="node1" presStyleIdx="0" presStyleCnt="7"/>
      <dgm:spPr/>
    </dgm:pt>
    <dgm:pt modelId="{16339BB3-AD74-4437-83B4-044A4D6DE070}" type="pres">
      <dgm:prSet presAssocID="{8B150479-B2E2-4794-9B83-1C11516D7157}" presName="ParentBackground7" presStyleCnt="0"/>
      <dgm:spPr/>
    </dgm:pt>
    <dgm:pt modelId="{3CEBC4D5-9B75-437F-924B-3AACF283807A}" type="pres">
      <dgm:prSet presAssocID="{8B150479-B2E2-4794-9B83-1C11516D7157}" presName="ParentBackground" presStyleLbl="fgAcc1" presStyleIdx="0" presStyleCnt="7"/>
      <dgm:spPr/>
    </dgm:pt>
    <dgm:pt modelId="{98DCBD18-B3A7-4BB9-A35C-9A1AFFF49313}" type="pres">
      <dgm:prSet presAssocID="{8B150479-B2E2-4794-9B83-1C11516D7157}" presName="Parent7" presStyleLbl="revTx" presStyleIdx="0" presStyleCnt="0">
        <dgm:presLayoutVars>
          <dgm:chMax val="1"/>
          <dgm:chPref val="1"/>
          <dgm:bulletEnabled val="1"/>
        </dgm:presLayoutVars>
      </dgm:prSet>
      <dgm:spPr/>
    </dgm:pt>
    <dgm:pt modelId="{8405B9B5-274C-4A48-A1E9-352EED8C8F7F}" type="pres">
      <dgm:prSet presAssocID="{EE5E2267-9FF4-468D-AB7D-6D36E307ECD2}" presName="Accent6" presStyleCnt="0"/>
      <dgm:spPr/>
    </dgm:pt>
    <dgm:pt modelId="{A92B1E23-A8C5-455D-9899-A258F78BEA15}" type="pres">
      <dgm:prSet presAssocID="{EE5E2267-9FF4-468D-AB7D-6D36E307ECD2}" presName="Accent" presStyleLbl="node1" presStyleIdx="1" presStyleCnt="7"/>
      <dgm:spPr/>
    </dgm:pt>
    <dgm:pt modelId="{BF69105B-A8FE-4072-98F3-EA01A83EC2C1}" type="pres">
      <dgm:prSet presAssocID="{EE5E2267-9FF4-468D-AB7D-6D36E307ECD2}" presName="ParentBackground6" presStyleCnt="0"/>
      <dgm:spPr/>
    </dgm:pt>
    <dgm:pt modelId="{61C8D94A-E3B3-4AF9-A23B-A9BF3A93CF2A}" type="pres">
      <dgm:prSet presAssocID="{EE5E2267-9FF4-468D-AB7D-6D36E307ECD2}" presName="ParentBackground" presStyleLbl="fgAcc1" presStyleIdx="1" presStyleCnt="7"/>
      <dgm:spPr/>
    </dgm:pt>
    <dgm:pt modelId="{9493E859-8548-4E2E-8507-F2499E900ADB}" type="pres">
      <dgm:prSet presAssocID="{EE5E2267-9FF4-468D-AB7D-6D36E307ECD2}" presName="Parent6" presStyleLbl="revTx" presStyleIdx="0" presStyleCnt="0">
        <dgm:presLayoutVars>
          <dgm:chMax val="1"/>
          <dgm:chPref val="1"/>
          <dgm:bulletEnabled val="1"/>
        </dgm:presLayoutVars>
      </dgm:prSet>
      <dgm:spPr/>
    </dgm:pt>
    <dgm:pt modelId="{6B369069-1F74-4758-B62C-8575F8B80E4E}" type="pres">
      <dgm:prSet presAssocID="{1F53C8B8-67DF-4456-AC26-55C65409D549}" presName="Accent5" presStyleCnt="0"/>
      <dgm:spPr/>
    </dgm:pt>
    <dgm:pt modelId="{B135C920-1410-48FF-8C3B-495766CC5284}" type="pres">
      <dgm:prSet presAssocID="{1F53C8B8-67DF-4456-AC26-55C65409D549}" presName="Accent" presStyleLbl="node1" presStyleIdx="2" presStyleCnt="7"/>
      <dgm:spPr/>
    </dgm:pt>
    <dgm:pt modelId="{92504F3F-5FDC-466B-9754-EB40878CF056}" type="pres">
      <dgm:prSet presAssocID="{1F53C8B8-67DF-4456-AC26-55C65409D549}" presName="ParentBackground5" presStyleCnt="0"/>
      <dgm:spPr/>
    </dgm:pt>
    <dgm:pt modelId="{42E73621-A401-48A8-A070-CBE37DA79ADB}" type="pres">
      <dgm:prSet presAssocID="{1F53C8B8-67DF-4456-AC26-55C65409D549}" presName="ParentBackground" presStyleLbl="fgAcc1" presStyleIdx="2" presStyleCnt="7"/>
      <dgm:spPr/>
    </dgm:pt>
    <dgm:pt modelId="{557EC6D3-78F1-43FA-95C0-8B37C9CE9760}" type="pres">
      <dgm:prSet presAssocID="{1F53C8B8-67DF-4456-AC26-55C65409D549}" presName="Parent5" presStyleLbl="revTx" presStyleIdx="0" presStyleCnt="0">
        <dgm:presLayoutVars>
          <dgm:chMax val="1"/>
          <dgm:chPref val="1"/>
          <dgm:bulletEnabled val="1"/>
        </dgm:presLayoutVars>
      </dgm:prSet>
      <dgm:spPr/>
    </dgm:pt>
    <dgm:pt modelId="{A257AEC6-53E1-4C12-A9FC-069CB8B244FC}" type="pres">
      <dgm:prSet presAssocID="{0AD4D435-84E3-455C-8304-463A37891188}" presName="Accent4" presStyleCnt="0"/>
      <dgm:spPr/>
    </dgm:pt>
    <dgm:pt modelId="{65036E3A-E850-4578-9855-800F7CF560D4}" type="pres">
      <dgm:prSet presAssocID="{0AD4D435-84E3-455C-8304-463A37891188}" presName="Accent" presStyleLbl="node1" presStyleIdx="3" presStyleCnt="7"/>
      <dgm:spPr/>
    </dgm:pt>
    <dgm:pt modelId="{AC09EEA1-BD19-4636-9457-D67EAF225333}" type="pres">
      <dgm:prSet presAssocID="{0AD4D435-84E3-455C-8304-463A37891188}" presName="ParentBackground4" presStyleCnt="0"/>
      <dgm:spPr/>
    </dgm:pt>
    <dgm:pt modelId="{E61EE515-55CC-4BCA-BC5E-C09A0064EE6F}" type="pres">
      <dgm:prSet presAssocID="{0AD4D435-84E3-455C-8304-463A37891188}" presName="ParentBackground" presStyleLbl="fgAcc1" presStyleIdx="3" presStyleCnt="7"/>
      <dgm:spPr/>
    </dgm:pt>
    <dgm:pt modelId="{29A5735D-F444-414A-8C45-0D520C4CB6CA}" type="pres">
      <dgm:prSet presAssocID="{0AD4D435-84E3-455C-8304-463A37891188}" presName="Parent4" presStyleLbl="revTx" presStyleIdx="0" presStyleCnt="0">
        <dgm:presLayoutVars>
          <dgm:chMax val="1"/>
          <dgm:chPref val="1"/>
          <dgm:bulletEnabled val="1"/>
        </dgm:presLayoutVars>
      </dgm:prSet>
      <dgm:spPr/>
    </dgm:pt>
    <dgm:pt modelId="{4A6EEA3F-EA18-40B3-9EE5-14C93133D5DF}" type="pres">
      <dgm:prSet presAssocID="{0787FE04-9D4E-4028-8FB7-7AECCA5194D0}" presName="Accent3" presStyleCnt="0"/>
      <dgm:spPr/>
    </dgm:pt>
    <dgm:pt modelId="{5AD5F30A-8694-4204-8F8F-044ECCC53A33}" type="pres">
      <dgm:prSet presAssocID="{0787FE04-9D4E-4028-8FB7-7AECCA5194D0}" presName="Accent" presStyleLbl="node1" presStyleIdx="4" presStyleCnt="7"/>
      <dgm:spPr/>
    </dgm:pt>
    <dgm:pt modelId="{5F34A590-1174-4439-A7D7-96A08DB3A65E}" type="pres">
      <dgm:prSet presAssocID="{0787FE04-9D4E-4028-8FB7-7AECCA5194D0}" presName="ParentBackground3" presStyleCnt="0"/>
      <dgm:spPr/>
    </dgm:pt>
    <dgm:pt modelId="{5D2A0DF8-BFCE-4DBD-BB6E-64690F00DFC1}" type="pres">
      <dgm:prSet presAssocID="{0787FE04-9D4E-4028-8FB7-7AECCA5194D0}" presName="ParentBackground" presStyleLbl="fgAcc1" presStyleIdx="4" presStyleCnt="7"/>
      <dgm:spPr/>
    </dgm:pt>
    <dgm:pt modelId="{56FDB143-14B0-4789-8417-BA00B5F6E4B9}" type="pres">
      <dgm:prSet presAssocID="{0787FE04-9D4E-4028-8FB7-7AECCA5194D0}" presName="Parent3" presStyleLbl="revTx" presStyleIdx="0" presStyleCnt="0">
        <dgm:presLayoutVars>
          <dgm:chMax val="1"/>
          <dgm:chPref val="1"/>
          <dgm:bulletEnabled val="1"/>
        </dgm:presLayoutVars>
      </dgm:prSet>
      <dgm:spPr/>
    </dgm:pt>
    <dgm:pt modelId="{2FE0F687-6C0F-4B18-9655-33B8E3BCBB81}" type="pres">
      <dgm:prSet presAssocID="{C31D93CB-3D71-4BEC-AB16-48669F2E4685}" presName="Accent2" presStyleCnt="0"/>
      <dgm:spPr/>
    </dgm:pt>
    <dgm:pt modelId="{5D50CA5C-D9A1-4915-9694-3F634EF1B831}" type="pres">
      <dgm:prSet presAssocID="{C31D93CB-3D71-4BEC-AB16-48669F2E4685}" presName="Accent" presStyleLbl="node1" presStyleIdx="5" presStyleCnt="7"/>
      <dgm:spPr/>
    </dgm:pt>
    <dgm:pt modelId="{6E13A93F-0A10-4A5B-926B-D8D2F962BB5A}" type="pres">
      <dgm:prSet presAssocID="{C31D93CB-3D71-4BEC-AB16-48669F2E4685}" presName="ParentBackground2" presStyleCnt="0"/>
      <dgm:spPr/>
    </dgm:pt>
    <dgm:pt modelId="{A55177AE-BD84-4E56-9A74-005A710B44A1}" type="pres">
      <dgm:prSet presAssocID="{C31D93CB-3D71-4BEC-AB16-48669F2E4685}" presName="ParentBackground" presStyleLbl="fgAcc1" presStyleIdx="5" presStyleCnt="7"/>
      <dgm:spPr/>
    </dgm:pt>
    <dgm:pt modelId="{BEC39EE7-582A-4325-9C89-BFA6679709E3}" type="pres">
      <dgm:prSet presAssocID="{C31D93CB-3D71-4BEC-AB16-48669F2E4685}" presName="Parent2" presStyleLbl="revTx" presStyleIdx="0" presStyleCnt="0">
        <dgm:presLayoutVars>
          <dgm:chMax val="1"/>
          <dgm:chPref val="1"/>
          <dgm:bulletEnabled val="1"/>
        </dgm:presLayoutVars>
      </dgm:prSet>
      <dgm:spPr/>
    </dgm:pt>
    <dgm:pt modelId="{235AA9E9-AFF1-4B5E-B857-FE0B8885522E}" type="pres">
      <dgm:prSet presAssocID="{FF5FFA79-5323-4C22-BEB4-614F9DD62F6E}" presName="Accent1" presStyleCnt="0"/>
      <dgm:spPr/>
    </dgm:pt>
    <dgm:pt modelId="{DB8F88BC-8A34-42E8-A0BE-2229B114D4A0}" type="pres">
      <dgm:prSet presAssocID="{FF5FFA79-5323-4C22-BEB4-614F9DD62F6E}" presName="Accent" presStyleLbl="node1" presStyleIdx="6" presStyleCnt="7"/>
      <dgm:spPr/>
    </dgm:pt>
    <dgm:pt modelId="{C334E826-DED7-4508-BCC6-66EBE76C3BCF}" type="pres">
      <dgm:prSet presAssocID="{FF5FFA79-5323-4C22-BEB4-614F9DD62F6E}" presName="ParentBackground1" presStyleCnt="0"/>
      <dgm:spPr/>
    </dgm:pt>
    <dgm:pt modelId="{84F74E88-6E1B-4A68-8A87-FCE82796781E}" type="pres">
      <dgm:prSet presAssocID="{FF5FFA79-5323-4C22-BEB4-614F9DD62F6E}" presName="ParentBackground" presStyleLbl="fgAcc1" presStyleIdx="6" presStyleCnt="7"/>
      <dgm:spPr/>
    </dgm:pt>
    <dgm:pt modelId="{89C4E3AA-9AC2-44C6-A284-2348461FFF6F}" type="pres">
      <dgm:prSet presAssocID="{FF5FFA79-5323-4C22-BEB4-614F9DD62F6E}" presName="Parent1" presStyleLbl="revTx" presStyleIdx="0" presStyleCnt="0">
        <dgm:presLayoutVars>
          <dgm:chMax val="1"/>
          <dgm:chPref val="1"/>
          <dgm:bulletEnabled val="1"/>
        </dgm:presLayoutVars>
      </dgm:prSet>
      <dgm:spPr/>
    </dgm:pt>
  </dgm:ptLst>
  <dgm:cxnLst>
    <dgm:cxn modelId="{499A9207-7188-4D16-8B74-0FBA799C0DC8}" srcId="{A552772C-A1CE-4899-AFE4-CC6F371416D4}" destId="{EE5E2267-9FF4-468D-AB7D-6D36E307ECD2}" srcOrd="5" destOrd="0" parTransId="{BFA0580B-1741-4818-BAE1-14EADB845AA0}" sibTransId="{03BAE7B6-159D-4A17-8CEB-7B271DB72BB3}"/>
    <dgm:cxn modelId="{EAD55310-0B5E-43E0-BA35-03FEEC69AB38}" type="presOf" srcId="{1F53C8B8-67DF-4456-AC26-55C65409D549}" destId="{42E73621-A401-48A8-A070-CBE37DA79ADB}" srcOrd="0" destOrd="0" presId="urn:microsoft.com/office/officeart/2011/layout/CircleProcess"/>
    <dgm:cxn modelId="{F8B3FF16-A66C-4148-8782-A273EB0F2B95}" srcId="{A552772C-A1CE-4899-AFE4-CC6F371416D4}" destId="{8B150479-B2E2-4794-9B83-1C11516D7157}" srcOrd="6" destOrd="0" parTransId="{EC4C6C84-82E2-4214-B8B7-D8C1186D1F9A}" sibTransId="{827199E6-CE41-4E61-B71D-CC038EDE96F1}"/>
    <dgm:cxn modelId="{00D03F19-1852-4A46-BCEC-80CE726B7BE0}" srcId="{A552772C-A1CE-4899-AFE4-CC6F371416D4}" destId="{1F53C8B8-67DF-4456-AC26-55C65409D549}" srcOrd="4" destOrd="0" parTransId="{F499ED46-3A3F-4994-88FE-668FC04CEE4E}" sibTransId="{19BDF06E-01C0-4EF5-8951-7DA853469F39}"/>
    <dgm:cxn modelId="{4E40861D-F332-437F-B612-825B2DAB6017}" srcId="{A552772C-A1CE-4899-AFE4-CC6F371416D4}" destId="{C31D93CB-3D71-4BEC-AB16-48669F2E4685}" srcOrd="1" destOrd="0" parTransId="{3ADAEC6B-52A2-4D81-A255-F679C6F20CF4}" sibTransId="{7B3963E7-3806-483A-859E-A98C35B7E090}"/>
    <dgm:cxn modelId="{EBA5A92D-20DE-46AA-A263-C2DC16CCD900}" type="presOf" srcId="{EE5E2267-9FF4-468D-AB7D-6D36E307ECD2}" destId="{9493E859-8548-4E2E-8507-F2499E900ADB}" srcOrd="1" destOrd="0" presId="urn:microsoft.com/office/officeart/2011/layout/CircleProcess"/>
    <dgm:cxn modelId="{5D9BF33D-4DDA-4950-BCCC-4249ED690A4F}" type="presOf" srcId="{0AD4D435-84E3-455C-8304-463A37891188}" destId="{E61EE515-55CC-4BCA-BC5E-C09A0064EE6F}" srcOrd="0" destOrd="0" presId="urn:microsoft.com/office/officeart/2011/layout/CircleProcess"/>
    <dgm:cxn modelId="{E8CFBC5C-820F-450A-9316-2C838C75BF73}" type="presOf" srcId="{8B150479-B2E2-4794-9B83-1C11516D7157}" destId="{98DCBD18-B3A7-4BB9-A35C-9A1AFFF49313}" srcOrd="1" destOrd="0" presId="urn:microsoft.com/office/officeart/2011/layout/CircleProcess"/>
    <dgm:cxn modelId="{765DAD41-26BE-43E6-BF61-DC85E0B75185}" type="presOf" srcId="{FF5FFA79-5323-4C22-BEB4-614F9DD62F6E}" destId="{84F74E88-6E1B-4A68-8A87-FCE82796781E}" srcOrd="0" destOrd="0" presId="urn:microsoft.com/office/officeart/2011/layout/CircleProcess"/>
    <dgm:cxn modelId="{EA566566-02F5-4C52-8A91-B62238AE3C68}" type="presOf" srcId="{FF5FFA79-5323-4C22-BEB4-614F9DD62F6E}" destId="{89C4E3AA-9AC2-44C6-A284-2348461FFF6F}" srcOrd="1" destOrd="0" presId="urn:microsoft.com/office/officeart/2011/layout/CircleProcess"/>
    <dgm:cxn modelId="{E7B05B52-2D03-4475-A9B2-FDAD46E9058B}" type="presOf" srcId="{0787FE04-9D4E-4028-8FB7-7AECCA5194D0}" destId="{56FDB143-14B0-4789-8417-BA00B5F6E4B9}" srcOrd="1" destOrd="0" presId="urn:microsoft.com/office/officeart/2011/layout/CircleProcess"/>
    <dgm:cxn modelId="{35EA8E53-D982-4F9C-A84C-434AF1A93A35}" type="presOf" srcId="{1F53C8B8-67DF-4456-AC26-55C65409D549}" destId="{557EC6D3-78F1-43FA-95C0-8B37C9CE9760}" srcOrd="1" destOrd="0" presId="urn:microsoft.com/office/officeart/2011/layout/CircleProcess"/>
    <dgm:cxn modelId="{4B0A70A1-F347-423F-A377-C35775FB4993}" srcId="{A552772C-A1CE-4899-AFE4-CC6F371416D4}" destId="{0AD4D435-84E3-455C-8304-463A37891188}" srcOrd="3" destOrd="0" parTransId="{016E56B1-ED0E-4A5A-BDBE-95CBFE572ACD}" sibTransId="{808DB570-87E9-4802-ADE0-B261860AED95}"/>
    <dgm:cxn modelId="{F7A5B9A3-D995-407C-B1EC-D0F7C3B943A3}" srcId="{A552772C-A1CE-4899-AFE4-CC6F371416D4}" destId="{0787FE04-9D4E-4028-8FB7-7AECCA5194D0}" srcOrd="2" destOrd="0" parTransId="{91A7855C-C3B1-439A-820F-D35747A0A20A}" sibTransId="{02259FE0-AE78-4184-BD87-2880A4A89B5E}"/>
    <dgm:cxn modelId="{050D3EB2-984A-44F5-9DFC-45A8917ABDDE}" srcId="{A552772C-A1CE-4899-AFE4-CC6F371416D4}" destId="{FF5FFA79-5323-4C22-BEB4-614F9DD62F6E}" srcOrd="0" destOrd="0" parTransId="{55DBB783-1C87-4D36-9345-32F9C0E031C9}" sibTransId="{3DC8AADE-58F3-4E42-8C9C-DCD5CEB3866A}"/>
    <dgm:cxn modelId="{1E7299BF-C4C9-4066-A440-FE9A94853AA4}" type="presOf" srcId="{8B150479-B2E2-4794-9B83-1C11516D7157}" destId="{3CEBC4D5-9B75-437F-924B-3AACF283807A}" srcOrd="0" destOrd="0" presId="urn:microsoft.com/office/officeart/2011/layout/CircleProcess"/>
    <dgm:cxn modelId="{57BC5CC0-EBFC-418E-9C8A-1E5439301D1C}" type="presOf" srcId="{0AD4D435-84E3-455C-8304-463A37891188}" destId="{29A5735D-F444-414A-8C45-0D520C4CB6CA}" srcOrd="1" destOrd="0" presId="urn:microsoft.com/office/officeart/2011/layout/CircleProcess"/>
    <dgm:cxn modelId="{C44B93CB-86AC-4495-B97B-24EC791615AF}" type="presOf" srcId="{EE5E2267-9FF4-468D-AB7D-6D36E307ECD2}" destId="{61C8D94A-E3B3-4AF9-A23B-A9BF3A93CF2A}" srcOrd="0" destOrd="0" presId="urn:microsoft.com/office/officeart/2011/layout/CircleProcess"/>
    <dgm:cxn modelId="{25E4F1CB-11C0-4A82-A2E7-322871DF4DB3}" type="presOf" srcId="{C31D93CB-3D71-4BEC-AB16-48669F2E4685}" destId="{BEC39EE7-582A-4325-9C89-BFA6679709E3}" srcOrd="1" destOrd="0" presId="urn:microsoft.com/office/officeart/2011/layout/CircleProcess"/>
    <dgm:cxn modelId="{F504D0D7-C7CD-4BF8-ABBD-48F003955781}" type="presOf" srcId="{C31D93CB-3D71-4BEC-AB16-48669F2E4685}" destId="{A55177AE-BD84-4E56-9A74-005A710B44A1}" srcOrd="0" destOrd="0" presId="urn:microsoft.com/office/officeart/2011/layout/CircleProcess"/>
    <dgm:cxn modelId="{6EB4DCF2-9F12-4F67-BC21-21EF54B02D07}" type="presOf" srcId="{A552772C-A1CE-4899-AFE4-CC6F371416D4}" destId="{ED33EC84-2EA3-4E43-BDC2-2A68001A3C84}" srcOrd="0" destOrd="0" presId="urn:microsoft.com/office/officeart/2011/layout/CircleProcess"/>
    <dgm:cxn modelId="{AC45A0F9-AFCC-4DED-950D-E4912707C4E9}" type="presOf" srcId="{0787FE04-9D4E-4028-8FB7-7AECCA5194D0}" destId="{5D2A0DF8-BFCE-4DBD-BB6E-64690F00DFC1}" srcOrd="0" destOrd="0" presId="urn:microsoft.com/office/officeart/2011/layout/CircleProcess"/>
    <dgm:cxn modelId="{2DAE2A8B-E071-464B-BBC0-4C2E8484EC3A}" type="presParOf" srcId="{ED33EC84-2EA3-4E43-BDC2-2A68001A3C84}" destId="{0EA72252-76FB-4023-B122-AD9F2EFE5950}" srcOrd="0" destOrd="0" presId="urn:microsoft.com/office/officeart/2011/layout/CircleProcess"/>
    <dgm:cxn modelId="{BD6B4021-0056-4349-9B8F-E7882A757C55}" type="presParOf" srcId="{0EA72252-76FB-4023-B122-AD9F2EFE5950}" destId="{93F56002-2AC3-4E03-AC90-404466C0B249}" srcOrd="0" destOrd="0" presId="urn:microsoft.com/office/officeart/2011/layout/CircleProcess"/>
    <dgm:cxn modelId="{E31E47A6-BCB6-4049-AE66-8B8CF5C4DBED}" type="presParOf" srcId="{ED33EC84-2EA3-4E43-BDC2-2A68001A3C84}" destId="{16339BB3-AD74-4437-83B4-044A4D6DE070}" srcOrd="1" destOrd="0" presId="urn:microsoft.com/office/officeart/2011/layout/CircleProcess"/>
    <dgm:cxn modelId="{A9EF0A7B-D9A3-4E69-880F-492EE7D5F2B2}" type="presParOf" srcId="{16339BB3-AD74-4437-83B4-044A4D6DE070}" destId="{3CEBC4D5-9B75-437F-924B-3AACF283807A}" srcOrd="0" destOrd="0" presId="urn:microsoft.com/office/officeart/2011/layout/CircleProcess"/>
    <dgm:cxn modelId="{05B1392C-485F-4B05-A8CD-E3A637997EBC}" type="presParOf" srcId="{ED33EC84-2EA3-4E43-BDC2-2A68001A3C84}" destId="{98DCBD18-B3A7-4BB9-A35C-9A1AFFF49313}" srcOrd="2" destOrd="0" presId="urn:microsoft.com/office/officeart/2011/layout/CircleProcess"/>
    <dgm:cxn modelId="{3188C7C1-99DB-420B-8D81-42320B4C1D1C}" type="presParOf" srcId="{ED33EC84-2EA3-4E43-BDC2-2A68001A3C84}" destId="{8405B9B5-274C-4A48-A1E9-352EED8C8F7F}" srcOrd="3" destOrd="0" presId="urn:microsoft.com/office/officeart/2011/layout/CircleProcess"/>
    <dgm:cxn modelId="{024F8D23-EEED-4476-BEC1-BE5F1E33B7A0}" type="presParOf" srcId="{8405B9B5-274C-4A48-A1E9-352EED8C8F7F}" destId="{A92B1E23-A8C5-455D-9899-A258F78BEA15}" srcOrd="0" destOrd="0" presId="urn:microsoft.com/office/officeart/2011/layout/CircleProcess"/>
    <dgm:cxn modelId="{5B0386BB-F97D-4610-8892-B11F1F2014E5}" type="presParOf" srcId="{ED33EC84-2EA3-4E43-BDC2-2A68001A3C84}" destId="{BF69105B-A8FE-4072-98F3-EA01A83EC2C1}" srcOrd="4" destOrd="0" presId="urn:microsoft.com/office/officeart/2011/layout/CircleProcess"/>
    <dgm:cxn modelId="{3E8B870D-5578-4FAF-BA95-2F00725855BE}" type="presParOf" srcId="{BF69105B-A8FE-4072-98F3-EA01A83EC2C1}" destId="{61C8D94A-E3B3-4AF9-A23B-A9BF3A93CF2A}" srcOrd="0" destOrd="0" presId="urn:microsoft.com/office/officeart/2011/layout/CircleProcess"/>
    <dgm:cxn modelId="{66A2E1E3-47C6-4DE8-98B9-20ED34E41E38}" type="presParOf" srcId="{ED33EC84-2EA3-4E43-BDC2-2A68001A3C84}" destId="{9493E859-8548-4E2E-8507-F2499E900ADB}" srcOrd="5" destOrd="0" presId="urn:microsoft.com/office/officeart/2011/layout/CircleProcess"/>
    <dgm:cxn modelId="{C5A1E392-A844-445F-B775-B98C61B0AB22}" type="presParOf" srcId="{ED33EC84-2EA3-4E43-BDC2-2A68001A3C84}" destId="{6B369069-1F74-4758-B62C-8575F8B80E4E}" srcOrd="6" destOrd="0" presId="urn:microsoft.com/office/officeart/2011/layout/CircleProcess"/>
    <dgm:cxn modelId="{BA0201FA-08BA-45D7-9C21-2BB12E3B2970}" type="presParOf" srcId="{6B369069-1F74-4758-B62C-8575F8B80E4E}" destId="{B135C920-1410-48FF-8C3B-495766CC5284}" srcOrd="0" destOrd="0" presId="urn:microsoft.com/office/officeart/2011/layout/CircleProcess"/>
    <dgm:cxn modelId="{DA2B7561-82AB-405A-8271-B204CA227AA5}" type="presParOf" srcId="{ED33EC84-2EA3-4E43-BDC2-2A68001A3C84}" destId="{92504F3F-5FDC-466B-9754-EB40878CF056}" srcOrd="7" destOrd="0" presId="urn:microsoft.com/office/officeart/2011/layout/CircleProcess"/>
    <dgm:cxn modelId="{F4AFDA43-D1B6-47FB-99B5-09F95196CD60}" type="presParOf" srcId="{92504F3F-5FDC-466B-9754-EB40878CF056}" destId="{42E73621-A401-48A8-A070-CBE37DA79ADB}" srcOrd="0" destOrd="0" presId="urn:microsoft.com/office/officeart/2011/layout/CircleProcess"/>
    <dgm:cxn modelId="{A6DD76E1-5E5A-414F-B9DA-9DBDE61AED05}" type="presParOf" srcId="{ED33EC84-2EA3-4E43-BDC2-2A68001A3C84}" destId="{557EC6D3-78F1-43FA-95C0-8B37C9CE9760}" srcOrd="8" destOrd="0" presId="urn:microsoft.com/office/officeart/2011/layout/CircleProcess"/>
    <dgm:cxn modelId="{52151A36-0F44-4F2C-92BD-11092636BD18}" type="presParOf" srcId="{ED33EC84-2EA3-4E43-BDC2-2A68001A3C84}" destId="{A257AEC6-53E1-4C12-A9FC-069CB8B244FC}" srcOrd="9" destOrd="0" presId="urn:microsoft.com/office/officeart/2011/layout/CircleProcess"/>
    <dgm:cxn modelId="{66E0333F-A2DA-4E11-A1B1-316083237931}" type="presParOf" srcId="{A257AEC6-53E1-4C12-A9FC-069CB8B244FC}" destId="{65036E3A-E850-4578-9855-800F7CF560D4}" srcOrd="0" destOrd="0" presId="urn:microsoft.com/office/officeart/2011/layout/CircleProcess"/>
    <dgm:cxn modelId="{C6C885A4-28FB-4FC7-B5B4-AA40C35DB336}" type="presParOf" srcId="{ED33EC84-2EA3-4E43-BDC2-2A68001A3C84}" destId="{AC09EEA1-BD19-4636-9457-D67EAF225333}" srcOrd="10" destOrd="0" presId="urn:microsoft.com/office/officeart/2011/layout/CircleProcess"/>
    <dgm:cxn modelId="{AB06DA5F-7877-4946-BA60-802BB7F7F695}" type="presParOf" srcId="{AC09EEA1-BD19-4636-9457-D67EAF225333}" destId="{E61EE515-55CC-4BCA-BC5E-C09A0064EE6F}" srcOrd="0" destOrd="0" presId="urn:microsoft.com/office/officeart/2011/layout/CircleProcess"/>
    <dgm:cxn modelId="{566BCE69-6C54-45C1-B5A8-21677AAC6A56}" type="presParOf" srcId="{ED33EC84-2EA3-4E43-BDC2-2A68001A3C84}" destId="{29A5735D-F444-414A-8C45-0D520C4CB6CA}" srcOrd="11" destOrd="0" presId="urn:microsoft.com/office/officeart/2011/layout/CircleProcess"/>
    <dgm:cxn modelId="{47EE9600-0508-4FCD-8503-69EC45313542}" type="presParOf" srcId="{ED33EC84-2EA3-4E43-BDC2-2A68001A3C84}" destId="{4A6EEA3F-EA18-40B3-9EE5-14C93133D5DF}" srcOrd="12" destOrd="0" presId="urn:microsoft.com/office/officeart/2011/layout/CircleProcess"/>
    <dgm:cxn modelId="{00C00F32-2723-43DD-84AB-B075CF071D51}" type="presParOf" srcId="{4A6EEA3F-EA18-40B3-9EE5-14C93133D5DF}" destId="{5AD5F30A-8694-4204-8F8F-044ECCC53A33}" srcOrd="0" destOrd="0" presId="urn:microsoft.com/office/officeart/2011/layout/CircleProcess"/>
    <dgm:cxn modelId="{5DBD7457-6F1F-4A9D-847E-632D80389D97}" type="presParOf" srcId="{ED33EC84-2EA3-4E43-BDC2-2A68001A3C84}" destId="{5F34A590-1174-4439-A7D7-96A08DB3A65E}" srcOrd="13" destOrd="0" presId="urn:microsoft.com/office/officeart/2011/layout/CircleProcess"/>
    <dgm:cxn modelId="{6177221A-E1A4-48D6-BF6F-F58B63A38738}" type="presParOf" srcId="{5F34A590-1174-4439-A7D7-96A08DB3A65E}" destId="{5D2A0DF8-BFCE-4DBD-BB6E-64690F00DFC1}" srcOrd="0" destOrd="0" presId="urn:microsoft.com/office/officeart/2011/layout/CircleProcess"/>
    <dgm:cxn modelId="{CCD86EA3-B620-4429-AC3E-5BC060B31A19}" type="presParOf" srcId="{ED33EC84-2EA3-4E43-BDC2-2A68001A3C84}" destId="{56FDB143-14B0-4789-8417-BA00B5F6E4B9}" srcOrd="14" destOrd="0" presId="urn:microsoft.com/office/officeart/2011/layout/CircleProcess"/>
    <dgm:cxn modelId="{9EAD75A8-86B6-4711-9B83-615E6A69EB0F}" type="presParOf" srcId="{ED33EC84-2EA3-4E43-BDC2-2A68001A3C84}" destId="{2FE0F687-6C0F-4B18-9655-33B8E3BCBB81}" srcOrd="15" destOrd="0" presId="urn:microsoft.com/office/officeart/2011/layout/CircleProcess"/>
    <dgm:cxn modelId="{FE3B7F80-10EF-4F2D-AE2F-E4FC50ABF23F}" type="presParOf" srcId="{2FE0F687-6C0F-4B18-9655-33B8E3BCBB81}" destId="{5D50CA5C-D9A1-4915-9694-3F634EF1B831}" srcOrd="0" destOrd="0" presId="urn:microsoft.com/office/officeart/2011/layout/CircleProcess"/>
    <dgm:cxn modelId="{E491651F-8560-45ED-AFE6-0EAE08FE8DC7}" type="presParOf" srcId="{ED33EC84-2EA3-4E43-BDC2-2A68001A3C84}" destId="{6E13A93F-0A10-4A5B-926B-D8D2F962BB5A}" srcOrd="16" destOrd="0" presId="urn:microsoft.com/office/officeart/2011/layout/CircleProcess"/>
    <dgm:cxn modelId="{ABF246EE-AF43-49D2-B913-16528B613F86}" type="presParOf" srcId="{6E13A93F-0A10-4A5B-926B-D8D2F962BB5A}" destId="{A55177AE-BD84-4E56-9A74-005A710B44A1}" srcOrd="0" destOrd="0" presId="urn:microsoft.com/office/officeart/2011/layout/CircleProcess"/>
    <dgm:cxn modelId="{69605191-5BC9-4B18-8425-1FC2AD057BCD}" type="presParOf" srcId="{ED33EC84-2EA3-4E43-BDC2-2A68001A3C84}" destId="{BEC39EE7-582A-4325-9C89-BFA6679709E3}" srcOrd="17" destOrd="0" presId="urn:microsoft.com/office/officeart/2011/layout/CircleProcess"/>
    <dgm:cxn modelId="{0E68970A-01DE-4044-AFA0-6074BE5C232F}" type="presParOf" srcId="{ED33EC84-2EA3-4E43-BDC2-2A68001A3C84}" destId="{235AA9E9-AFF1-4B5E-B857-FE0B8885522E}" srcOrd="18" destOrd="0" presId="urn:microsoft.com/office/officeart/2011/layout/CircleProcess"/>
    <dgm:cxn modelId="{20D3DAFB-41B1-4407-9D9A-673A0E2DC6E3}" type="presParOf" srcId="{235AA9E9-AFF1-4B5E-B857-FE0B8885522E}" destId="{DB8F88BC-8A34-42E8-A0BE-2229B114D4A0}" srcOrd="0" destOrd="0" presId="urn:microsoft.com/office/officeart/2011/layout/CircleProcess"/>
    <dgm:cxn modelId="{6E04E4E8-DCA0-4420-B25F-56A6057845C2}" type="presParOf" srcId="{ED33EC84-2EA3-4E43-BDC2-2A68001A3C84}" destId="{C334E826-DED7-4508-BCC6-66EBE76C3BCF}" srcOrd="19" destOrd="0" presId="urn:microsoft.com/office/officeart/2011/layout/CircleProcess"/>
    <dgm:cxn modelId="{19D1656F-6E48-4DD2-9041-5D54CB68845D}" type="presParOf" srcId="{C334E826-DED7-4508-BCC6-66EBE76C3BCF}" destId="{84F74E88-6E1B-4A68-8A87-FCE82796781E}" srcOrd="0" destOrd="0" presId="urn:microsoft.com/office/officeart/2011/layout/CircleProcess"/>
    <dgm:cxn modelId="{3404B5D4-6D06-4886-B6C5-1E27F8D225B5}" type="presParOf" srcId="{ED33EC84-2EA3-4E43-BDC2-2A68001A3C84}" destId="{89C4E3AA-9AC2-44C6-A284-2348461FFF6F}"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6002-2AC3-4E03-AC90-404466C0B249}">
      <dsp:nvSpPr>
        <dsp:cNvPr id="0" name=""/>
        <dsp:cNvSpPr/>
      </dsp:nvSpPr>
      <dsp:spPr>
        <a:xfrm>
          <a:off x="8636044" y="1611034"/>
          <a:ext cx="1334700" cy="13342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BC4D5-9B75-437F-924B-3AACF283807A}">
      <dsp:nvSpPr>
        <dsp:cNvPr id="0" name=""/>
        <dsp:cNvSpPr/>
      </dsp:nvSpPr>
      <dsp:spPr>
        <a:xfrm>
          <a:off x="8681388"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New Data</a:t>
          </a:r>
          <a:endParaRPr lang="en-SG" sz="1600" kern="1200" dirty="0"/>
        </a:p>
      </dsp:txBody>
      <dsp:txXfrm>
        <a:off x="8858823" y="1833455"/>
        <a:ext cx="889142" cy="889449"/>
      </dsp:txXfrm>
    </dsp:sp>
    <dsp:sp modelId="{A92B1E23-A8C5-455D-9899-A258F78BEA15}">
      <dsp:nvSpPr>
        <dsp:cNvPr id="0" name=""/>
        <dsp:cNvSpPr/>
      </dsp:nvSpPr>
      <dsp:spPr>
        <a:xfrm rot="2700000">
          <a:off x="7257650"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8D94A-E3B3-4AF9-A23B-A9BF3A93CF2A}">
      <dsp:nvSpPr>
        <dsp:cNvPr id="0" name=""/>
        <dsp:cNvSpPr/>
      </dsp:nvSpPr>
      <dsp:spPr>
        <a:xfrm>
          <a:off x="7302329"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Prediction </a:t>
          </a:r>
          <a:endParaRPr lang="en-SG" sz="1600" kern="1200" dirty="0"/>
        </a:p>
      </dsp:txBody>
      <dsp:txXfrm>
        <a:off x="7479764" y="1833455"/>
        <a:ext cx="889142" cy="889449"/>
      </dsp:txXfrm>
    </dsp:sp>
    <dsp:sp modelId="{B135C920-1410-48FF-8C3B-495766CC5284}">
      <dsp:nvSpPr>
        <dsp:cNvPr id="0" name=""/>
        <dsp:cNvSpPr/>
      </dsp:nvSpPr>
      <dsp:spPr>
        <a:xfrm rot="2700000">
          <a:off x="5879577"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E73621-A401-48A8-A070-CBE37DA79ADB}">
      <dsp:nvSpPr>
        <dsp:cNvPr id="0" name=""/>
        <dsp:cNvSpPr/>
      </dsp:nvSpPr>
      <dsp:spPr>
        <a:xfrm>
          <a:off x="5923271"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Random forest model </a:t>
          </a:r>
          <a:endParaRPr lang="en-SG" sz="1600" kern="1200" dirty="0"/>
        </a:p>
      </dsp:txBody>
      <dsp:txXfrm>
        <a:off x="6101691" y="1833455"/>
        <a:ext cx="889142" cy="889449"/>
      </dsp:txXfrm>
    </dsp:sp>
    <dsp:sp modelId="{65036E3A-E850-4578-9855-800F7CF560D4}">
      <dsp:nvSpPr>
        <dsp:cNvPr id="0" name=""/>
        <dsp:cNvSpPr/>
      </dsp:nvSpPr>
      <dsp:spPr>
        <a:xfrm rot="2700000">
          <a:off x="4500518"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1EE515-55CC-4BCA-BC5E-C09A0064EE6F}">
      <dsp:nvSpPr>
        <dsp:cNvPr id="0" name=""/>
        <dsp:cNvSpPr/>
      </dsp:nvSpPr>
      <dsp:spPr>
        <a:xfrm>
          <a:off x="4545198"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Train Test split</a:t>
          </a:r>
          <a:endParaRPr lang="en-SG" sz="1600" kern="1200" dirty="0"/>
        </a:p>
      </dsp:txBody>
      <dsp:txXfrm>
        <a:off x="4722632" y="1833455"/>
        <a:ext cx="889142" cy="889449"/>
      </dsp:txXfrm>
    </dsp:sp>
    <dsp:sp modelId="{5AD5F30A-8694-4204-8F8F-044ECCC53A33}">
      <dsp:nvSpPr>
        <dsp:cNvPr id="0" name=""/>
        <dsp:cNvSpPr/>
      </dsp:nvSpPr>
      <dsp:spPr>
        <a:xfrm rot="2700000">
          <a:off x="3121459"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2A0DF8-BFCE-4DBD-BB6E-64690F00DFC1}">
      <dsp:nvSpPr>
        <dsp:cNvPr id="0" name=""/>
        <dsp:cNvSpPr/>
      </dsp:nvSpPr>
      <dsp:spPr>
        <a:xfrm>
          <a:off x="3166139"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Data Pre processing </a:t>
          </a:r>
          <a:endParaRPr lang="en-SG" sz="1600" kern="1200" dirty="0"/>
        </a:p>
      </dsp:txBody>
      <dsp:txXfrm>
        <a:off x="3343573" y="1833455"/>
        <a:ext cx="889142" cy="889449"/>
      </dsp:txXfrm>
    </dsp:sp>
    <dsp:sp modelId="{5D50CA5C-D9A1-4915-9694-3F634EF1B831}">
      <dsp:nvSpPr>
        <dsp:cNvPr id="0" name=""/>
        <dsp:cNvSpPr/>
      </dsp:nvSpPr>
      <dsp:spPr>
        <a:xfrm rot="2700000">
          <a:off x="1743386"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177AE-BD84-4E56-9A74-005A710B44A1}">
      <dsp:nvSpPr>
        <dsp:cNvPr id="0" name=""/>
        <dsp:cNvSpPr/>
      </dsp:nvSpPr>
      <dsp:spPr>
        <a:xfrm>
          <a:off x="1787080"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Data Analysis</a:t>
          </a:r>
          <a:endParaRPr lang="en-SG" sz="1600" kern="1200" dirty="0"/>
        </a:p>
      </dsp:txBody>
      <dsp:txXfrm>
        <a:off x="1965500" y="1833455"/>
        <a:ext cx="889142" cy="889449"/>
      </dsp:txXfrm>
    </dsp:sp>
    <dsp:sp modelId="{DB8F88BC-8A34-42E8-A0BE-2229B114D4A0}">
      <dsp:nvSpPr>
        <dsp:cNvPr id="0" name=""/>
        <dsp:cNvSpPr/>
      </dsp:nvSpPr>
      <dsp:spPr>
        <a:xfrm rot="2700000">
          <a:off x="364327" y="1610884"/>
          <a:ext cx="1334357" cy="1334357"/>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74E88-6E1B-4A68-8A87-FCE82796781E}">
      <dsp:nvSpPr>
        <dsp:cNvPr id="0" name=""/>
        <dsp:cNvSpPr/>
      </dsp:nvSpPr>
      <dsp:spPr>
        <a:xfrm>
          <a:off x="409007" y="1655518"/>
          <a:ext cx="1244997" cy="124532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Wine data </a:t>
          </a:r>
          <a:endParaRPr lang="en-SG" sz="1600" kern="1200" dirty="0"/>
        </a:p>
      </dsp:txBody>
      <dsp:txXfrm>
        <a:off x="586441" y="1833455"/>
        <a:ext cx="889142" cy="8894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65515&amp;picture=glass-of-the-red-win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wine-romantic-mood-sunset-1494676/" TargetMode="External"/><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hyperlink" Target="https://pxhere.com/en/photo/49708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49709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2015&amp;picture=white-and-red-wine"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825246"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uciml/red-wine-quality-cortez-et-al-2009"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a:stretch/>
        </p:blipFill>
        <p:spPr>
          <a:xfrm>
            <a:off x="2324100" y="758952"/>
            <a:ext cx="7543800" cy="5285232"/>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SG" b="0" i="0" dirty="0">
                <a:solidFill>
                  <a:srgbClr val="374151"/>
                </a:solidFill>
                <a:effectLst/>
                <a:latin typeface="Söhne"/>
              </a:rPr>
              <a:t>Wine Quality Prediction</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LIU WENJUAN ​</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921888" y="1428750"/>
            <a:ext cx="6519671" cy="2647950"/>
          </a:xfrm>
        </p:spPr>
        <p:txBody>
          <a:bodyPr/>
          <a:lstStyle/>
          <a:p>
            <a:pPr algn="l"/>
            <a:r>
              <a:rPr lang="en-US" sz="1400" b="0" i="0" dirty="0">
                <a:solidFill>
                  <a:srgbClr val="374151"/>
                </a:solidFill>
                <a:effectLst/>
                <a:latin typeface="Segoe UI" panose="020B0502040204020203" pitchFamily="34" charset="0"/>
                <a:cs typeface="Segoe UI" panose="020B0502040204020203" pitchFamily="34" charset="0"/>
              </a:rPr>
              <a:t>In this project, we performed an in-depth Exploratory Data Analysis (EDA) on the wine dataset to understand the relationships between different features and wine quality ratings. Subsequently, we developed a robust predictive model using the Random Forest Classifier, which demonstrated the highest accuracy in estimating wine quality. This predictive model can now be used to make informed decisions in the wine production process by accurately predicting wine quality ratings for new data.</a:t>
            </a:r>
            <a:endParaRPr lang="en-US" sz="1400" spc="0" dirty="0">
              <a:latin typeface="Segoe UI" panose="020B0502040204020203" pitchFamily="34" charset="0"/>
              <a:ea typeface="+mn-lt"/>
              <a:cs typeface="Segoe UI" panose="020B0502040204020203" pitchFamily="34" charset="0"/>
            </a:endParaRPr>
          </a:p>
        </p:txBody>
      </p:sp>
      <p:pic>
        <p:nvPicPr>
          <p:cNvPr id="7" name="Picture Placeholder 6">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2921889" y="4076700"/>
            <a:ext cx="6519672" cy="2171699"/>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4895850" y="612648"/>
            <a:ext cx="2819400" cy="2286000"/>
          </a:xfrm>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LIU WENJUAN</a:t>
            </a:r>
          </a:p>
          <a:p>
            <a:pPr marL="0" indent="0" algn="ctr">
              <a:lnSpc>
                <a:spcPts val="2660"/>
              </a:lnSpc>
              <a:spcBef>
                <a:spcPts val="0"/>
              </a:spcBef>
              <a:buNone/>
            </a:pPr>
            <a:r>
              <a:rPr lang="en-US" dirty="0"/>
              <a:t>Wenjuan.liu@student.sl.on.ca</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616077" y="2546605"/>
            <a:ext cx="3602736" cy="3122675"/>
          </a:xfrm>
        </p:spPr>
        <p:txBody>
          <a:bodyPr/>
          <a:lstStyle/>
          <a:p>
            <a:r>
              <a:rPr lang="en-US" dirty="0"/>
              <a:t>Introduction</a:t>
            </a:r>
          </a:p>
          <a:p>
            <a:r>
              <a:rPr lang="en-US" dirty="0"/>
              <a:t>Primary goals</a:t>
            </a:r>
          </a:p>
          <a:p>
            <a:r>
              <a:rPr lang="en-US" dirty="0"/>
              <a:t>DATA ANALYSIS </a:t>
            </a:r>
          </a:p>
          <a:p>
            <a:r>
              <a:rPr lang="en-US" dirty="0"/>
              <a:t>Summary</a:t>
            </a:r>
          </a:p>
          <a:p>
            <a:endParaRPr lang="en-US" dirty="0"/>
          </a:p>
          <a:p>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t="3021" b="3021"/>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1162050" y="1562100"/>
            <a:ext cx="3543299" cy="35433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342900" indent="-342900">
              <a:lnSpc>
                <a:spcPts val="2400"/>
              </a:lnSpc>
              <a:buFont typeface="Arial" panose="020B0604020202020204" pitchFamily="34" charset="0"/>
              <a:buChar char="•"/>
            </a:pPr>
            <a:endParaRPr lang="en-US" b="0" i="0" dirty="0">
              <a:solidFill>
                <a:srgbClr val="374151"/>
              </a:solidFill>
              <a:effectLst/>
              <a:latin typeface="Söhne"/>
            </a:endParaRPr>
          </a:p>
          <a:p>
            <a:pPr>
              <a:lnSpc>
                <a:spcPts val="2400"/>
              </a:lnSpc>
            </a:pPr>
            <a:r>
              <a:rPr lang="en-US" b="0" i="0" dirty="0">
                <a:solidFill>
                  <a:srgbClr val="374151"/>
                </a:solidFill>
                <a:effectLst/>
                <a:latin typeface="Söhne"/>
              </a:rPr>
              <a:t>The wine quality dataset we have at our disposal is a treasure trove of chemical and sensory attributes gathered from various wine samples. It offers valuable insights into the contributing factors that influence the quality of wines. These factors include acidity levels, residual sugar, sulfur dioxide content, and many more.</a:t>
            </a:r>
          </a:p>
          <a:p>
            <a:pPr marL="342900" indent="-342900">
              <a:lnSpc>
                <a:spcPts val="2400"/>
              </a:lnSpc>
              <a:buFont typeface="Arial" panose="020B0604020202020204" pitchFamily="34" charset="0"/>
              <a:buChar char="•"/>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6570-DD74-60FA-C93F-B57D3D0E9E90}"/>
              </a:ext>
            </a:extLst>
          </p:cNvPr>
          <p:cNvSpPr>
            <a:spLocks noGrp="1"/>
          </p:cNvSpPr>
          <p:nvPr>
            <p:ph type="title"/>
          </p:nvPr>
        </p:nvSpPr>
        <p:spPr/>
        <p:txBody>
          <a:bodyPr/>
          <a:lstStyle/>
          <a:p>
            <a:pPr algn="ctr"/>
            <a:r>
              <a:rPr lang="en-CA" sz="2400" dirty="0"/>
              <a:t>Problem statement </a:t>
            </a:r>
            <a:endParaRPr lang="en-SG" sz="2400" dirty="0"/>
          </a:p>
        </p:txBody>
      </p:sp>
      <p:sp>
        <p:nvSpPr>
          <p:cNvPr id="3" name="Content Placeholder 2">
            <a:extLst>
              <a:ext uri="{FF2B5EF4-FFF2-40B4-BE49-F238E27FC236}">
                <a16:creationId xmlns:a16="http://schemas.microsoft.com/office/drawing/2014/main" id="{6732D225-B0F7-1053-5828-5B119FC1FA79}"/>
              </a:ext>
            </a:extLst>
          </p:cNvPr>
          <p:cNvSpPr>
            <a:spLocks noGrp="1"/>
          </p:cNvSpPr>
          <p:nvPr>
            <p:ph idx="1"/>
          </p:nvPr>
        </p:nvSpPr>
        <p:spPr>
          <a:xfrm>
            <a:off x="1295400" y="1855945"/>
            <a:ext cx="9820656" cy="4348006"/>
          </a:xfrm>
        </p:spPr>
        <p:txBody>
          <a:bodyPr/>
          <a:lstStyle/>
          <a:p>
            <a:r>
              <a:rPr lang="en-US" b="0" i="0" dirty="0">
                <a:solidFill>
                  <a:srgbClr val="374151"/>
                </a:solidFill>
                <a:effectLst/>
                <a:latin typeface="Söhne"/>
              </a:rPr>
              <a:t>The challenge at hand is to determine whether the quality of the wine is considered good or not, and furthermore, to quantify how good the quality is. This requires us to analyze and extract meaningful insights from the dataset, which includes various chemical attributes contributing to the wine's overall quality.</a:t>
            </a:r>
            <a:endParaRPr lang="en-SG" dirty="0"/>
          </a:p>
        </p:txBody>
      </p:sp>
      <p:sp>
        <p:nvSpPr>
          <p:cNvPr id="4" name="Slide Number Placeholder 3">
            <a:extLst>
              <a:ext uri="{FF2B5EF4-FFF2-40B4-BE49-F238E27FC236}">
                <a16:creationId xmlns:a16="http://schemas.microsoft.com/office/drawing/2014/main" id="{2E0C84E8-13A5-98DE-5DC3-EA87BE28932B}"/>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B67E472D-4095-218A-7257-557E11906AA4}"/>
              </a:ext>
            </a:extLst>
          </p:cNvPr>
          <p:cNvSpPr>
            <a:spLocks noGrp="1"/>
          </p:cNvSpPr>
          <p:nvPr>
            <p:ph type="ftr" sz="quarter" idx="12"/>
          </p:nvPr>
        </p:nvSpPr>
        <p:spPr/>
        <p:txBody>
          <a:bodyPr/>
          <a:lstStyle/>
          <a:p>
            <a:r>
              <a:rPr lang="en-US"/>
              <a:t>presentation title</a:t>
            </a:r>
            <a:endParaRPr lang="en-US" dirty="0"/>
          </a:p>
        </p:txBody>
      </p:sp>
      <p:pic>
        <p:nvPicPr>
          <p:cNvPr id="10" name="Picture 9">
            <a:extLst>
              <a:ext uri="{FF2B5EF4-FFF2-40B4-BE49-F238E27FC236}">
                <a16:creationId xmlns:a16="http://schemas.microsoft.com/office/drawing/2014/main" id="{B35D5BC5-0827-88A1-8A96-978DAEFC49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29271" y="3505199"/>
            <a:ext cx="9610204" cy="2828925"/>
          </a:xfrm>
          <a:prstGeom prst="rect">
            <a:avLst/>
          </a:prstGeom>
        </p:spPr>
      </p:pic>
    </p:spTree>
    <p:extLst>
      <p:ext uri="{BB962C8B-B14F-4D97-AF65-F5344CB8AC3E}">
        <p14:creationId xmlns:p14="http://schemas.microsoft.com/office/powerpoint/2010/main" val="5318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7047" y="1462383"/>
            <a:ext cx="9188577" cy="48526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2781300"/>
            <a:ext cx="8110728" cy="647700"/>
          </a:xfrm>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666999" y="3933825"/>
            <a:ext cx="7153276" cy="1657349"/>
          </a:xfrm>
        </p:spPr>
        <p:txBody>
          <a:bodyPr/>
          <a:lstStyle/>
          <a:p>
            <a:pPr marL="285750" indent="-285750">
              <a:buFont typeface="Arial" panose="020B0604020202020204" pitchFamily="34" charset="0"/>
              <a:buChar char="•"/>
            </a:pPr>
            <a:r>
              <a:rPr lang="en-US" sz="1400" b="0" i="0" dirty="0">
                <a:solidFill>
                  <a:srgbClr val="374151"/>
                </a:solidFill>
                <a:effectLst/>
                <a:latin typeface="Söhne"/>
              </a:rPr>
              <a:t>first, to perform an in-depth Exploratory Data Analysis (EDA) to understand the relationships between different features and wine quality ratings. </a:t>
            </a:r>
          </a:p>
          <a:p>
            <a:pPr marL="285750" indent="-285750">
              <a:buFont typeface="Arial" panose="020B0604020202020204" pitchFamily="34" charset="0"/>
              <a:buChar char="•"/>
            </a:pPr>
            <a:r>
              <a:rPr lang="en-US" sz="1400" b="0" i="0" dirty="0">
                <a:solidFill>
                  <a:srgbClr val="374151"/>
                </a:solidFill>
                <a:effectLst/>
                <a:latin typeface="Söhne"/>
              </a:rPr>
              <a:t>Second, we aim to develop a robust predictive model that can accurately estimate wine quality, enabling stakeholders to make informed decisions in the wine production process.</a:t>
            </a:r>
            <a:endParaRPr lang="en-US" sz="1400" dirty="0"/>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Dataset review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9" name="Content Placeholder 8">
            <a:extLst>
              <a:ext uri="{FF2B5EF4-FFF2-40B4-BE49-F238E27FC236}">
                <a16:creationId xmlns:a16="http://schemas.microsoft.com/office/drawing/2014/main" id="{612FC587-754B-FB49-1C31-AD8D98DA2820}"/>
              </a:ext>
            </a:extLst>
          </p:cNvPr>
          <p:cNvPicPr>
            <a:picLocks noGrp="1" noChangeAspect="1"/>
          </p:cNvPicPr>
          <p:nvPr>
            <p:ph idx="1"/>
          </p:nvPr>
        </p:nvPicPr>
        <p:blipFill>
          <a:blip r:embed="rId2"/>
          <a:stretch>
            <a:fillRect/>
          </a:stretch>
        </p:blipFill>
        <p:spPr>
          <a:xfrm>
            <a:off x="1295400" y="1952625"/>
            <a:ext cx="9820275" cy="3803147"/>
          </a:xfrm>
        </p:spPr>
      </p:pic>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5FE0E9-7ECE-74BD-50F4-811855DA8379}"/>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3" name="Footer Placeholder 2">
            <a:extLst>
              <a:ext uri="{FF2B5EF4-FFF2-40B4-BE49-F238E27FC236}">
                <a16:creationId xmlns:a16="http://schemas.microsoft.com/office/drawing/2014/main" id="{C7D00A37-6087-5014-91D7-98B7EAACEA1C}"/>
              </a:ext>
            </a:extLst>
          </p:cNvPr>
          <p:cNvSpPr>
            <a:spLocks noGrp="1"/>
          </p:cNvSpPr>
          <p:nvPr>
            <p:ph type="ftr" sz="quarter" idx="11"/>
          </p:nvPr>
        </p:nvSpPr>
        <p:spPr/>
        <p:txBody>
          <a:bodyPr/>
          <a:lstStyle/>
          <a:p>
            <a:r>
              <a:rPr lang="en-US"/>
              <a:t>presentation title</a:t>
            </a:r>
            <a:endParaRPr lang="en-US" dirty="0"/>
          </a:p>
        </p:txBody>
      </p:sp>
      <p:sp>
        <p:nvSpPr>
          <p:cNvPr id="4" name="Text Placeholder 3">
            <a:extLst>
              <a:ext uri="{FF2B5EF4-FFF2-40B4-BE49-F238E27FC236}">
                <a16:creationId xmlns:a16="http://schemas.microsoft.com/office/drawing/2014/main" id="{9512F851-18A7-0542-4CB5-DFD4759754A9}"/>
              </a:ext>
            </a:extLst>
          </p:cNvPr>
          <p:cNvSpPr>
            <a:spLocks noGrp="1"/>
          </p:cNvSpPr>
          <p:nvPr>
            <p:ph type="body" sz="quarter" idx="12"/>
          </p:nvPr>
        </p:nvSpPr>
        <p:spPr>
          <a:xfrm>
            <a:off x="1882071" y="2002665"/>
            <a:ext cx="8643256" cy="3775565"/>
          </a:xfrm>
        </p:spPr>
        <p:txBody>
          <a:bodyPr/>
          <a:lstStyle/>
          <a:p>
            <a:pPr algn="l"/>
            <a:r>
              <a:rPr lang="en-SG" sz="1800" b="0" i="0" u="sng" dirty="0">
                <a:solidFill>
                  <a:srgbClr val="1874A4"/>
                </a:solidFill>
                <a:effectLst/>
                <a:latin typeface="inherit"/>
                <a:hlinkClick r:id="rId2"/>
              </a:rPr>
              <a:t>https://www.kaggle.com/datasets/uciml/red-wine-quality-cortez-et-al-2009</a:t>
            </a:r>
            <a:endParaRPr lang="en-SG" b="0" i="0" dirty="0">
              <a:solidFill>
                <a:srgbClr val="000000"/>
              </a:solidFill>
              <a:effectLst/>
              <a:latin typeface="Open Sans" panose="020B0606030504020204" pitchFamily="34" charset="0"/>
            </a:endParaRPr>
          </a:p>
          <a:p>
            <a:pPr algn="l"/>
            <a:r>
              <a:rPr lang="en-SG" sz="1800" b="0" i="0" dirty="0">
                <a:solidFill>
                  <a:srgbClr val="000000"/>
                </a:solidFill>
                <a:effectLst/>
                <a:latin typeface="arial" panose="020B0604020202020204" pitchFamily="34" charset="0"/>
              </a:rPr>
              <a:t>This dataset includes variables: fixed acidity, volatile acidity, citric acid, residual sugar, chlorides, free </a:t>
            </a:r>
            <a:r>
              <a:rPr lang="en-SG" sz="1800" b="0" i="0" dirty="0" err="1">
                <a:solidFill>
                  <a:srgbClr val="000000"/>
                </a:solidFill>
                <a:effectLst/>
                <a:latin typeface="arial" panose="020B0604020202020204" pitchFamily="34" charset="0"/>
              </a:rPr>
              <a:t>sulfur</a:t>
            </a:r>
            <a:r>
              <a:rPr lang="en-SG" sz="1800" b="0" i="0" dirty="0">
                <a:solidFill>
                  <a:srgbClr val="000000"/>
                </a:solidFill>
                <a:effectLst/>
                <a:latin typeface="arial" panose="020B0604020202020204" pitchFamily="34" charset="0"/>
              </a:rPr>
              <a:t> dioxide, total </a:t>
            </a:r>
            <a:r>
              <a:rPr lang="en-SG" sz="1800" b="0" i="0" dirty="0" err="1">
                <a:solidFill>
                  <a:srgbClr val="000000"/>
                </a:solidFill>
                <a:effectLst/>
                <a:latin typeface="arial" panose="020B0604020202020204" pitchFamily="34" charset="0"/>
              </a:rPr>
              <a:t>sulfur</a:t>
            </a:r>
            <a:r>
              <a:rPr lang="en-SG" sz="1800" b="0" i="0" dirty="0">
                <a:solidFill>
                  <a:srgbClr val="000000"/>
                </a:solidFill>
                <a:effectLst/>
                <a:latin typeface="arial" panose="020B0604020202020204" pitchFamily="34" charset="0"/>
              </a:rPr>
              <a:t> dioxide, density, PH, sulphates, alcohol. Output variable is quality.</a:t>
            </a:r>
            <a:endParaRPr lang="en-SG" b="0" i="0" dirty="0">
              <a:solidFill>
                <a:srgbClr val="000000"/>
              </a:solidFill>
              <a:effectLst/>
              <a:latin typeface="Open Sans" panose="020B0606030504020204" pitchFamily="34" charset="0"/>
            </a:endParaRPr>
          </a:p>
          <a:p>
            <a:endParaRPr lang="en-SG" dirty="0"/>
          </a:p>
        </p:txBody>
      </p:sp>
      <p:sp>
        <p:nvSpPr>
          <p:cNvPr id="6" name="Title 5">
            <a:extLst>
              <a:ext uri="{FF2B5EF4-FFF2-40B4-BE49-F238E27FC236}">
                <a16:creationId xmlns:a16="http://schemas.microsoft.com/office/drawing/2014/main" id="{89B13A36-FBD8-BF5C-8E59-E96265FC2649}"/>
              </a:ext>
            </a:extLst>
          </p:cNvPr>
          <p:cNvSpPr>
            <a:spLocks noGrp="1"/>
          </p:cNvSpPr>
          <p:nvPr>
            <p:ph type="title"/>
          </p:nvPr>
        </p:nvSpPr>
        <p:spPr>
          <a:xfrm>
            <a:off x="4116323" y="654048"/>
            <a:ext cx="3989451" cy="498477"/>
          </a:xfrm>
        </p:spPr>
        <p:txBody>
          <a:bodyPr/>
          <a:lstStyle/>
          <a:p>
            <a:r>
              <a:rPr lang="en-SG" sz="2400" b="1" i="0" dirty="0">
                <a:solidFill>
                  <a:srgbClr val="000000"/>
                </a:solidFill>
                <a:effectLst/>
                <a:latin typeface="arial" panose="020B0604020202020204" pitchFamily="34" charset="0"/>
              </a:rPr>
              <a:t>dataset’ source</a:t>
            </a:r>
            <a:endParaRPr lang="en-SG" sz="2400" dirty="0"/>
          </a:p>
        </p:txBody>
      </p:sp>
    </p:spTree>
    <p:extLst>
      <p:ext uri="{BB962C8B-B14F-4D97-AF65-F5344CB8AC3E}">
        <p14:creationId xmlns:p14="http://schemas.microsoft.com/office/powerpoint/2010/main" val="419294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0696-F1F4-11E3-D110-D4BD18C5B787}"/>
              </a:ext>
            </a:extLst>
          </p:cNvPr>
          <p:cNvSpPr>
            <a:spLocks noGrp="1"/>
          </p:cNvSpPr>
          <p:nvPr>
            <p:ph type="title"/>
          </p:nvPr>
        </p:nvSpPr>
        <p:spPr/>
        <p:txBody>
          <a:bodyPr/>
          <a:lstStyle/>
          <a:p>
            <a:r>
              <a:rPr lang="en-CA" dirty="0"/>
              <a:t>  Work flow </a:t>
            </a:r>
            <a:endParaRPr lang="en-SG" dirty="0"/>
          </a:p>
        </p:txBody>
      </p:sp>
      <p:graphicFrame>
        <p:nvGraphicFramePr>
          <p:cNvPr id="6" name="Content Placeholder 5">
            <a:extLst>
              <a:ext uri="{FF2B5EF4-FFF2-40B4-BE49-F238E27FC236}">
                <a16:creationId xmlns:a16="http://schemas.microsoft.com/office/drawing/2014/main" id="{1D0D9844-95CA-C307-7938-AF6E151C013A}"/>
              </a:ext>
            </a:extLst>
          </p:cNvPr>
          <p:cNvGraphicFramePr>
            <a:graphicFrameLocks noGrp="1"/>
          </p:cNvGraphicFramePr>
          <p:nvPr>
            <p:ph idx="1"/>
            <p:extLst>
              <p:ext uri="{D42A27DB-BD31-4B8C-83A1-F6EECF244321}">
                <p14:modId xmlns:p14="http://schemas.microsoft.com/office/powerpoint/2010/main" val="4097730304"/>
              </p:ext>
            </p:extLst>
          </p:nvPr>
        </p:nvGraphicFramePr>
        <p:xfrm>
          <a:off x="1295400" y="1647825"/>
          <a:ext cx="10058399" cy="455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7B04468-6DD6-E08F-03FE-0C5BB6473FB1}"/>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A66A4C40-2AF9-FB14-C929-4475D68F995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80862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“Business opportunities are like buses.</a:t>
            </a:r>
            <a:br>
              <a:rPr lang="en-US" dirty="0"/>
            </a:br>
            <a:r>
              <a:rPr lang="en-US" dirty="0"/>
              <a:t>There’s always another one coming.”</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en-US" dirty="0"/>
              <a:t>Richard Branson</a:t>
            </a:r>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Tree>
    <p:extLst>
      <p:ext uri="{BB962C8B-B14F-4D97-AF65-F5344CB8AC3E}">
        <p14:creationId xmlns:p14="http://schemas.microsoft.com/office/powerpoint/2010/main" val="25908557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{0BA89E36-E9D4-473A-B0F6-B4E9F6034266}tf67061901_win32</Template>
  <TotalTime>528</TotalTime>
  <Words>395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inherit</vt:lpstr>
      <vt:lpstr>Söhne</vt:lpstr>
      <vt:lpstr>arial</vt:lpstr>
      <vt:lpstr>arial</vt:lpstr>
      <vt:lpstr>Calibri</vt:lpstr>
      <vt:lpstr>Daytona Condensed Light</vt:lpstr>
      <vt:lpstr>Open Sans</vt:lpstr>
      <vt:lpstr>Posterama</vt:lpstr>
      <vt:lpstr>Segoe UI</vt:lpstr>
      <vt:lpstr>Office Theme</vt:lpstr>
      <vt:lpstr>Wine Quality Prediction</vt:lpstr>
      <vt:lpstr>Agenda</vt:lpstr>
      <vt:lpstr>Introduction</vt:lpstr>
      <vt:lpstr>Problem statement </vt:lpstr>
      <vt:lpstr>Primary goals</vt:lpstr>
      <vt:lpstr>Dataset review </vt:lpstr>
      <vt:lpstr>dataset’ source</vt:lpstr>
      <vt:lpstr>  Work flow </vt:lpstr>
      <vt:lpstr>“Business opportunities are like buses. There’s always another one coming.”</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Wen Juan Liu</dc:creator>
  <cp:lastModifiedBy>Wen Juan Liu</cp:lastModifiedBy>
  <cp:revision>2</cp:revision>
  <dcterms:created xsi:type="dcterms:W3CDTF">2023-07-25T15:24:37Z</dcterms:created>
  <dcterms:modified xsi:type="dcterms:W3CDTF">2023-08-01T18:14:39Z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