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16459200"/>
  <p:notesSz cx="20104100" cy="10058400"/>
  <p:defaultTextStyle>
    <a:defPPr>
      <a:defRPr lang="en-US"/>
    </a:defPPr>
    <a:lvl1pPr marL="0" algn="l" defTabSz="748436" rtl="0" eaLnBrk="1" latinLnBrk="0" hangingPunct="1">
      <a:defRPr sz="2900" kern="1200">
        <a:solidFill>
          <a:schemeClr val="tx1"/>
        </a:solidFill>
        <a:latin typeface="+mn-lt"/>
        <a:ea typeface="+mn-ea"/>
        <a:cs typeface="+mn-cs"/>
      </a:defRPr>
    </a:lvl1pPr>
    <a:lvl2pPr marL="748436" algn="l" defTabSz="748436" rtl="0" eaLnBrk="1" latinLnBrk="0" hangingPunct="1">
      <a:defRPr sz="2900" kern="1200">
        <a:solidFill>
          <a:schemeClr val="tx1"/>
        </a:solidFill>
        <a:latin typeface="+mn-lt"/>
        <a:ea typeface="+mn-ea"/>
        <a:cs typeface="+mn-cs"/>
      </a:defRPr>
    </a:lvl2pPr>
    <a:lvl3pPr marL="1496873" algn="l" defTabSz="748436" rtl="0" eaLnBrk="1" latinLnBrk="0" hangingPunct="1">
      <a:defRPr sz="2900" kern="1200">
        <a:solidFill>
          <a:schemeClr val="tx1"/>
        </a:solidFill>
        <a:latin typeface="+mn-lt"/>
        <a:ea typeface="+mn-ea"/>
        <a:cs typeface="+mn-cs"/>
      </a:defRPr>
    </a:lvl3pPr>
    <a:lvl4pPr marL="2245309" algn="l" defTabSz="748436" rtl="0" eaLnBrk="1" latinLnBrk="0" hangingPunct="1">
      <a:defRPr sz="2900" kern="1200">
        <a:solidFill>
          <a:schemeClr val="tx1"/>
        </a:solidFill>
        <a:latin typeface="+mn-lt"/>
        <a:ea typeface="+mn-ea"/>
        <a:cs typeface="+mn-cs"/>
      </a:defRPr>
    </a:lvl4pPr>
    <a:lvl5pPr marL="2993746" algn="l" defTabSz="748436" rtl="0" eaLnBrk="1" latinLnBrk="0" hangingPunct="1">
      <a:defRPr sz="2900" kern="1200">
        <a:solidFill>
          <a:schemeClr val="tx1"/>
        </a:solidFill>
        <a:latin typeface="+mn-lt"/>
        <a:ea typeface="+mn-ea"/>
        <a:cs typeface="+mn-cs"/>
      </a:defRPr>
    </a:lvl5pPr>
    <a:lvl6pPr marL="3742182" algn="l" defTabSz="748436" rtl="0" eaLnBrk="1" latinLnBrk="0" hangingPunct="1">
      <a:defRPr sz="2900" kern="1200">
        <a:solidFill>
          <a:schemeClr val="tx1"/>
        </a:solidFill>
        <a:latin typeface="+mn-lt"/>
        <a:ea typeface="+mn-ea"/>
        <a:cs typeface="+mn-cs"/>
      </a:defRPr>
    </a:lvl6pPr>
    <a:lvl7pPr marL="4490618" algn="l" defTabSz="748436" rtl="0" eaLnBrk="1" latinLnBrk="0" hangingPunct="1">
      <a:defRPr sz="2900" kern="1200">
        <a:solidFill>
          <a:schemeClr val="tx1"/>
        </a:solidFill>
        <a:latin typeface="+mn-lt"/>
        <a:ea typeface="+mn-ea"/>
        <a:cs typeface="+mn-cs"/>
      </a:defRPr>
    </a:lvl7pPr>
    <a:lvl8pPr marL="5239055" algn="l" defTabSz="748436" rtl="0" eaLnBrk="1" latinLnBrk="0" hangingPunct="1">
      <a:defRPr sz="2900" kern="1200">
        <a:solidFill>
          <a:schemeClr val="tx1"/>
        </a:solidFill>
        <a:latin typeface="+mn-lt"/>
        <a:ea typeface="+mn-ea"/>
        <a:cs typeface="+mn-cs"/>
      </a:defRPr>
    </a:lvl8pPr>
    <a:lvl9pPr marL="5987491" algn="l" defTabSz="748436"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D003A"/>
    <a:srgbClr val="777877"/>
    <a:srgbClr val="B50019"/>
    <a:srgbClr val="9D002A"/>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89" autoAdjust="0"/>
  </p:normalViewPr>
  <p:slideViewPr>
    <p:cSldViewPr snapToGrid="0">
      <p:cViewPr>
        <p:scale>
          <a:sx n="55" d="100"/>
          <a:sy n="55" d="100"/>
        </p:scale>
        <p:origin x="160" y="-176"/>
      </p:cViewPr>
      <p:guideLst>
        <p:guide orient="horz" pos="10366"/>
        <p:guide pos="207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8879" y="5102352"/>
            <a:ext cx="27980642" cy="7463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937760" y="9217152"/>
            <a:ext cx="23042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sz="half" idx="2"/>
          </p:nvPr>
        </p:nvSpPr>
        <p:spPr>
          <a:xfrm>
            <a:off x="1645920" y="3785616"/>
            <a:ext cx="1431950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952975" y="3785616"/>
            <a:ext cx="1431950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746358"/>
          </a:xfrm>
          <a:prstGeom prst="rect">
            <a:avLst/>
          </a:prstGeom>
        </p:spPr>
        <p:txBody>
          <a:bodyPr wrap="square" lIns="0" tIns="0" rIns="0" bIns="0">
            <a:spAutoFit/>
          </a:bodyPr>
          <a:lstStyle>
            <a:lvl1pPr>
              <a:defRPr sz="4850" b="1">
                <a:solidFill>
                  <a:srgbClr val="414042"/>
                </a:solidFill>
                <a:latin typeface="Arial"/>
                <a:cs typeface="Arial"/>
              </a:defRPr>
            </a:lvl1pPr>
          </a:lstStyle>
          <a:p>
            <a:endParaRPr/>
          </a:p>
        </p:txBody>
      </p:sp>
      <p:sp>
        <p:nvSpPr>
          <p:cNvPr id="3" name="Holder 3"/>
          <p:cNvSpPr>
            <a:spLocks noGrp="1"/>
          </p:cNvSpPr>
          <p:nvPr>
            <p:ph type="body" idx="1"/>
          </p:nvPr>
        </p:nvSpPr>
        <p:spPr>
          <a:xfrm>
            <a:off x="1645920" y="3785616"/>
            <a:ext cx="296265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192256" y="15307056"/>
            <a:ext cx="10533888" cy="44627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45921" y="15307056"/>
            <a:ext cx="7571232" cy="44627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a:xfrm>
            <a:off x="23701250" y="15307056"/>
            <a:ext cx="7571232" cy="44627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48436">
        <a:defRPr>
          <a:latin typeface="+mn-lt"/>
          <a:ea typeface="+mn-ea"/>
          <a:cs typeface="+mn-cs"/>
        </a:defRPr>
      </a:lvl2pPr>
      <a:lvl3pPr marL="1496873">
        <a:defRPr>
          <a:latin typeface="+mn-lt"/>
          <a:ea typeface="+mn-ea"/>
          <a:cs typeface="+mn-cs"/>
        </a:defRPr>
      </a:lvl3pPr>
      <a:lvl4pPr marL="2245309">
        <a:defRPr>
          <a:latin typeface="+mn-lt"/>
          <a:ea typeface="+mn-ea"/>
          <a:cs typeface="+mn-cs"/>
        </a:defRPr>
      </a:lvl4pPr>
      <a:lvl5pPr marL="2993746">
        <a:defRPr>
          <a:latin typeface="+mn-lt"/>
          <a:ea typeface="+mn-ea"/>
          <a:cs typeface="+mn-cs"/>
        </a:defRPr>
      </a:lvl5pPr>
      <a:lvl6pPr marL="3742182">
        <a:defRPr>
          <a:latin typeface="+mn-lt"/>
          <a:ea typeface="+mn-ea"/>
          <a:cs typeface="+mn-cs"/>
        </a:defRPr>
      </a:lvl6pPr>
      <a:lvl7pPr marL="4490618">
        <a:defRPr>
          <a:latin typeface="+mn-lt"/>
          <a:ea typeface="+mn-ea"/>
          <a:cs typeface="+mn-cs"/>
        </a:defRPr>
      </a:lvl7pPr>
      <a:lvl8pPr marL="5239055">
        <a:defRPr>
          <a:latin typeface="+mn-lt"/>
          <a:ea typeface="+mn-ea"/>
          <a:cs typeface="+mn-cs"/>
        </a:defRPr>
      </a:lvl8pPr>
      <a:lvl9pPr marL="5987491">
        <a:defRPr>
          <a:latin typeface="+mn-lt"/>
          <a:ea typeface="+mn-ea"/>
          <a:cs typeface="+mn-cs"/>
        </a:defRPr>
      </a:lvl9pPr>
    </p:bodyStyle>
    <p:otherStyle>
      <a:lvl1pPr marL="0">
        <a:defRPr>
          <a:latin typeface="+mn-lt"/>
          <a:ea typeface="+mn-ea"/>
          <a:cs typeface="+mn-cs"/>
        </a:defRPr>
      </a:lvl1pPr>
      <a:lvl2pPr marL="748436">
        <a:defRPr>
          <a:latin typeface="+mn-lt"/>
          <a:ea typeface="+mn-ea"/>
          <a:cs typeface="+mn-cs"/>
        </a:defRPr>
      </a:lvl2pPr>
      <a:lvl3pPr marL="1496873">
        <a:defRPr>
          <a:latin typeface="+mn-lt"/>
          <a:ea typeface="+mn-ea"/>
          <a:cs typeface="+mn-cs"/>
        </a:defRPr>
      </a:lvl3pPr>
      <a:lvl4pPr marL="2245309">
        <a:defRPr>
          <a:latin typeface="+mn-lt"/>
          <a:ea typeface="+mn-ea"/>
          <a:cs typeface="+mn-cs"/>
        </a:defRPr>
      </a:lvl4pPr>
      <a:lvl5pPr marL="2993746">
        <a:defRPr>
          <a:latin typeface="+mn-lt"/>
          <a:ea typeface="+mn-ea"/>
          <a:cs typeface="+mn-cs"/>
        </a:defRPr>
      </a:lvl5pPr>
      <a:lvl6pPr marL="3742182">
        <a:defRPr>
          <a:latin typeface="+mn-lt"/>
          <a:ea typeface="+mn-ea"/>
          <a:cs typeface="+mn-cs"/>
        </a:defRPr>
      </a:lvl6pPr>
      <a:lvl7pPr marL="4490618">
        <a:defRPr>
          <a:latin typeface="+mn-lt"/>
          <a:ea typeface="+mn-ea"/>
          <a:cs typeface="+mn-cs"/>
        </a:defRPr>
      </a:lvl7pPr>
      <a:lvl8pPr marL="5239055">
        <a:defRPr>
          <a:latin typeface="+mn-lt"/>
          <a:ea typeface="+mn-ea"/>
          <a:cs typeface="+mn-cs"/>
        </a:defRPr>
      </a:lvl8pPr>
      <a:lvl9pPr marL="598749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gitalunion.osu.edu/2013/03/11/poster-printing-at-osu/" TargetMode="External"/><Relationship Id="rId4" Type="http://schemas.openxmlformats.org/officeDocument/2006/relationships/hyperlink" Target="mailto:identity@osu.edu" TargetMode="External"/><Relationship Id="rId5" Type="http://schemas.openxmlformats.org/officeDocument/2006/relationships/image" Target="../media/image1.emf"/><Relationship Id="rId1" Type="http://schemas.openxmlformats.org/officeDocument/2006/relationships/slideLayout" Target="../slideLayouts/slideLayout3.xml"/><Relationship Id="rId2" Type="http://schemas.openxmlformats.org/officeDocument/2006/relationships/hyperlink" Target="http://go.osu.edu/copyrightresourc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a:xfrm>
            <a:off x="0" y="0"/>
            <a:ext cx="32918400" cy="16459200"/>
          </a:xfrm>
          <a:prstGeom prst="rect">
            <a:avLst/>
          </a:prstGeom>
          <a:solidFill>
            <a:srgbClr val="666666"/>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sp>
        <p:nvSpPr>
          <p:cNvPr id="44" name="Rectangle 43"/>
          <p:cNvSpPr/>
          <p:nvPr/>
        </p:nvSpPr>
        <p:spPr>
          <a:xfrm>
            <a:off x="738221" y="748146"/>
            <a:ext cx="31441959" cy="1496290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sp>
        <p:nvSpPr>
          <p:cNvPr id="2" name="object 2"/>
          <p:cNvSpPr txBox="1">
            <a:spLocks noGrp="1"/>
          </p:cNvSpPr>
          <p:nvPr>
            <p:ph type="title"/>
          </p:nvPr>
        </p:nvSpPr>
        <p:spPr>
          <a:xfrm>
            <a:off x="1579402" y="1832956"/>
            <a:ext cx="29759592" cy="1724948"/>
          </a:xfrm>
          <a:prstGeom prst="rect">
            <a:avLst/>
          </a:prstGeom>
        </p:spPr>
        <p:txBody>
          <a:bodyPr vert="horz" wrap="square" lIns="0" tIns="0" rIns="0" bIns="0" rtlCol="0">
            <a:spAutoFit/>
          </a:bodyPr>
          <a:lstStyle/>
          <a:p>
            <a:pPr marL="20790"/>
            <a:r>
              <a:rPr sz="8200" b="0" spc="-221" dirty="0">
                <a:solidFill>
                  <a:srgbClr val="666666"/>
                </a:solidFill>
              </a:rPr>
              <a:t>R</a:t>
            </a:r>
            <a:r>
              <a:rPr sz="8200" b="0" spc="-123" dirty="0">
                <a:solidFill>
                  <a:srgbClr val="666666"/>
                </a:solidFill>
              </a:rPr>
              <a:t>e</a:t>
            </a:r>
            <a:r>
              <a:rPr sz="8200" b="0" spc="-187" dirty="0">
                <a:solidFill>
                  <a:srgbClr val="666666"/>
                </a:solidFill>
              </a:rPr>
              <a:t>s</a:t>
            </a:r>
            <a:r>
              <a:rPr sz="8200" b="0" spc="-156" dirty="0">
                <a:solidFill>
                  <a:srgbClr val="666666"/>
                </a:solidFill>
              </a:rPr>
              <a:t>e</a:t>
            </a:r>
            <a:r>
              <a:rPr sz="8200" b="0" spc="-123" dirty="0">
                <a:solidFill>
                  <a:srgbClr val="666666"/>
                </a:solidFill>
              </a:rPr>
              <a:t>a</a:t>
            </a:r>
            <a:r>
              <a:rPr sz="8200" b="0" spc="-187" dirty="0">
                <a:solidFill>
                  <a:srgbClr val="666666"/>
                </a:solidFill>
              </a:rPr>
              <a:t>r</a:t>
            </a:r>
            <a:r>
              <a:rPr sz="8200" b="0" spc="-147" dirty="0">
                <a:solidFill>
                  <a:srgbClr val="666666"/>
                </a:solidFill>
              </a:rPr>
              <a:t>c</a:t>
            </a:r>
            <a:r>
              <a:rPr sz="8200" b="0" dirty="0">
                <a:solidFill>
                  <a:srgbClr val="666666"/>
                </a:solidFill>
              </a:rPr>
              <a:t>h</a:t>
            </a:r>
            <a:r>
              <a:rPr sz="8200" b="0" spc="25" dirty="0">
                <a:solidFill>
                  <a:srgbClr val="666666"/>
                </a:solidFill>
              </a:rPr>
              <a:t> </a:t>
            </a:r>
            <a:r>
              <a:rPr sz="8200" b="0" spc="-172" dirty="0">
                <a:solidFill>
                  <a:srgbClr val="666666"/>
                </a:solidFill>
              </a:rPr>
              <a:t>S</a:t>
            </a:r>
            <a:r>
              <a:rPr sz="8200" b="0" spc="-123" dirty="0">
                <a:solidFill>
                  <a:srgbClr val="666666"/>
                </a:solidFill>
              </a:rPr>
              <a:t>t</a:t>
            </a:r>
            <a:r>
              <a:rPr sz="8200" b="0" spc="-139" dirty="0">
                <a:solidFill>
                  <a:srgbClr val="666666"/>
                </a:solidFill>
              </a:rPr>
              <a:t>u</a:t>
            </a:r>
            <a:r>
              <a:rPr sz="8200" b="0" spc="-115" dirty="0">
                <a:solidFill>
                  <a:srgbClr val="666666"/>
                </a:solidFill>
              </a:rPr>
              <a:t>d</a:t>
            </a:r>
            <a:r>
              <a:rPr sz="8200" b="0" dirty="0">
                <a:solidFill>
                  <a:srgbClr val="666666"/>
                </a:solidFill>
              </a:rPr>
              <a:t>y</a:t>
            </a:r>
            <a:r>
              <a:rPr lang="en-US" sz="8200" b="0" dirty="0">
                <a:solidFill>
                  <a:srgbClr val="666666"/>
                </a:solidFill>
              </a:rPr>
              <a:t> Title</a:t>
            </a:r>
            <a:endParaRPr sz="8200" b="0" dirty="0">
              <a:solidFill>
                <a:srgbClr val="666666"/>
              </a:solidFill>
            </a:endParaRPr>
          </a:p>
          <a:p>
            <a:pPr marL="20790">
              <a:spcBef>
                <a:spcPts val="295"/>
              </a:spcBef>
            </a:pPr>
            <a:r>
              <a:rPr sz="2800" b="0" spc="-57" dirty="0"/>
              <a:t>P</a:t>
            </a:r>
            <a:r>
              <a:rPr sz="2800" b="0" spc="-33" dirty="0"/>
              <a:t>r</a:t>
            </a:r>
            <a:r>
              <a:rPr sz="2800" b="0" spc="-25" dirty="0"/>
              <a:t>e</a:t>
            </a:r>
            <a:r>
              <a:rPr sz="2800" b="0" spc="-33" dirty="0"/>
              <a:t>se</a:t>
            </a:r>
            <a:r>
              <a:rPr sz="2800" b="0" spc="-57" dirty="0"/>
              <a:t>nt</a:t>
            </a:r>
            <a:r>
              <a:rPr sz="2800" b="0" spc="-33" dirty="0"/>
              <a:t>e</a:t>
            </a:r>
            <a:r>
              <a:rPr sz="2800" b="0" dirty="0"/>
              <a:t>r </a:t>
            </a:r>
            <a:r>
              <a:rPr sz="2800" b="0" spc="-41" dirty="0"/>
              <a:t>na</a:t>
            </a:r>
            <a:r>
              <a:rPr sz="2800" b="0" spc="-33" dirty="0"/>
              <a:t>m</a:t>
            </a:r>
            <a:r>
              <a:rPr sz="2800" b="0" spc="-74" dirty="0"/>
              <a:t>e</a:t>
            </a:r>
            <a:r>
              <a:rPr sz="2800" b="0" dirty="0"/>
              <a:t>, </a:t>
            </a:r>
            <a:r>
              <a:rPr sz="2800" b="0" spc="-16" dirty="0"/>
              <a:t>As</a:t>
            </a:r>
            <a:r>
              <a:rPr sz="2800" b="0" spc="-25" dirty="0"/>
              <a:t>s</a:t>
            </a:r>
            <a:r>
              <a:rPr sz="2800" b="0" spc="-16" dirty="0"/>
              <a:t>o</a:t>
            </a:r>
            <a:r>
              <a:rPr sz="2800" b="0" dirty="0"/>
              <a:t>c</a:t>
            </a:r>
            <a:r>
              <a:rPr sz="2800" b="0" spc="-33" dirty="0"/>
              <a:t>i</a:t>
            </a:r>
            <a:r>
              <a:rPr sz="2800" b="0" spc="-57" dirty="0"/>
              <a:t>at</a:t>
            </a:r>
            <a:r>
              <a:rPr sz="2800" b="0" spc="-25" dirty="0"/>
              <a:t>e</a:t>
            </a:r>
            <a:r>
              <a:rPr sz="2800" b="0" dirty="0"/>
              <a:t>s </a:t>
            </a:r>
            <a:r>
              <a:rPr sz="2800" b="0" spc="-41" dirty="0"/>
              <a:t>a</a:t>
            </a:r>
            <a:r>
              <a:rPr sz="2800" b="0" spc="-33" dirty="0"/>
              <a:t>n</a:t>
            </a:r>
            <a:r>
              <a:rPr sz="2800" b="0" dirty="0"/>
              <a:t>d C</a:t>
            </a:r>
            <a:r>
              <a:rPr sz="2800" b="0" spc="-25" dirty="0"/>
              <a:t>o</a:t>
            </a:r>
            <a:r>
              <a:rPr sz="2800" b="0" spc="-41" dirty="0"/>
              <a:t>lla</a:t>
            </a:r>
            <a:r>
              <a:rPr sz="2800" b="0" spc="-25" dirty="0"/>
              <a:t>bor</a:t>
            </a:r>
            <a:r>
              <a:rPr sz="2800" b="0" spc="-57" dirty="0"/>
              <a:t>a</a:t>
            </a:r>
            <a:r>
              <a:rPr sz="2800" b="0" spc="-49" dirty="0"/>
              <a:t>t</a:t>
            </a:r>
            <a:r>
              <a:rPr sz="2800" b="0" spc="-25" dirty="0"/>
              <a:t>o</a:t>
            </a:r>
            <a:r>
              <a:rPr sz="2800" b="0" dirty="0"/>
              <a:t>rs</a:t>
            </a:r>
            <a:endParaRPr sz="2800"/>
          </a:p>
        </p:txBody>
      </p:sp>
      <p:sp>
        <p:nvSpPr>
          <p:cNvPr id="3" name="object 3"/>
          <p:cNvSpPr txBox="1"/>
          <p:nvPr/>
        </p:nvSpPr>
        <p:spPr>
          <a:xfrm>
            <a:off x="1579405" y="4306106"/>
            <a:ext cx="4278560" cy="1750073"/>
          </a:xfrm>
          <a:prstGeom prst="rect">
            <a:avLst/>
          </a:prstGeom>
        </p:spPr>
        <p:txBody>
          <a:bodyPr vert="horz" wrap="square" lIns="0" tIns="0" rIns="0" bIns="0" rtlCol="0">
            <a:spAutoFit/>
          </a:bodyPr>
          <a:lstStyle/>
          <a:p>
            <a:pPr marL="20790">
              <a:spcAft>
                <a:spcPts val="982"/>
              </a:spcAft>
            </a:pPr>
            <a:r>
              <a:rPr sz="2000" b="1" dirty="0">
                <a:solidFill>
                  <a:srgbClr val="BD003A"/>
                </a:solidFill>
                <a:latin typeface="Arial"/>
                <a:cs typeface="Arial"/>
              </a:rPr>
              <a:t>I</a:t>
            </a:r>
            <a:r>
              <a:rPr sz="2000" b="1" spc="-25" dirty="0">
                <a:solidFill>
                  <a:srgbClr val="BD003A"/>
                </a:solidFill>
                <a:latin typeface="Arial"/>
                <a:cs typeface="Arial"/>
              </a:rPr>
              <a:t>N</a:t>
            </a:r>
            <a:r>
              <a:rPr sz="2000" b="1" spc="-16" dirty="0">
                <a:solidFill>
                  <a:srgbClr val="BD003A"/>
                </a:solidFill>
                <a:latin typeface="Arial"/>
                <a:cs typeface="Arial"/>
              </a:rPr>
              <a:t>T</a:t>
            </a:r>
            <a:r>
              <a:rPr sz="2000" b="1" spc="-41" dirty="0">
                <a:solidFill>
                  <a:srgbClr val="BD003A"/>
                </a:solidFill>
                <a:latin typeface="Arial"/>
                <a:cs typeface="Arial"/>
              </a:rPr>
              <a:t>R</a:t>
            </a:r>
            <a:r>
              <a:rPr sz="2000" b="1" dirty="0">
                <a:solidFill>
                  <a:srgbClr val="BD003A"/>
                </a:solidFill>
                <a:latin typeface="Arial"/>
                <a:cs typeface="Arial"/>
              </a:rPr>
              <a:t>O</a:t>
            </a:r>
            <a:r>
              <a:rPr sz="2000" b="1" spc="-16" dirty="0">
                <a:solidFill>
                  <a:srgbClr val="BD003A"/>
                </a:solidFill>
                <a:latin typeface="Arial"/>
                <a:cs typeface="Arial"/>
              </a:rPr>
              <a:t>D</a:t>
            </a:r>
            <a:r>
              <a:rPr sz="2000" b="1" spc="-25" dirty="0">
                <a:solidFill>
                  <a:srgbClr val="BD003A"/>
                </a:solidFill>
                <a:latin typeface="Arial"/>
                <a:cs typeface="Arial"/>
              </a:rPr>
              <a:t>U</a:t>
            </a:r>
            <a:r>
              <a:rPr sz="2000" b="1" spc="-16" dirty="0">
                <a:solidFill>
                  <a:srgbClr val="BD003A"/>
                </a:solidFill>
                <a:latin typeface="Arial"/>
                <a:cs typeface="Arial"/>
              </a:rPr>
              <a:t>C</a:t>
            </a:r>
            <a:r>
              <a:rPr sz="2000" b="1" spc="-8" dirty="0">
                <a:solidFill>
                  <a:srgbClr val="BD003A"/>
                </a:solidFill>
                <a:latin typeface="Arial"/>
                <a:cs typeface="Arial"/>
              </a:rPr>
              <a:t>T</a:t>
            </a:r>
            <a:r>
              <a:rPr sz="2000" b="1" spc="8" dirty="0">
                <a:solidFill>
                  <a:srgbClr val="BD003A"/>
                </a:solidFill>
                <a:latin typeface="Arial"/>
                <a:cs typeface="Arial"/>
              </a:rPr>
              <a:t>I</a:t>
            </a:r>
            <a:r>
              <a:rPr sz="2000" b="1" dirty="0">
                <a:solidFill>
                  <a:srgbClr val="BD003A"/>
                </a:solidFill>
                <a:latin typeface="Arial"/>
                <a:cs typeface="Arial"/>
              </a:rPr>
              <a:t>ON</a:t>
            </a:r>
            <a:endParaRPr sz="2000" dirty="0">
              <a:solidFill>
                <a:srgbClr val="BD003A"/>
              </a:solidFill>
              <a:latin typeface="Arial"/>
              <a:cs typeface="Arial"/>
            </a:endParaRPr>
          </a:p>
          <a:p>
            <a:pPr marL="20790" marR="10395">
              <a:lnSpc>
                <a:spcPct val="102899"/>
              </a:lnSpc>
              <a:spcBef>
                <a:spcPts val="327"/>
              </a:spcBef>
            </a:pPr>
            <a:r>
              <a:rPr sz="1600" spc="16" dirty="0">
                <a:solidFill>
                  <a:srgbClr val="231F20"/>
                </a:solidFill>
                <a:latin typeface="Arial"/>
                <a:cs typeface="Arial"/>
              </a:rPr>
              <a:t>T</a:t>
            </a:r>
            <a:r>
              <a:rPr sz="1600" dirty="0">
                <a:solidFill>
                  <a:srgbClr val="231F20"/>
                </a:solidFill>
                <a:latin typeface="Arial"/>
                <a:cs typeface="Arial"/>
              </a:rPr>
              <a:t>h</a:t>
            </a:r>
            <a:r>
              <a:rPr sz="1600" spc="-16" dirty="0">
                <a:solidFill>
                  <a:srgbClr val="231F20"/>
                </a:solidFill>
                <a:latin typeface="Arial"/>
                <a:cs typeface="Arial"/>
              </a:rPr>
              <a:t>i</a:t>
            </a:r>
            <a:r>
              <a:rPr sz="1600" spc="8" dirty="0">
                <a:solidFill>
                  <a:srgbClr val="231F20"/>
                </a:solidFill>
                <a:latin typeface="Arial"/>
                <a:cs typeface="Arial"/>
              </a:rPr>
              <a:t>s e</a:t>
            </a:r>
            <a:r>
              <a:rPr sz="1600" spc="-8" dirty="0">
                <a:solidFill>
                  <a:srgbClr val="231F20"/>
                </a:solidFill>
                <a:latin typeface="Arial"/>
                <a:cs typeface="Arial"/>
              </a:rPr>
              <a:t>d</a:t>
            </a:r>
            <a:r>
              <a:rPr sz="1600" spc="-16" dirty="0">
                <a:solidFill>
                  <a:srgbClr val="231F20"/>
                </a:solidFill>
                <a:latin typeface="Arial"/>
                <a:cs typeface="Arial"/>
              </a:rPr>
              <a:t>i</a:t>
            </a:r>
            <a:r>
              <a:rPr sz="1600" spc="8" dirty="0">
                <a:solidFill>
                  <a:srgbClr val="231F20"/>
                </a:solidFill>
                <a:latin typeface="Arial"/>
                <a:cs typeface="Arial"/>
              </a:rPr>
              <a:t>t</a:t>
            </a:r>
            <a:r>
              <a:rPr sz="1600" dirty="0">
                <a:solidFill>
                  <a:srgbClr val="231F20"/>
                </a:solidFill>
                <a:latin typeface="Arial"/>
                <a:cs typeface="Arial"/>
              </a:rPr>
              <a:t>ab</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p</a:t>
            </a:r>
            <a:r>
              <a:rPr sz="1600" spc="-16" dirty="0">
                <a:solidFill>
                  <a:srgbClr val="231F20"/>
                </a:solidFill>
                <a:latin typeface="Arial"/>
                <a:cs typeface="Arial"/>
              </a:rPr>
              <a:t>l</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s </a:t>
            </a:r>
            <a:r>
              <a:rPr lang="en-US" sz="1600" spc="-16" dirty="0">
                <a:solidFill>
                  <a:srgbClr val="231F20"/>
                </a:solidFill>
                <a:latin typeface="Arial"/>
                <a:cs typeface="Arial"/>
              </a:rPr>
              <a:t>a</a:t>
            </a:r>
            <a:r>
              <a:rPr sz="1600" spc="8" dirty="0">
                <a:solidFill>
                  <a:srgbClr val="231F20"/>
                </a:solidFill>
                <a:latin typeface="Arial"/>
                <a:cs typeface="Arial"/>
              </a:rPr>
              <a:t> </a:t>
            </a:r>
            <a:r>
              <a:rPr sz="1600" spc="16" dirty="0">
                <a:solidFill>
                  <a:srgbClr val="231F20"/>
                </a:solidFill>
                <a:latin typeface="Arial"/>
                <a:cs typeface="Arial"/>
              </a:rPr>
              <a:t>c</a:t>
            </a:r>
            <a:r>
              <a:rPr sz="1600" spc="8" dirty="0">
                <a:solidFill>
                  <a:srgbClr val="231F20"/>
                </a:solidFill>
                <a:latin typeface="Arial"/>
                <a:cs typeface="Arial"/>
              </a:rPr>
              <a:t>om</a:t>
            </a:r>
            <a:r>
              <a:rPr sz="1600" spc="16" dirty="0">
                <a:solidFill>
                  <a:srgbClr val="231F20"/>
                </a:solidFill>
                <a:latin typeface="Arial"/>
                <a:cs typeface="Arial"/>
              </a:rPr>
              <a:t>m</a:t>
            </a:r>
            <a:r>
              <a:rPr sz="1600" spc="8" dirty="0">
                <a:solidFill>
                  <a:srgbClr val="231F20"/>
                </a:solidFill>
                <a:latin typeface="Arial"/>
                <a:cs typeface="Arial"/>
              </a:rPr>
              <a:t>o</a:t>
            </a:r>
            <a:r>
              <a:rPr sz="1600" spc="16" dirty="0">
                <a:solidFill>
                  <a:srgbClr val="231F20"/>
                </a:solidFill>
                <a:latin typeface="Arial"/>
                <a:cs typeface="Arial"/>
              </a:rPr>
              <a:t>n</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a:t>
            </a:r>
            <a:r>
              <a:rPr sz="1600" spc="16" dirty="0">
                <a:solidFill>
                  <a:srgbClr val="231F20"/>
                </a:solidFill>
                <a:latin typeface="Arial"/>
                <a:cs typeface="Arial"/>
              </a:rPr>
              <a:t>e</a:t>
            </a:r>
            <a:r>
              <a:rPr sz="1600" spc="8" dirty="0">
                <a:solidFill>
                  <a:srgbClr val="231F20"/>
                </a:solidFill>
                <a:latin typeface="Arial"/>
                <a:cs typeface="Arial"/>
              </a:rPr>
              <a:t> </a:t>
            </a:r>
            <a:r>
              <a:rPr sz="1600" spc="-74" dirty="0">
                <a:solidFill>
                  <a:srgbClr val="231F20"/>
                </a:solidFill>
                <a:latin typeface="Arial"/>
                <a:cs typeface="Arial"/>
              </a:rPr>
              <a:t>(</a:t>
            </a:r>
            <a:r>
              <a:rPr lang="en-US" sz="1600" spc="16" dirty="0">
                <a:solidFill>
                  <a:srgbClr val="231F20"/>
                </a:solidFill>
                <a:latin typeface="Arial"/>
                <a:cs typeface="Arial"/>
              </a:rPr>
              <a:t>36</a:t>
            </a:r>
            <a:r>
              <a:rPr lang="en-US" sz="1600" spc="25" dirty="0">
                <a:solidFill>
                  <a:srgbClr val="231F20"/>
                </a:solidFill>
                <a:latin typeface="Arial"/>
                <a:cs typeface="Arial"/>
              </a:rPr>
              <a:t>"</a:t>
            </a:r>
            <a:r>
              <a:rPr sz="1600" spc="8" dirty="0">
                <a:solidFill>
                  <a:srgbClr val="231F20"/>
                </a:solidFill>
                <a:latin typeface="Arial"/>
                <a:cs typeface="Arial"/>
              </a:rPr>
              <a:t> x </a:t>
            </a:r>
            <a:r>
              <a:rPr lang="en-US" sz="1600" spc="25" dirty="0">
                <a:solidFill>
                  <a:srgbClr val="231F20"/>
                </a:solidFill>
                <a:latin typeface="Arial"/>
                <a:cs typeface="Arial"/>
              </a:rPr>
              <a:t>18"</a:t>
            </a:r>
            <a:r>
              <a:rPr sz="1600" spc="8" dirty="0">
                <a:solidFill>
                  <a:srgbClr val="231F20"/>
                </a:solidFill>
                <a:latin typeface="Arial"/>
                <a:cs typeface="Arial"/>
              </a:rPr>
              <a:t>)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o</a:t>
            </a:r>
            <a:r>
              <a:rPr sz="1600" spc="16" dirty="0">
                <a:solidFill>
                  <a:srgbClr val="231F20"/>
                </a:solidFill>
                <a:latin typeface="Arial"/>
                <a:cs typeface="Arial"/>
              </a:rPr>
              <a:t>r</a:t>
            </a:r>
            <a:r>
              <a:rPr sz="1600" spc="-8" dirty="0">
                <a:solidFill>
                  <a:srgbClr val="231F20"/>
                </a:solidFill>
                <a:latin typeface="Arial"/>
                <a:cs typeface="Arial"/>
              </a:rPr>
              <a:t>i</a:t>
            </a:r>
            <a:r>
              <a:rPr sz="1600" dirty="0">
                <a:solidFill>
                  <a:srgbClr val="231F20"/>
                </a:solidFill>
                <a:latin typeface="Arial"/>
                <a:cs typeface="Arial"/>
              </a:rPr>
              <a:t>e</a:t>
            </a:r>
            <a:r>
              <a:rPr sz="1600" spc="-16" dirty="0">
                <a:solidFill>
                  <a:srgbClr val="231F20"/>
                </a:solidFill>
                <a:latin typeface="Arial"/>
                <a:cs typeface="Arial"/>
              </a:rPr>
              <a:t>n</a:t>
            </a:r>
            <a:r>
              <a:rPr sz="1600" spc="8" dirty="0">
                <a:solidFill>
                  <a:srgbClr val="231F20"/>
                </a:solidFill>
                <a:latin typeface="Arial"/>
                <a:cs typeface="Arial"/>
              </a:rPr>
              <a:t>t</a:t>
            </a:r>
            <a:r>
              <a:rPr sz="1600" spc="-8" dirty="0">
                <a:solidFill>
                  <a:srgbClr val="231F20"/>
                </a:solidFill>
                <a:latin typeface="Arial"/>
                <a:cs typeface="Arial"/>
              </a:rPr>
              <a:t>a</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o</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a:t>
            </a:r>
            <a:r>
              <a:rPr sz="1600" dirty="0">
                <a:solidFill>
                  <a:srgbClr val="231F20"/>
                </a:solidFill>
                <a:latin typeface="Arial"/>
                <a:cs typeface="Arial"/>
              </a:rPr>
              <a:t>h</a:t>
            </a:r>
            <a:r>
              <a:rPr sz="1600" spc="8" dirty="0">
                <a:solidFill>
                  <a:srgbClr val="231F20"/>
                </a:solidFill>
                <a:latin typeface="Arial"/>
                <a:cs typeface="Arial"/>
              </a:rPr>
              <a:t>o</a:t>
            </a:r>
            <a:r>
              <a:rPr sz="1600" spc="16" dirty="0">
                <a:solidFill>
                  <a:srgbClr val="231F20"/>
                </a:solidFill>
                <a:latin typeface="Arial"/>
                <a:cs typeface="Arial"/>
              </a:rPr>
              <a:t>r</a:t>
            </a:r>
            <a:r>
              <a:rPr sz="1600" spc="-16" dirty="0">
                <a:solidFill>
                  <a:srgbClr val="231F20"/>
                </a:solidFill>
                <a:latin typeface="Arial"/>
                <a:cs typeface="Arial"/>
              </a:rPr>
              <a:t>iz</a:t>
            </a:r>
            <a:r>
              <a:rPr sz="1600" spc="8" dirty="0">
                <a:solidFill>
                  <a:srgbClr val="231F20"/>
                </a:solidFill>
                <a:latin typeface="Arial"/>
                <a:cs typeface="Arial"/>
              </a:rPr>
              <a:t>o</a:t>
            </a:r>
            <a:r>
              <a:rPr sz="1600" spc="-16" dirty="0">
                <a:solidFill>
                  <a:srgbClr val="231F20"/>
                </a:solidFill>
                <a:latin typeface="Arial"/>
                <a:cs typeface="Arial"/>
              </a:rPr>
              <a:t>n</a:t>
            </a:r>
            <a:r>
              <a:rPr sz="1600" spc="8" dirty="0">
                <a:solidFill>
                  <a:srgbClr val="231F20"/>
                </a:solidFill>
                <a:latin typeface="Arial"/>
                <a:cs typeface="Arial"/>
              </a:rPr>
              <a:t>t</a:t>
            </a:r>
            <a:r>
              <a:rPr sz="1600" dirty="0">
                <a:solidFill>
                  <a:srgbClr val="231F20"/>
                </a:solidFill>
                <a:latin typeface="Arial"/>
                <a:cs typeface="Arial"/>
              </a:rPr>
              <a:t>a</a:t>
            </a:r>
            <a:r>
              <a:rPr sz="1600" spc="-49" dirty="0">
                <a:solidFill>
                  <a:srgbClr val="231F20"/>
                </a:solidFill>
                <a:latin typeface="Arial"/>
                <a:cs typeface="Arial"/>
              </a:rPr>
              <a:t>l</a:t>
            </a:r>
            <a:r>
              <a:rPr sz="1600" spc="-33" dirty="0">
                <a:solidFill>
                  <a:srgbClr val="231F20"/>
                </a:solidFill>
                <a:latin typeface="Arial"/>
                <a:cs typeface="Arial"/>
              </a:rPr>
              <a:t>)</a:t>
            </a:r>
            <a:r>
              <a:rPr sz="1600" spc="8" dirty="0">
                <a:solidFill>
                  <a:srgbClr val="231F20"/>
                </a:solidFill>
                <a:latin typeface="Arial"/>
                <a:cs typeface="Arial"/>
              </a:rPr>
              <a:t>; c</a:t>
            </a:r>
            <a:r>
              <a:rPr sz="1600" dirty="0">
                <a:solidFill>
                  <a:srgbClr val="231F20"/>
                </a:solidFill>
                <a:latin typeface="Arial"/>
                <a:cs typeface="Arial"/>
              </a:rPr>
              <a:t>h</a:t>
            </a:r>
            <a:r>
              <a:rPr sz="1600" spc="8" dirty="0">
                <a:solidFill>
                  <a:srgbClr val="231F20"/>
                </a:solidFill>
                <a:latin typeface="Arial"/>
                <a:cs typeface="Arial"/>
              </a:rPr>
              <a:t>eck w</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c</a:t>
            </a:r>
            <a:r>
              <a:rPr sz="1600" spc="8" dirty="0">
                <a:solidFill>
                  <a:srgbClr val="231F20"/>
                </a:solidFill>
                <a:latin typeface="Arial"/>
                <a:cs typeface="Arial"/>
              </a:rPr>
              <a:t>o</a:t>
            </a:r>
            <a:r>
              <a:rPr sz="1600" spc="-8" dirty="0">
                <a:solidFill>
                  <a:srgbClr val="231F20"/>
                </a:solidFill>
                <a:latin typeface="Arial"/>
                <a:cs typeface="Arial"/>
              </a:rPr>
              <a:t>n</a:t>
            </a:r>
            <a:r>
              <a:rPr sz="1600" spc="-16" dirty="0">
                <a:solidFill>
                  <a:srgbClr val="231F20"/>
                </a:solidFill>
                <a:latin typeface="Arial"/>
                <a:cs typeface="Arial"/>
              </a:rPr>
              <a:t>f</a:t>
            </a:r>
            <a:r>
              <a:rPr sz="1600" dirty="0">
                <a:solidFill>
                  <a:srgbClr val="231F20"/>
                </a:solidFill>
                <a:latin typeface="Arial"/>
                <a:cs typeface="Arial"/>
              </a:rPr>
              <a:t>e</a:t>
            </a:r>
            <a:r>
              <a:rPr sz="1600" spc="-8" dirty="0">
                <a:solidFill>
                  <a:srgbClr val="231F20"/>
                </a:solidFill>
                <a:latin typeface="Arial"/>
                <a:cs typeface="Arial"/>
              </a:rPr>
              <a:t>r</a:t>
            </a:r>
            <a:r>
              <a:rPr sz="1600" dirty="0">
                <a:solidFill>
                  <a:srgbClr val="231F20"/>
                </a:solidFill>
                <a:latin typeface="Arial"/>
                <a:cs typeface="Arial"/>
              </a:rPr>
              <a:t>en</a:t>
            </a:r>
            <a:r>
              <a:rPr sz="1600" spc="16" dirty="0">
                <a:solidFill>
                  <a:srgbClr val="231F20"/>
                </a:solidFill>
                <a:latin typeface="Arial"/>
                <a:cs typeface="Arial"/>
              </a:rPr>
              <a:t>ce</a:t>
            </a:r>
            <a:r>
              <a:rPr sz="1600" spc="8" dirty="0">
                <a:solidFill>
                  <a:srgbClr val="231F20"/>
                </a:solidFill>
                <a:latin typeface="Arial"/>
                <a:cs typeface="Arial"/>
              </a:rPr>
              <a:t> o</a:t>
            </a:r>
            <a:r>
              <a:rPr sz="1600" dirty="0">
                <a:solidFill>
                  <a:srgbClr val="231F20"/>
                </a:solidFill>
                <a:latin typeface="Arial"/>
                <a:cs typeface="Arial"/>
              </a:rPr>
              <a:t>rgan</a:t>
            </a:r>
            <a:r>
              <a:rPr sz="1600" spc="-16" dirty="0">
                <a:solidFill>
                  <a:srgbClr val="231F20"/>
                </a:solidFill>
                <a:latin typeface="Arial"/>
                <a:cs typeface="Arial"/>
              </a:rPr>
              <a:t>i</a:t>
            </a:r>
            <a:r>
              <a:rPr sz="1600" spc="-25" dirty="0">
                <a:solidFill>
                  <a:srgbClr val="231F20"/>
                </a:solidFill>
                <a:latin typeface="Arial"/>
                <a:cs typeface="Arial"/>
              </a:rPr>
              <a:t>z</a:t>
            </a:r>
            <a:r>
              <a:rPr sz="1600" dirty="0">
                <a:solidFill>
                  <a:srgbClr val="231F20"/>
                </a:solidFill>
                <a:latin typeface="Arial"/>
                <a:cs typeface="Arial"/>
              </a:rPr>
              <a:t>e</a:t>
            </a:r>
            <a:r>
              <a:rPr sz="1600" spc="8" dirty="0">
                <a:solidFill>
                  <a:srgbClr val="231F20"/>
                </a:solidFill>
                <a:latin typeface="Arial"/>
                <a:cs typeface="Arial"/>
              </a:rPr>
              <a:t>rs </a:t>
            </a:r>
            <a:r>
              <a:rPr sz="1600" spc="-8" dirty="0">
                <a:solidFill>
                  <a:srgbClr val="231F20"/>
                </a:solidFill>
                <a:latin typeface="Arial"/>
                <a:cs typeface="Arial"/>
              </a:rPr>
              <a:t>f</a:t>
            </a:r>
            <a:r>
              <a:rPr sz="1600" spc="8" dirty="0">
                <a:solidFill>
                  <a:srgbClr val="231F20"/>
                </a:solidFill>
                <a:latin typeface="Arial"/>
                <a:cs typeface="Arial"/>
              </a:rPr>
              <a:t>or </a:t>
            </a:r>
            <a:r>
              <a:rPr sz="1600" spc="-8" dirty="0">
                <a:solidFill>
                  <a:srgbClr val="231F20"/>
                </a:solidFill>
                <a:latin typeface="Arial"/>
                <a:cs typeface="Arial"/>
              </a:rPr>
              <a:t>s</a:t>
            </a:r>
            <a:r>
              <a:rPr sz="1600" spc="8" dirty="0">
                <a:solidFill>
                  <a:srgbClr val="231F20"/>
                </a:solidFill>
                <a:latin typeface="Arial"/>
                <a:cs typeface="Arial"/>
              </a:rPr>
              <a:t>pecif</a:t>
            </a:r>
            <a:r>
              <a:rPr sz="1600" dirty="0">
                <a:solidFill>
                  <a:srgbClr val="231F20"/>
                </a:solidFill>
                <a:latin typeface="Arial"/>
                <a:cs typeface="Arial"/>
              </a:rPr>
              <a:t>i</a:t>
            </a:r>
            <a:r>
              <a:rPr sz="1600" spc="8" dirty="0">
                <a:solidFill>
                  <a:srgbClr val="231F20"/>
                </a:solidFill>
                <a:latin typeface="Arial"/>
                <a:cs typeface="Arial"/>
              </a:rPr>
              <a:t>c </a:t>
            </a:r>
            <a:r>
              <a:rPr sz="1600" spc="16" dirty="0">
                <a:solidFill>
                  <a:srgbClr val="231F20"/>
                </a:solidFill>
                <a:latin typeface="Arial"/>
                <a:cs typeface="Arial"/>
              </a:rPr>
              <a:t>c</a:t>
            </a:r>
            <a:r>
              <a:rPr sz="1600" spc="8" dirty="0">
                <a:solidFill>
                  <a:srgbClr val="231F20"/>
                </a:solidFill>
                <a:latin typeface="Arial"/>
                <a:cs typeface="Arial"/>
              </a:rPr>
              <a:t>o</a:t>
            </a:r>
            <a:r>
              <a:rPr sz="1600" spc="-8" dirty="0">
                <a:solidFill>
                  <a:srgbClr val="231F20"/>
                </a:solidFill>
                <a:latin typeface="Arial"/>
                <a:cs typeface="Arial"/>
              </a:rPr>
              <a:t>n</a:t>
            </a:r>
            <a:r>
              <a:rPr sz="1600" spc="-16" dirty="0">
                <a:solidFill>
                  <a:srgbClr val="231F20"/>
                </a:solidFill>
                <a:latin typeface="Arial"/>
                <a:cs typeface="Arial"/>
              </a:rPr>
              <a:t>f</a:t>
            </a:r>
            <a:r>
              <a:rPr sz="1600" dirty="0">
                <a:solidFill>
                  <a:srgbClr val="231F20"/>
                </a:solidFill>
                <a:latin typeface="Arial"/>
                <a:cs typeface="Arial"/>
              </a:rPr>
              <a:t>e</a:t>
            </a:r>
            <a:r>
              <a:rPr sz="1600" spc="-8" dirty="0">
                <a:solidFill>
                  <a:srgbClr val="231F20"/>
                </a:solidFill>
                <a:latin typeface="Arial"/>
                <a:cs typeface="Arial"/>
              </a:rPr>
              <a:t>r</a:t>
            </a:r>
            <a:r>
              <a:rPr sz="1600" dirty="0">
                <a:solidFill>
                  <a:srgbClr val="231F20"/>
                </a:solidFill>
                <a:latin typeface="Arial"/>
                <a:cs typeface="Arial"/>
              </a:rPr>
              <a:t>en</a:t>
            </a:r>
            <a:r>
              <a:rPr sz="1600" spc="16" dirty="0">
                <a:solidFill>
                  <a:srgbClr val="231F20"/>
                </a:solidFill>
                <a:latin typeface="Arial"/>
                <a:cs typeface="Arial"/>
              </a:rPr>
              <a:t>ce</a:t>
            </a:r>
            <a:r>
              <a:rPr sz="1600" spc="8" dirty="0">
                <a:solidFill>
                  <a:srgbClr val="231F20"/>
                </a:solidFill>
                <a:latin typeface="Arial"/>
                <a:cs typeface="Arial"/>
              </a:rPr>
              <a:t> </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q</a:t>
            </a:r>
            <a:r>
              <a:rPr sz="1600" spc="-8" dirty="0">
                <a:solidFill>
                  <a:srgbClr val="231F20"/>
                </a:solidFill>
                <a:latin typeface="Arial"/>
                <a:cs typeface="Arial"/>
              </a:rPr>
              <a:t>u</a:t>
            </a:r>
            <a:r>
              <a:rPr sz="1600" spc="-16" dirty="0">
                <a:solidFill>
                  <a:srgbClr val="231F20"/>
                </a:solidFill>
                <a:latin typeface="Arial"/>
                <a:cs typeface="Arial"/>
              </a:rPr>
              <a:t>i</a:t>
            </a:r>
            <a:r>
              <a:rPr sz="1600" spc="-8" dirty="0">
                <a:solidFill>
                  <a:srgbClr val="231F20"/>
                </a:solidFill>
                <a:latin typeface="Arial"/>
                <a:cs typeface="Arial"/>
              </a:rPr>
              <a:t>r</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s </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ga</a:t>
            </a:r>
            <a:r>
              <a:rPr sz="1600" spc="-8" dirty="0">
                <a:solidFill>
                  <a:srgbClr val="231F20"/>
                </a:solidFill>
                <a:latin typeface="Arial"/>
                <a:cs typeface="Arial"/>
              </a:rPr>
              <a:t>rd</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g</a:t>
            </a:r>
            <a:r>
              <a:rPr sz="1600" spc="8" dirty="0">
                <a:solidFill>
                  <a:srgbClr val="231F20"/>
                </a:solidFill>
                <a:latin typeface="Arial"/>
                <a:cs typeface="Arial"/>
              </a:rPr>
              <a:t> </a:t>
            </a:r>
            <a:r>
              <a:rPr sz="1600" spc="-33" dirty="0">
                <a:solidFill>
                  <a:srgbClr val="231F20"/>
                </a:solidFill>
                <a:latin typeface="Arial"/>
                <a:cs typeface="Arial"/>
              </a:rPr>
              <a:t>e</a:t>
            </a:r>
            <a:r>
              <a:rPr sz="1600" spc="-8" dirty="0">
                <a:solidFill>
                  <a:srgbClr val="231F20"/>
                </a:solidFill>
                <a:latin typeface="Arial"/>
                <a:cs typeface="Arial"/>
              </a:rPr>
              <a:t>xa</a:t>
            </a:r>
            <a:r>
              <a:rPr sz="1600" spc="8" dirty="0">
                <a:solidFill>
                  <a:srgbClr val="231F20"/>
                </a:solidFill>
                <a:latin typeface="Arial"/>
                <a:cs typeface="Arial"/>
              </a:rPr>
              <a:t>ct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d</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en</a:t>
            </a:r>
            <a:r>
              <a:rPr sz="1600" spc="-8" dirty="0">
                <a:solidFill>
                  <a:srgbClr val="231F20"/>
                </a:solidFill>
                <a:latin typeface="Arial"/>
                <a:cs typeface="Arial"/>
              </a:rPr>
              <a:t>si</a:t>
            </a:r>
            <a:r>
              <a:rPr sz="1600" spc="8" dirty="0">
                <a:solidFill>
                  <a:srgbClr val="231F20"/>
                </a:solidFill>
                <a:latin typeface="Arial"/>
                <a:cs typeface="Arial"/>
              </a:rPr>
              <a:t>o</a:t>
            </a:r>
            <a:r>
              <a:rPr sz="1600" dirty="0">
                <a:solidFill>
                  <a:srgbClr val="231F20"/>
                </a:solidFill>
                <a:latin typeface="Arial"/>
                <a:cs typeface="Arial"/>
              </a:rPr>
              <a:t>n</a:t>
            </a:r>
            <a:r>
              <a:rPr sz="1600" spc="-16" dirty="0">
                <a:solidFill>
                  <a:srgbClr val="231F20"/>
                </a:solidFill>
                <a:latin typeface="Arial"/>
                <a:cs typeface="Arial"/>
              </a:rPr>
              <a:t>s</a:t>
            </a:r>
            <a:r>
              <a:rPr sz="1600" spc="8" dirty="0">
                <a:solidFill>
                  <a:srgbClr val="231F20"/>
                </a:solidFill>
                <a:latin typeface="Arial"/>
                <a:cs typeface="Arial"/>
              </a:rPr>
              <a:t>.</a:t>
            </a:r>
            <a:endParaRPr sz="1600" dirty="0">
              <a:latin typeface="Arial"/>
              <a:cs typeface="Arial"/>
            </a:endParaRPr>
          </a:p>
        </p:txBody>
      </p:sp>
      <p:sp>
        <p:nvSpPr>
          <p:cNvPr id="4" name="object 4"/>
          <p:cNvSpPr txBox="1"/>
          <p:nvPr/>
        </p:nvSpPr>
        <p:spPr>
          <a:xfrm>
            <a:off x="1579404" y="6244559"/>
            <a:ext cx="4375257" cy="1836617"/>
          </a:xfrm>
          <a:prstGeom prst="rect">
            <a:avLst/>
          </a:prstGeom>
        </p:spPr>
        <p:txBody>
          <a:bodyPr vert="horz" wrap="square" lIns="0" tIns="0" rIns="0" bIns="0" rtlCol="0">
            <a:spAutoFit/>
          </a:bodyPr>
          <a:lstStyle/>
          <a:p>
            <a:pPr marL="20790"/>
            <a:r>
              <a:rPr sz="1600" b="1" dirty="0">
                <a:solidFill>
                  <a:srgbClr val="4C4D4F"/>
                </a:solidFill>
                <a:latin typeface="Arial"/>
                <a:cs typeface="Arial"/>
              </a:rPr>
              <a:t>W</a:t>
            </a:r>
            <a:r>
              <a:rPr sz="1600" b="1" spc="25" dirty="0">
                <a:solidFill>
                  <a:srgbClr val="4C4D4F"/>
                </a:solidFill>
                <a:latin typeface="Arial"/>
                <a:cs typeface="Arial"/>
              </a:rPr>
              <a:t>r</a:t>
            </a:r>
            <a:r>
              <a:rPr sz="1600" b="1" spc="8" dirty="0">
                <a:solidFill>
                  <a:srgbClr val="4C4D4F"/>
                </a:solidFill>
                <a:latin typeface="Arial"/>
                <a:cs typeface="Arial"/>
              </a:rPr>
              <a:t>i</a:t>
            </a:r>
            <a:r>
              <a:rPr sz="1600" b="1" spc="16" dirty="0">
                <a:solidFill>
                  <a:srgbClr val="4C4D4F"/>
                </a:solidFill>
                <a:latin typeface="Arial"/>
                <a:cs typeface="Arial"/>
              </a:rPr>
              <a:t>t</a:t>
            </a:r>
            <a:r>
              <a:rPr sz="1600" b="1" dirty="0">
                <a:solidFill>
                  <a:srgbClr val="4C4D4F"/>
                </a:solidFill>
                <a:latin typeface="Arial"/>
                <a:cs typeface="Arial"/>
              </a:rPr>
              <a:t>i</a:t>
            </a:r>
            <a:r>
              <a:rPr sz="1600" b="1" spc="16" dirty="0">
                <a:solidFill>
                  <a:srgbClr val="4C4D4F"/>
                </a:solidFill>
                <a:latin typeface="Arial"/>
                <a:cs typeface="Arial"/>
              </a:rPr>
              <a:t>n</a:t>
            </a:r>
            <a:r>
              <a:rPr sz="1600" b="1" spc="25" dirty="0">
                <a:solidFill>
                  <a:srgbClr val="4C4D4F"/>
                </a:solidFill>
                <a:latin typeface="Arial"/>
                <a:cs typeface="Arial"/>
              </a:rPr>
              <a:t>g</a:t>
            </a:r>
            <a:r>
              <a:rPr sz="1600" b="1" spc="8" dirty="0">
                <a:solidFill>
                  <a:srgbClr val="4C4D4F"/>
                </a:solidFill>
                <a:latin typeface="Arial"/>
                <a:cs typeface="Arial"/>
              </a:rPr>
              <a:t> </a:t>
            </a:r>
            <a:r>
              <a:rPr sz="1600" b="1" spc="16" dirty="0">
                <a:solidFill>
                  <a:srgbClr val="4C4D4F"/>
                </a:solidFill>
                <a:latin typeface="Arial"/>
                <a:cs typeface="Arial"/>
              </a:rPr>
              <a:t>S</a:t>
            </a:r>
            <a:r>
              <a:rPr sz="1600" b="1" spc="41" dirty="0">
                <a:solidFill>
                  <a:srgbClr val="4C4D4F"/>
                </a:solidFill>
                <a:latin typeface="Arial"/>
                <a:cs typeface="Arial"/>
              </a:rPr>
              <a:t>t</a:t>
            </a:r>
            <a:r>
              <a:rPr sz="1600" b="1" dirty="0">
                <a:solidFill>
                  <a:srgbClr val="4C4D4F"/>
                </a:solidFill>
                <a:latin typeface="Arial"/>
                <a:cs typeface="Arial"/>
              </a:rPr>
              <a:t>y</a:t>
            </a:r>
            <a:r>
              <a:rPr sz="1600" b="1" spc="8" dirty="0">
                <a:solidFill>
                  <a:srgbClr val="4C4D4F"/>
                </a:solidFill>
                <a:latin typeface="Arial"/>
                <a:cs typeface="Arial"/>
              </a:rPr>
              <a:t>l</a:t>
            </a:r>
            <a:r>
              <a:rPr sz="1600" b="1" spc="-33" dirty="0">
                <a:solidFill>
                  <a:srgbClr val="4C4D4F"/>
                </a:solidFill>
                <a:latin typeface="Arial"/>
                <a:cs typeface="Arial"/>
              </a:rPr>
              <a:t>e</a:t>
            </a:r>
            <a:r>
              <a:rPr sz="1600" b="1" spc="8" dirty="0">
                <a:solidFill>
                  <a:srgbClr val="4C4D4F"/>
                </a:solidFill>
                <a:latin typeface="Arial"/>
                <a:cs typeface="Arial"/>
              </a:rPr>
              <a:t>:</a:t>
            </a:r>
            <a:endParaRPr sz="1600" dirty="0">
              <a:latin typeface="Arial"/>
              <a:cs typeface="Arial"/>
            </a:endParaRPr>
          </a:p>
          <a:p>
            <a:pPr marL="20790" marR="10395">
              <a:lnSpc>
                <a:spcPct val="102899"/>
              </a:lnSpc>
              <a:spcBef>
                <a:spcPts val="557"/>
              </a:spcBef>
            </a:pPr>
            <a:r>
              <a:rPr sz="1600" spc="16" dirty="0">
                <a:solidFill>
                  <a:srgbClr val="231F20"/>
                </a:solidFill>
                <a:latin typeface="Arial"/>
                <a:cs typeface="Arial"/>
              </a:rPr>
              <a:t>T</a:t>
            </a:r>
            <a:r>
              <a:rPr sz="1600" dirty="0">
                <a:solidFill>
                  <a:srgbClr val="231F20"/>
                </a:solidFill>
                <a:latin typeface="Arial"/>
                <a:cs typeface="Arial"/>
              </a:rPr>
              <a:t>h</a:t>
            </a:r>
            <a:r>
              <a:rPr sz="1600" spc="16" dirty="0">
                <a:solidFill>
                  <a:srgbClr val="231F20"/>
                </a:solidFill>
                <a:latin typeface="Arial"/>
                <a:cs typeface="Arial"/>
              </a:rPr>
              <a:t>e</a:t>
            </a:r>
            <a:r>
              <a:rPr sz="1600" spc="8" dirty="0">
                <a:solidFill>
                  <a:srgbClr val="231F20"/>
                </a:solidFill>
                <a:latin typeface="Arial"/>
                <a:cs typeface="Arial"/>
              </a:rPr>
              <a:t> w</a:t>
            </a:r>
            <a:r>
              <a:rPr sz="1600" spc="16" dirty="0">
                <a:solidFill>
                  <a:srgbClr val="231F20"/>
                </a:solidFill>
                <a:latin typeface="Arial"/>
                <a:cs typeface="Arial"/>
              </a:rPr>
              <a:t>r</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g</a:t>
            </a:r>
            <a:r>
              <a:rPr sz="1600" spc="8" dirty="0">
                <a:solidFill>
                  <a:srgbClr val="231F20"/>
                </a:solidFill>
                <a:latin typeface="Arial"/>
                <a:cs typeface="Arial"/>
              </a:rPr>
              <a:t> </a:t>
            </a:r>
            <a:r>
              <a:rPr sz="1600" spc="-16" dirty="0">
                <a:solidFill>
                  <a:srgbClr val="231F20"/>
                </a:solidFill>
                <a:latin typeface="Arial"/>
                <a:cs typeface="Arial"/>
              </a:rPr>
              <a:t>s</a:t>
            </a:r>
            <a:r>
              <a:rPr sz="1600" spc="33" dirty="0">
                <a:solidFill>
                  <a:srgbClr val="231F20"/>
                </a:solidFill>
                <a:latin typeface="Arial"/>
                <a:cs typeface="Arial"/>
              </a:rPr>
              <a:t>t</a:t>
            </a:r>
            <a:r>
              <a:rPr sz="1600" dirty="0">
                <a:solidFill>
                  <a:srgbClr val="231F20"/>
                </a:solidFill>
                <a:latin typeface="Arial"/>
                <a:cs typeface="Arial"/>
              </a:rPr>
              <a:t>y</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or </a:t>
            </a:r>
            <a:r>
              <a:rPr sz="1600" spc="-8" dirty="0">
                <a:solidFill>
                  <a:srgbClr val="231F20"/>
                </a:solidFill>
                <a:latin typeface="Arial"/>
                <a:cs typeface="Arial"/>
              </a:rPr>
              <a:t>s</a:t>
            </a:r>
            <a:r>
              <a:rPr sz="1600" spc="8" dirty="0">
                <a:solidFill>
                  <a:srgbClr val="231F20"/>
                </a:solidFill>
                <a:latin typeface="Arial"/>
                <a:cs typeface="Arial"/>
              </a:rPr>
              <a:t>c</a:t>
            </a:r>
            <a:r>
              <a:rPr sz="1600" spc="-8" dirty="0">
                <a:solidFill>
                  <a:srgbClr val="231F20"/>
                </a:solidFill>
                <a:latin typeface="Arial"/>
                <a:cs typeface="Arial"/>
              </a:rPr>
              <a:t>i</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if</a:t>
            </a:r>
            <a:r>
              <a:rPr sz="1600" dirty="0">
                <a:solidFill>
                  <a:srgbClr val="231F20"/>
                </a:solidFill>
                <a:latin typeface="Arial"/>
                <a:cs typeface="Arial"/>
              </a:rPr>
              <a:t>i</a:t>
            </a:r>
            <a:r>
              <a:rPr sz="1600" spc="8" dirty="0">
                <a:solidFill>
                  <a:srgbClr val="231F20"/>
                </a:solidFill>
                <a:latin typeface="Arial"/>
                <a:cs typeface="Arial"/>
              </a:rPr>
              <a:t>c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rs </a:t>
            </a:r>
            <a:r>
              <a:rPr sz="1600" spc="-8" dirty="0">
                <a:solidFill>
                  <a:srgbClr val="231F20"/>
                </a:solidFill>
                <a:latin typeface="Arial"/>
                <a:cs typeface="Arial"/>
              </a:rPr>
              <a:t>s</a:t>
            </a:r>
            <a:r>
              <a:rPr sz="1600" dirty="0">
                <a:solidFill>
                  <a:srgbClr val="231F20"/>
                </a:solidFill>
                <a:latin typeface="Arial"/>
                <a:cs typeface="Arial"/>
              </a:rPr>
              <a:t>hou</a:t>
            </a:r>
            <a:r>
              <a:rPr sz="1600" spc="-8" dirty="0">
                <a:solidFill>
                  <a:srgbClr val="231F20"/>
                </a:solidFill>
                <a:latin typeface="Arial"/>
                <a:cs typeface="Arial"/>
              </a:rPr>
              <a:t>l</a:t>
            </a:r>
            <a:r>
              <a:rPr sz="1600" spc="16" dirty="0">
                <a:solidFill>
                  <a:srgbClr val="231F20"/>
                </a:solidFill>
                <a:latin typeface="Arial"/>
                <a:cs typeface="Arial"/>
              </a:rPr>
              <a:t>d</a:t>
            </a:r>
            <a:r>
              <a:rPr sz="1600" spc="8" dirty="0">
                <a:solidFill>
                  <a:srgbClr val="231F20"/>
                </a:solidFill>
                <a:latin typeface="Arial"/>
                <a:cs typeface="Arial"/>
              </a:rPr>
              <a:t> m</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ch</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g</a:t>
            </a:r>
            <a:r>
              <a:rPr sz="1600" spc="-8" dirty="0">
                <a:solidFill>
                  <a:srgbClr val="231F20"/>
                </a:solidFill>
                <a:latin typeface="Arial"/>
                <a:cs typeface="Arial"/>
              </a:rPr>
              <a:t>ui</a:t>
            </a:r>
            <a:r>
              <a:rPr sz="1600" dirty="0">
                <a:solidFill>
                  <a:srgbClr val="231F20"/>
                </a:solidFill>
                <a:latin typeface="Arial"/>
                <a:cs typeface="Arial"/>
              </a:rPr>
              <a:t>d</a:t>
            </a:r>
            <a:r>
              <a:rPr sz="1600" spc="8" dirty="0">
                <a:solidFill>
                  <a:srgbClr val="231F20"/>
                </a:solidFill>
                <a:latin typeface="Arial"/>
                <a:cs typeface="Arial"/>
              </a:rPr>
              <a:t>e</a:t>
            </a:r>
            <a:r>
              <a:rPr sz="1600" spc="-25" dirty="0">
                <a:solidFill>
                  <a:srgbClr val="231F20"/>
                </a:solidFill>
                <a:latin typeface="Arial"/>
                <a:cs typeface="Arial"/>
              </a:rPr>
              <a:t>l</a:t>
            </a:r>
            <a:r>
              <a:rPr sz="1600" spc="-16" dirty="0">
                <a:solidFill>
                  <a:srgbClr val="231F20"/>
                </a:solidFill>
                <a:latin typeface="Arial"/>
                <a:cs typeface="Arial"/>
              </a:rPr>
              <a:t>i</a:t>
            </a:r>
            <a:r>
              <a:rPr sz="1600" dirty="0">
                <a:solidFill>
                  <a:srgbClr val="231F20"/>
                </a:solidFill>
                <a:latin typeface="Arial"/>
                <a:cs typeface="Arial"/>
              </a:rPr>
              <a:t>n</a:t>
            </a:r>
            <a:r>
              <a:rPr sz="1600" spc="8" dirty="0">
                <a:solidFill>
                  <a:srgbClr val="231F20"/>
                </a:solidFill>
                <a:latin typeface="Arial"/>
                <a:cs typeface="Arial"/>
              </a:rPr>
              <a:t>es </a:t>
            </a:r>
            <a:r>
              <a:rPr sz="1600" spc="-8" dirty="0">
                <a:solidFill>
                  <a:srgbClr val="231F20"/>
                </a:solidFill>
                <a:latin typeface="Arial"/>
                <a:cs typeface="Arial"/>
              </a:rPr>
              <a:t>f</a:t>
            </a:r>
            <a:r>
              <a:rPr sz="1600" spc="8" dirty="0">
                <a:solidFill>
                  <a:srgbClr val="231F20"/>
                </a:solidFill>
                <a:latin typeface="Arial"/>
                <a:cs typeface="Arial"/>
              </a:rPr>
              <a:t>or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u</a:t>
            </a:r>
            <a:r>
              <a:rPr sz="1600" dirty="0">
                <a:solidFill>
                  <a:srgbClr val="231F20"/>
                </a:solidFill>
                <a:latin typeface="Arial"/>
                <a:cs typeface="Arial"/>
              </a:rPr>
              <a:t>n</a:t>
            </a:r>
            <a:r>
              <a:rPr sz="1600" spc="-16" dirty="0">
                <a:solidFill>
                  <a:srgbClr val="231F20"/>
                </a:solidFill>
                <a:latin typeface="Arial"/>
                <a:cs typeface="Arial"/>
              </a:rPr>
              <a:t>i</a:t>
            </a:r>
            <a:r>
              <a:rPr sz="1600" spc="-33" dirty="0">
                <a:solidFill>
                  <a:srgbClr val="231F20"/>
                </a:solidFill>
                <a:latin typeface="Arial"/>
                <a:cs typeface="Arial"/>
              </a:rPr>
              <a:t>v</a:t>
            </a:r>
            <a:r>
              <a:rPr sz="1600" dirty="0">
                <a:solidFill>
                  <a:srgbClr val="231F20"/>
                </a:solidFill>
                <a:latin typeface="Arial"/>
                <a:cs typeface="Arial"/>
              </a:rPr>
              <a:t>e</a:t>
            </a:r>
            <a:r>
              <a:rPr sz="1600" spc="8" dirty="0">
                <a:solidFill>
                  <a:srgbClr val="231F20"/>
                </a:solidFill>
                <a:latin typeface="Arial"/>
                <a:cs typeface="Arial"/>
              </a:rPr>
              <a:t>r</a:t>
            </a:r>
            <a:r>
              <a:rPr sz="1600" spc="-8" dirty="0">
                <a:solidFill>
                  <a:srgbClr val="231F20"/>
                </a:solidFill>
                <a:latin typeface="Arial"/>
                <a:cs typeface="Arial"/>
              </a:rPr>
              <a:t>s</a:t>
            </a:r>
            <a:r>
              <a:rPr sz="1600" spc="-16" dirty="0">
                <a:solidFill>
                  <a:srgbClr val="231F20"/>
                </a:solidFill>
                <a:latin typeface="Arial"/>
                <a:cs typeface="Arial"/>
              </a:rPr>
              <a:t>i</a:t>
            </a:r>
            <a:r>
              <a:rPr sz="1600" spc="33" dirty="0">
                <a:solidFill>
                  <a:srgbClr val="231F20"/>
                </a:solidFill>
                <a:latin typeface="Arial"/>
                <a:cs typeface="Arial"/>
              </a:rPr>
              <a:t>t</a:t>
            </a:r>
            <a:r>
              <a:rPr sz="1600" spc="-98" dirty="0">
                <a:solidFill>
                  <a:srgbClr val="231F20"/>
                </a:solidFill>
                <a:latin typeface="Arial"/>
                <a:cs typeface="Arial"/>
              </a:rPr>
              <a:t>y</a:t>
            </a:r>
            <a:r>
              <a:rPr sz="1600" spc="8" dirty="0">
                <a:solidFill>
                  <a:srgbClr val="231F20"/>
                </a:solidFill>
                <a:latin typeface="Arial"/>
                <a:cs typeface="Arial"/>
              </a:rPr>
              <a:t>. </a:t>
            </a:r>
            <a:r>
              <a:rPr sz="1600" dirty="0">
                <a:solidFill>
                  <a:srgbClr val="231F20"/>
                </a:solidFill>
                <a:latin typeface="Arial"/>
                <a:cs typeface="Arial"/>
              </a:rPr>
              <a:t>U</a:t>
            </a:r>
            <a:r>
              <a:rPr sz="1600" spc="-8" dirty="0">
                <a:solidFill>
                  <a:srgbClr val="231F20"/>
                </a:solidFill>
                <a:latin typeface="Arial"/>
                <a:cs typeface="Arial"/>
              </a:rPr>
              <a:t>s</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E</a:t>
            </a:r>
            <a:r>
              <a:rPr sz="1600" spc="-8" dirty="0">
                <a:solidFill>
                  <a:srgbClr val="231F20"/>
                </a:solidFill>
                <a:latin typeface="Arial"/>
                <a:cs typeface="Arial"/>
              </a:rPr>
              <a:t>d</a:t>
            </a:r>
            <a:r>
              <a:rPr sz="1600" spc="-16" dirty="0">
                <a:solidFill>
                  <a:srgbClr val="231F20"/>
                </a:solidFill>
                <a:latin typeface="Arial"/>
                <a:cs typeface="Arial"/>
              </a:rPr>
              <a:t>it</a:t>
            </a:r>
            <a:r>
              <a:rPr sz="1600" spc="8" dirty="0">
                <a:solidFill>
                  <a:srgbClr val="231F20"/>
                </a:solidFill>
                <a:latin typeface="Arial"/>
                <a:cs typeface="Arial"/>
              </a:rPr>
              <a:t>o</a:t>
            </a:r>
            <a:r>
              <a:rPr sz="1600" spc="16" dirty="0">
                <a:solidFill>
                  <a:srgbClr val="231F20"/>
                </a:solidFill>
                <a:latin typeface="Arial"/>
                <a:cs typeface="Arial"/>
              </a:rPr>
              <a:t>r</a:t>
            </a:r>
            <a:r>
              <a:rPr sz="1600" spc="-16" dirty="0">
                <a:solidFill>
                  <a:srgbClr val="231F20"/>
                </a:solidFill>
                <a:latin typeface="Arial"/>
                <a:cs typeface="Arial"/>
              </a:rPr>
              <a:t>i</a:t>
            </a:r>
            <a:r>
              <a:rPr sz="1600" dirty="0">
                <a:solidFill>
                  <a:srgbClr val="231F20"/>
                </a:solidFill>
                <a:latin typeface="Arial"/>
                <a:cs typeface="Arial"/>
              </a:rPr>
              <a:t>al</a:t>
            </a:r>
            <a:r>
              <a:rPr sz="1600" spc="8" dirty="0">
                <a:solidFill>
                  <a:srgbClr val="231F20"/>
                </a:solidFill>
                <a:latin typeface="Arial"/>
                <a:cs typeface="Arial"/>
              </a:rPr>
              <a:t> S</a:t>
            </a:r>
            <a:r>
              <a:rPr sz="1600" spc="33" dirty="0">
                <a:solidFill>
                  <a:srgbClr val="231F20"/>
                </a:solidFill>
                <a:latin typeface="Arial"/>
                <a:cs typeface="Arial"/>
              </a:rPr>
              <a:t>t</a:t>
            </a:r>
            <a:r>
              <a:rPr sz="1600" dirty="0">
                <a:solidFill>
                  <a:srgbClr val="231F20"/>
                </a:solidFill>
                <a:latin typeface="Arial"/>
                <a:cs typeface="Arial"/>
              </a:rPr>
              <a:t>y</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G</a:t>
            </a:r>
            <a:r>
              <a:rPr sz="1600" spc="-8" dirty="0">
                <a:solidFill>
                  <a:srgbClr val="231F20"/>
                </a:solidFill>
                <a:latin typeface="Arial"/>
                <a:cs typeface="Arial"/>
              </a:rPr>
              <a:t>ui</a:t>
            </a:r>
            <a:r>
              <a:rPr sz="1600" dirty="0">
                <a:solidFill>
                  <a:srgbClr val="231F20"/>
                </a:solidFill>
                <a:latin typeface="Arial"/>
                <a:cs typeface="Arial"/>
              </a:rPr>
              <a:t>d</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lang="en-US" sz="1600" b="1" spc="8" dirty="0">
                <a:solidFill>
                  <a:srgbClr val="231F20"/>
                </a:solidFill>
                <a:latin typeface="Proxima Nova"/>
                <a:cs typeface="Proxima Nova"/>
              </a:rPr>
              <a:t>osu.edu/brand </a:t>
            </a:r>
            <a:r>
              <a:rPr sz="1600" spc="-8" dirty="0">
                <a:solidFill>
                  <a:srgbClr val="231F20"/>
                </a:solidFill>
                <a:latin typeface="Arial"/>
                <a:cs typeface="Arial"/>
              </a:rPr>
              <a:t>f</a:t>
            </a:r>
            <a:r>
              <a:rPr sz="1600" spc="8" dirty="0">
                <a:solidFill>
                  <a:srgbClr val="231F20"/>
                </a:solidFill>
                <a:latin typeface="Arial"/>
                <a:cs typeface="Arial"/>
              </a:rPr>
              <a:t>or g</a:t>
            </a:r>
            <a:r>
              <a:rPr sz="1600" dirty="0">
                <a:solidFill>
                  <a:srgbClr val="231F20"/>
                </a:solidFill>
                <a:latin typeface="Arial"/>
                <a:cs typeface="Arial"/>
              </a:rPr>
              <a:t>eneral</a:t>
            </a:r>
            <a:r>
              <a:rPr sz="1600" spc="8" dirty="0">
                <a:solidFill>
                  <a:srgbClr val="231F20"/>
                </a:solidFill>
                <a:latin typeface="Arial"/>
                <a:cs typeface="Arial"/>
              </a:rPr>
              <a:t> </a:t>
            </a:r>
            <a:r>
              <a:rPr sz="1600" dirty="0">
                <a:solidFill>
                  <a:srgbClr val="231F20"/>
                </a:solidFill>
                <a:latin typeface="Arial"/>
                <a:cs typeface="Arial"/>
              </a:rPr>
              <a:t>g</a:t>
            </a:r>
            <a:r>
              <a:rPr sz="1600" spc="-8" dirty="0">
                <a:solidFill>
                  <a:srgbClr val="231F20"/>
                </a:solidFill>
                <a:latin typeface="Arial"/>
                <a:cs typeface="Arial"/>
              </a:rPr>
              <a:t>ui</a:t>
            </a:r>
            <a:r>
              <a:rPr sz="1600" dirty="0">
                <a:solidFill>
                  <a:srgbClr val="231F20"/>
                </a:solidFill>
                <a:latin typeface="Arial"/>
                <a:cs typeface="Arial"/>
              </a:rPr>
              <a:t>dan</a:t>
            </a:r>
            <a:r>
              <a:rPr sz="1600" spc="16" dirty="0">
                <a:solidFill>
                  <a:srgbClr val="231F20"/>
                </a:solidFill>
                <a:latin typeface="Arial"/>
                <a:cs typeface="Arial"/>
              </a:rPr>
              <a:t>ce</a:t>
            </a:r>
            <a:r>
              <a:rPr sz="1600" spc="8" dirty="0">
                <a:solidFill>
                  <a:srgbClr val="231F20"/>
                </a:solidFill>
                <a:latin typeface="Arial"/>
                <a:cs typeface="Arial"/>
              </a:rPr>
              <a:t> w</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spc="-8" dirty="0">
                <a:solidFill>
                  <a:srgbClr val="231F20"/>
                </a:solidFill>
                <a:latin typeface="Arial"/>
                <a:cs typeface="Arial"/>
              </a:rPr>
              <a:t>a</a:t>
            </a:r>
            <a:r>
              <a:rPr sz="1600" spc="25" dirty="0">
                <a:solidFill>
                  <a:srgbClr val="231F20"/>
                </a:solidFill>
                <a:latin typeface="Arial"/>
                <a:cs typeface="Arial"/>
              </a:rPr>
              <a:t>c</a:t>
            </a:r>
            <a:r>
              <a:rPr sz="1600" dirty="0">
                <a:solidFill>
                  <a:srgbClr val="231F20"/>
                </a:solidFill>
                <a:latin typeface="Arial"/>
                <a:cs typeface="Arial"/>
              </a:rPr>
              <a:t>ade</a:t>
            </a:r>
            <a:r>
              <a:rPr sz="1600" spc="8" dirty="0">
                <a:solidFill>
                  <a:srgbClr val="231F20"/>
                </a:solidFill>
                <a:latin typeface="Arial"/>
                <a:cs typeface="Arial"/>
              </a:rPr>
              <a:t>m</a:t>
            </a:r>
            <a:r>
              <a:rPr sz="1600" spc="-16" dirty="0">
                <a:solidFill>
                  <a:srgbClr val="231F20"/>
                </a:solidFill>
                <a:latin typeface="Arial"/>
                <a:cs typeface="Arial"/>
              </a:rPr>
              <a:t>i</a:t>
            </a:r>
            <a:r>
              <a:rPr sz="1600" spc="8" dirty="0">
                <a:solidFill>
                  <a:srgbClr val="231F20"/>
                </a:solidFill>
                <a:latin typeface="Arial"/>
                <a:cs typeface="Arial"/>
              </a:rPr>
              <a:t>c </a:t>
            </a:r>
            <a:r>
              <a:rPr sz="1600" dirty="0">
                <a:solidFill>
                  <a:srgbClr val="231F20"/>
                </a:solidFill>
                <a:latin typeface="Arial"/>
                <a:cs typeface="Arial"/>
              </a:rPr>
              <a:t>t</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l</a:t>
            </a:r>
            <a:r>
              <a:rPr sz="1600" spc="8" dirty="0">
                <a:solidFill>
                  <a:srgbClr val="231F20"/>
                </a:solidFill>
                <a:latin typeface="Arial"/>
                <a:cs typeface="Arial"/>
              </a:rPr>
              <a:t>e</a:t>
            </a:r>
            <a:r>
              <a:rPr sz="1600" spc="-16" dirty="0">
                <a:solidFill>
                  <a:srgbClr val="231F20"/>
                </a:solidFill>
                <a:latin typeface="Arial"/>
                <a:cs typeface="Arial"/>
              </a:rPr>
              <a:t>s</a:t>
            </a:r>
            <a:r>
              <a:rPr sz="1600" spc="8" dirty="0">
                <a:solidFill>
                  <a:srgbClr val="231F20"/>
                </a:solidFill>
                <a:latin typeface="Arial"/>
                <a:cs typeface="Arial"/>
              </a:rPr>
              <a:t>, </a:t>
            </a:r>
            <a:r>
              <a:rPr sz="1600" dirty="0">
                <a:solidFill>
                  <a:srgbClr val="231F20"/>
                </a:solidFill>
                <a:latin typeface="Arial"/>
                <a:cs typeface="Arial"/>
              </a:rPr>
              <a:t>na</a:t>
            </a:r>
            <a:r>
              <a:rPr sz="1600" spc="8" dirty="0">
                <a:solidFill>
                  <a:srgbClr val="231F20"/>
                </a:solidFill>
                <a:latin typeface="Arial"/>
                <a:cs typeface="Arial"/>
              </a:rPr>
              <a:t>mes </a:t>
            </a:r>
            <a:r>
              <a:rPr sz="1600" spc="-8" dirty="0">
                <a:solidFill>
                  <a:srgbClr val="231F20"/>
                </a:solidFill>
                <a:latin typeface="Arial"/>
                <a:cs typeface="Arial"/>
              </a:rPr>
              <a:t>o</a:t>
            </a:r>
            <a:r>
              <a:rPr sz="1600" spc="8" dirty="0">
                <a:solidFill>
                  <a:srgbClr val="231F20"/>
                </a:solidFill>
                <a:latin typeface="Arial"/>
                <a:cs typeface="Arial"/>
              </a:rPr>
              <a:t>f </a:t>
            </a:r>
            <a:r>
              <a:rPr sz="1600" spc="25" dirty="0">
                <a:solidFill>
                  <a:srgbClr val="231F20"/>
                </a:solidFill>
                <a:latin typeface="Arial"/>
                <a:cs typeface="Arial"/>
              </a:rPr>
              <a:t>c</a:t>
            </a:r>
            <a:r>
              <a:rPr sz="1600" dirty="0">
                <a:solidFill>
                  <a:srgbClr val="231F20"/>
                </a:solidFill>
                <a:latin typeface="Arial"/>
                <a:cs typeface="Arial"/>
              </a:rPr>
              <a:t>a</a:t>
            </a:r>
            <a:r>
              <a:rPr sz="1600" spc="8" dirty="0">
                <a:solidFill>
                  <a:srgbClr val="231F20"/>
                </a:solidFill>
                <a:latin typeface="Arial"/>
                <a:cs typeface="Arial"/>
              </a:rPr>
              <a:t>m</a:t>
            </a:r>
            <a:r>
              <a:rPr sz="1600" dirty="0">
                <a:solidFill>
                  <a:srgbClr val="231F20"/>
                </a:solidFill>
                <a:latin typeface="Arial"/>
                <a:cs typeface="Arial"/>
              </a:rPr>
              <a:t>pu</a:t>
            </a:r>
            <a:r>
              <a:rPr sz="1600" spc="8" dirty="0">
                <a:solidFill>
                  <a:srgbClr val="231F20"/>
                </a:solidFill>
                <a:latin typeface="Arial"/>
                <a:cs typeface="Arial"/>
              </a:rPr>
              <a:t>s </a:t>
            </a:r>
            <a:r>
              <a:rPr sz="1600" dirty="0">
                <a:solidFill>
                  <a:srgbClr val="231F20"/>
                </a:solidFill>
                <a:latin typeface="Arial"/>
                <a:cs typeface="Arial"/>
              </a:rPr>
              <a:t>b</a:t>
            </a:r>
            <a:r>
              <a:rPr sz="1600" spc="-8" dirty="0">
                <a:solidFill>
                  <a:srgbClr val="231F20"/>
                </a:solidFill>
                <a:latin typeface="Arial"/>
                <a:cs typeface="Arial"/>
              </a:rPr>
              <a:t>u</a:t>
            </a:r>
            <a:r>
              <a:rPr sz="1600" spc="-16" dirty="0">
                <a:solidFill>
                  <a:srgbClr val="231F20"/>
                </a:solidFill>
                <a:latin typeface="Arial"/>
                <a:cs typeface="Arial"/>
              </a:rPr>
              <a:t>i</a:t>
            </a:r>
            <a:r>
              <a:rPr sz="1600" spc="-8" dirty="0">
                <a:solidFill>
                  <a:srgbClr val="231F20"/>
                </a:solidFill>
                <a:latin typeface="Arial"/>
                <a:cs typeface="Arial"/>
              </a:rPr>
              <a:t>ld</a:t>
            </a:r>
            <a:r>
              <a:rPr sz="1600" spc="-16" dirty="0">
                <a:solidFill>
                  <a:srgbClr val="231F20"/>
                </a:solidFill>
                <a:latin typeface="Arial"/>
                <a:cs typeface="Arial"/>
              </a:rPr>
              <a:t>i</a:t>
            </a:r>
            <a:r>
              <a:rPr sz="1600" dirty="0">
                <a:solidFill>
                  <a:srgbClr val="231F20"/>
                </a:solidFill>
                <a:latin typeface="Arial"/>
                <a:cs typeface="Arial"/>
              </a:rPr>
              <a:t>ng</a:t>
            </a:r>
            <a:r>
              <a:rPr sz="1600" spc="-16" dirty="0">
                <a:solidFill>
                  <a:srgbClr val="231F20"/>
                </a:solidFill>
                <a:latin typeface="Arial"/>
                <a:cs typeface="Arial"/>
              </a:rPr>
              <a:t>s</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c</a:t>
            </a:r>
            <a:r>
              <a:rPr sz="1600" spc="8" dirty="0">
                <a:solidFill>
                  <a:srgbClr val="231F20"/>
                </a:solidFill>
                <a:latin typeface="Arial"/>
                <a:cs typeface="Arial"/>
              </a:rPr>
              <a:t>o</a:t>
            </a:r>
            <a:r>
              <a:rPr sz="1600" spc="16" dirty="0">
                <a:solidFill>
                  <a:srgbClr val="231F20"/>
                </a:solidFill>
                <a:latin typeface="Arial"/>
                <a:cs typeface="Arial"/>
              </a:rPr>
              <a:t>r</a:t>
            </a:r>
            <a:r>
              <a:rPr sz="1600" spc="-8" dirty="0">
                <a:solidFill>
                  <a:srgbClr val="231F20"/>
                </a:solidFill>
                <a:latin typeface="Arial"/>
                <a:cs typeface="Arial"/>
              </a:rPr>
              <a:t>r</a:t>
            </a:r>
            <a:r>
              <a:rPr sz="1600" spc="8" dirty="0">
                <a:solidFill>
                  <a:srgbClr val="231F20"/>
                </a:solidFill>
                <a:latin typeface="Arial"/>
                <a:cs typeface="Arial"/>
              </a:rPr>
              <a:t>ect </a:t>
            </a:r>
            <a:r>
              <a:rPr sz="1600" spc="-16" dirty="0">
                <a:solidFill>
                  <a:srgbClr val="231F20"/>
                </a:solidFill>
                <a:latin typeface="Arial"/>
                <a:cs typeface="Arial"/>
              </a:rPr>
              <a:t>w</a:t>
            </a:r>
            <a:r>
              <a:rPr sz="1600" spc="-33" dirty="0">
                <a:solidFill>
                  <a:srgbClr val="231F20"/>
                </a:solidFill>
                <a:latin typeface="Arial"/>
                <a:cs typeface="Arial"/>
              </a:rPr>
              <a:t>a</a:t>
            </a:r>
            <a:r>
              <a:rPr sz="1600" spc="8" dirty="0">
                <a:solidFill>
                  <a:srgbClr val="231F20"/>
                </a:solidFill>
                <a:latin typeface="Arial"/>
                <a:cs typeface="Arial"/>
              </a:rPr>
              <a:t>y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r</a:t>
            </a:r>
            <a:r>
              <a:rPr sz="1600" spc="-16" dirty="0">
                <a:solidFill>
                  <a:srgbClr val="231F20"/>
                </a:solidFill>
                <a:latin typeface="Arial"/>
                <a:cs typeface="Arial"/>
              </a:rPr>
              <a:t>ef</a:t>
            </a:r>
            <a:r>
              <a:rPr sz="1600" dirty="0">
                <a:solidFill>
                  <a:srgbClr val="231F20"/>
                </a:solidFill>
                <a:latin typeface="Arial"/>
                <a:cs typeface="Arial"/>
              </a:rPr>
              <a:t>e</a:t>
            </a:r>
            <a:r>
              <a:rPr sz="1600" spc="8" dirty="0">
                <a:solidFill>
                  <a:srgbClr val="231F20"/>
                </a:solidFill>
                <a:latin typeface="Arial"/>
                <a:cs typeface="Arial"/>
              </a:rPr>
              <a:t>r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c</a:t>
            </a:r>
            <a:r>
              <a:rPr sz="1600" dirty="0">
                <a:solidFill>
                  <a:srgbClr val="231F20"/>
                </a:solidFill>
                <a:latin typeface="Arial"/>
                <a:cs typeface="Arial"/>
              </a:rPr>
              <a:t>ampu</a:t>
            </a:r>
            <a:r>
              <a:rPr sz="1600" spc="-16" dirty="0">
                <a:solidFill>
                  <a:srgbClr val="231F20"/>
                </a:solidFill>
                <a:latin typeface="Arial"/>
                <a:cs typeface="Arial"/>
              </a:rPr>
              <a:t>s</a:t>
            </a:r>
            <a:r>
              <a:rPr sz="1600" spc="8" dirty="0">
                <a:solidFill>
                  <a:srgbClr val="231F20"/>
                </a:solidFill>
                <a:latin typeface="Arial"/>
                <a:cs typeface="Arial"/>
              </a:rPr>
              <a:t>, </a:t>
            </a:r>
            <a:r>
              <a:rPr sz="1600" spc="-16" dirty="0">
                <a:solidFill>
                  <a:srgbClr val="231F20"/>
                </a:solidFill>
                <a:latin typeface="Arial"/>
                <a:cs typeface="Arial"/>
              </a:rPr>
              <a:t>et</a:t>
            </a:r>
            <a:r>
              <a:rPr sz="1600" dirty="0">
                <a:solidFill>
                  <a:srgbClr val="231F20"/>
                </a:solidFill>
                <a:latin typeface="Arial"/>
                <a:cs typeface="Arial"/>
              </a:rPr>
              <a:t>c</a:t>
            </a:r>
            <a:r>
              <a:rPr sz="1600" spc="8" dirty="0">
                <a:solidFill>
                  <a:srgbClr val="231F20"/>
                </a:solidFill>
                <a:latin typeface="Arial"/>
                <a:cs typeface="Arial"/>
              </a:rPr>
              <a:t>.</a:t>
            </a:r>
            <a:endParaRPr sz="1600" dirty="0">
              <a:latin typeface="Arial"/>
              <a:cs typeface="Arial"/>
            </a:endParaRPr>
          </a:p>
        </p:txBody>
      </p:sp>
      <p:sp>
        <p:nvSpPr>
          <p:cNvPr id="5" name="object 5"/>
          <p:cNvSpPr txBox="1"/>
          <p:nvPr/>
        </p:nvSpPr>
        <p:spPr>
          <a:xfrm>
            <a:off x="1579405" y="8262893"/>
            <a:ext cx="4417886" cy="3452940"/>
          </a:xfrm>
          <a:prstGeom prst="rect">
            <a:avLst/>
          </a:prstGeom>
        </p:spPr>
        <p:txBody>
          <a:bodyPr vert="horz" wrap="square" lIns="0" tIns="0" rIns="0" bIns="0" rtlCol="0">
            <a:spAutoFit/>
          </a:bodyPr>
          <a:lstStyle/>
          <a:p>
            <a:pPr marL="20790" marR="1896039">
              <a:lnSpc>
                <a:spcPct val="111300"/>
              </a:lnSpc>
            </a:pPr>
            <a:r>
              <a:rPr sz="1600" b="1" dirty="0">
                <a:solidFill>
                  <a:srgbClr val="4C4D4F"/>
                </a:solidFill>
                <a:latin typeface="Arial"/>
                <a:cs typeface="Arial"/>
              </a:rPr>
              <a:t>C</a:t>
            </a:r>
            <a:r>
              <a:rPr sz="1600" b="1" spc="16" dirty="0">
                <a:solidFill>
                  <a:srgbClr val="4C4D4F"/>
                </a:solidFill>
                <a:latin typeface="Arial"/>
                <a:cs typeface="Arial"/>
              </a:rPr>
              <a:t>o</a:t>
            </a:r>
            <a:r>
              <a:rPr sz="1600" b="1" spc="-8" dirty="0">
                <a:solidFill>
                  <a:srgbClr val="4C4D4F"/>
                </a:solidFill>
                <a:latin typeface="Arial"/>
                <a:cs typeface="Arial"/>
              </a:rPr>
              <a:t>p</a:t>
            </a:r>
            <a:r>
              <a:rPr sz="1600" b="1" spc="8" dirty="0">
                <a:solidFill>
                  <a:srgbClr val="4C4D4F"/>
                </a:solidFill>
                <a:latin typeface="Arial"/>
                <a:cs typeface="Arial"/>
              </a:rPr>
              <a:t>y</a:t>
            </a:r>
            <a:r>
              <a:rPr sz="1600" b="1" spc="16" dirty="0">
                <a:solidFill>
                  <a:srgbClr val="4C4D4F"/>
                </a:solidFill>
                <a:latin typeface="Arial"/>
                <a:cs typeface="Arial"/>
              </a:rPr>
              <a:t>r</a:t>
            </a:r>
            <a:r>
              <a:rPr sz="1600" b="1" dirty="0">
                <a:solidFill>
                  <a:srgbClr val="4C4D4F"/>
                </a:solidFill>
                <a:latin typeface="Arial"/>
                <a:cs typeface="Arial"/>
              </a:rPr>
              <a:t>i</a:t>
            </a:r>
            <a:r>
              <a:rPr sz="1600" b="1" spc="16" dirty="0">
                <a:solidFill>
                  <a:srgbClr val="4C4D4F"/>
                </a:solidFill>
                <a:latin typeface="Arial"/>
                <a:cs typeface="Arial"/>
              </a:rPr>
              <a:t>gh</a:t>
            </a:r>
            <a:r>
              <a:rPr sz="1600" b="1" spc="8" dirty="0">
                <a:solidFill>
                  <a:srgbClr val="4C4D4F"/>
                </a:solidFill>
                <a:latin typeface="Arial"/>
                <a:cs typeface="Arial"/>
              </a:rPr>
              <a:t>t a</a:t>
            </a:r>
            <a:r>
              <a:rPr sz="1600" b="1" spc="16" dirty="0">
                <a:solidFill>
                  <a:srgbClr val="4C4D4F"/>
                </a:solidFill>
                <a:latin typeface="Arial"/>
                <a:cs typeface="Arial"/>
              </a:rPr>
              <a:t>n</a:t>
            </a:r>
            <a:r>
              <a:rPr sz="1600" b="1" spc="25" dirty="0">
                <a:solidFill>
                  <a:srgbClr val="4C4D4F"/>
                </a:solidFill>
                <a:latin typeface="Arial"/>
                <a:cs typeface="Arial"/>
              </a:rPr>
              <a:t>d</a:t>
            </a:r>
            <a:r>
              <a:rPr sz="1600" b="1" spc="8" dirty="0">
                <a:solidFill>
                  <a:srgbClr val="4C4D4F"/>
                </a:solidFill>
                <a:latin typeface="Arial"/>
                <a:cs typeface="Arial"/>
              </a:rPr>
              <a:t> I</a:t>
            </a:r>
            <a:r>
              <a:rPr sz="1600" b="1" spc="16" dirty="0">
                <a:solidFill>
                  <a:srgbClr val="4C4D4F"/>
                </a:solidFill>
                <a:latin typeface="Arial"/>
                <a:cs typeface="Arial"/>
              </a:rPr>
              <a:t>n</a:t>
            </a:r>
            <a:r>
              <a:rPr sz="1600" b="1" spc="8" dirty="0">
                <a:solidFill>
                  <a:srgbClr val="4C4D4F"/>
                </a:solidFill>
                <a:latin typeface="Arial"/>
                <a:cs typeface="Arial"/>
              </a:rPr>
              <a:t>te</a:t>
            </a:r>
            <a:r>
              <a:rPr sz="1600" b="1" spc="-8" dirty="0">
                <a:solidFill>
                  <a:srgbClr val="4C4D4F"/>
                </a:solidFill>
                <a:latin typeface="Arial"/>
                <a:cs typeface="Arial"/>
              </a:rPr>
              <a:t>l</a:t>
            </a:r>
            <a:r>
              <a:rPr sz="1600" b="1" spc="8" dirty="0">
                <a:solidFill>
                  <a:srgbClr val="4C4D4F"/>
                </a:solidFill>
                <a:latin typeface="Arial"/>
                <a:cs typeface="Arial"/>
              </a:rPr>
              <a:t>le</a:t>
            </a:r>
            <a:r>
              <a:rPr sz="1600" b="1" spc="25" dirty="0">
                <a:solidFill>
                  <a:srgbClr val="4C4D4F"/>
                </a:solidFill>
                <a:latin typeface="Arial"/>
                <a:cs typeface="Arial"/>
              </a:rPr>
              <a:t>c</a:t>
            </a:r>
            <a:r>
              <a:rPr sz="1600" b="1" spc="8" dirty="0">
                <a:solidFill>
                  <a:srgbClr val="4C4D4F"/>
                </a:solidFill>
                <a:latin typeface="Arial"/>
                <a:cs typeface="Arial"/>
              </a:rPr>
              <a:t>t</a:t>
            </a:r>
            <a:r>
              <a:rPr sz="1600" b="1" spc="16" dirty="0">
                <a:solidFill>
                  <a:srgbClr val="4C4D4F"/>
                </a:solidFill>
                <a:latin typeface="Arial"/>
                <a:cs typeface="Arial"/>
              </a:rPr>
              <a:t>u</a:t>
            </a:r>
            <a:r>
              <a:rPr sz="1600" b="1" dirty="0">
                <a:solidFill>
                  <a:srgbClr val="4C4D4F"/>
                </a:solidFill>
                <a:latin typeface="Arial"/>
                <a:cs typeface="Arial"/>
              </a:rPr>
              <a:t>al </a:t>
            </a:r>
            <a:r>
              <a:rPr sz="1600" b="1" spc="-8" dirty="0">
                <a:solidFill>
                  <a:srgbClr val="4C4D4F"/>
                </a:solidFill>
                <a:latin typeface="Arial"/>
                <a:cs typeface="Arial"/>
              </a:rPr>
              <a:t>Pr</a:t>
            </a:r>
            <a:r>
              <a:rPr sz="1600" b="1" spc="16" dirty="0">
                <a:solidFill>
                  <a:srgbClr val="4C4D4F"/>
                </a:solidFill>
                <a:latin typeface="Arial"/>
                <a:cs typeface="Arial"/>
              </a:rPr>
              <a:t>o</a:t>
            </a:r>
            <a:r>
              <a:rPr sz="1600" b="1" spc="33" dirty="0">
                <a:solidFill>
                  <a:srgbClr val="4C4D4F"/>
                </a:solidFill>
                <a:latin typeface="Arial"/>
                <a:cs typeface="Arial"/>
              </a:rPr>
              <a:t>p</a:t>
            </a:r>
            <a:r>
              <a:rPr sz="1600" b="1" spc="8" dirty="0">
                <a:solidFill>
                  <a:srgbClr val="4C4D4F"/>
                </a:solidFill>
                <a:latin typeface="Arial"/>
                <a:cs typeface="Arial"/>
              </a:rPr>
              <a:t>e</a:t>
            </a:r>
            <a:r>
              <a:rPr sz="1600" b="1" spc="57" dirty="0">
                <a:solidFill>
                  <a:srgbClr val="4C4D4F"/>
                </a:solidFill>
                <a:latin typeface="Arial"/>
                <a:cs typeface="Arial"/>
              </a:rPr>
              <a:t>r</a:t>
            </a:r>
            <a:r>
              <a:rPr sz="1600" b="1" spc="41" dirty="0">
                <a:solidFill>
                  <a:srgbClr val="4C4D4F"/>
                </a:solidFill>
                <a:latin typeface="Arial"/>
                <a:cs typeface="Arial"/>
              </a:rPr>
              <a:t>t</a:t>
            </a:r>
            <a:r>
              <a:rPr sz="1600" b="1" spc="16" dirty="0">
                <a:solidFill>
                  <a:srgbClr val="4C4D4F"/>
                </a:solidFill>
                <a:latin typeface="Arial"/>
                <a:cs typeface="Arial"/>
              </a:rPr>
              <a:t>y</a:t>
            </a:r>
            <a:r>
              <a:rPr sz="1600" b="1" spc="8" dirty="0">
                <a:solidFill>
                  <a:srgbClr val="4C4D4F"/>
                </a:solidFill>
                <a:latin typeface="Arial"/>
                <a:cs typeface="Arial"/>
              </a:rPr>
              <a:t> </a:t>
            </a:r>
            <a:r>
              <a:rPr sz="1600" b="1" spc="16" dirty="0">
                <a:solidFill>
                  <a:srgbClr val="4C4D4F"/>
                </a:solidFill>
                <a:latin typeface="Arial"/>
                <a:cs typeface="Arial"/>
              </a:rPr>
              <a:t>G</a:t>
            </a:r>
            <a:r>
              <a:rPr sz="1600" b="1" spc="8" dirty="0">
                <a:solidFill>
                  <a:srgbClr val="4C4D4F"/>
                </a:solidFill>
                <a:latin typeface="Arial"/>
                <a:cs typeface="Arial"/>
              </a:rPr>
              <a:t>ui</a:t>
            </a:r>
            <a:r>
              <a:rPr sz="1600" b="1" spc="33" dirty="0">
                <a:solidFill>
                  <a:srgbClr val="4C4D4F"/>
                </a:solidFill>
                <a:latin typeface="Arial"/>
                <a:cs typeface="Arial"/>
              </a:rPr>
              <a:t>d</a:t>
            </a:r>
            <a:r>
              <a:rPr sz="1600" b="1" spc="8" dirty="0">
                <a:solidFill>
                  <a:srgbClr val="4C4D4F"/>
                </a:solidFill>
                <a:latin typeface="Arial"/>
                <a:cs typeface="Arial"/>
              </a:rPr>
              <a:t>e</a:t>
            </a:r>
            <a:r>
              <a:rPr sz="1600" b="1" spc="-8" dirty="0">
                <a:solidFill>
                  <a:srgbClr val="4C4D4F"/>
                </a:solidFill>
                <a:latin typeface="Arial"/>
                <a:cs typeface="Arial"/>
              </a:rPr>
              <a:t>l</a:t>
            </a:r>
            <a:r>
              <a:rPr sz="1600" b="1" dirty="0">
                <a:solidFill>
                  <a:srgbClr val="4C4D4F"/>
                </a:solidFill>
                <a:latin typeface="Arial"/>
                <a:cs typeface="Arial"/>
              </a:rPr>
              <a:t>i</a:t>
            </a:r>
            <a:r>
              <a:rPr sz="1600" b="1" spc="16" dirty="0">
                <a:solidFill>
                  <a:srgbClr val="4C4D4F"/>
                </a:solidFill>
                <a:latin typeface="Arial"/>
                <a:cs typeface="Arial"/>
              </a:rPr>
              <a:t>nes</a:t>
            </a:r>
            <a:endParaRPr sz="1600">
              <a:latin typeface="Arial"/>
              <a:cs typeface="Arial"/>
            </a:endParaRPr>
          </a:p>
          <a:p>
            <a:pPr marL="20790" marR="320164">
              <a:lnSpc>
                <a:spcPct val="102899"/>
              </a:lnSpc>
              <a:spcBef>
                <a:spcPts val="557"/>
              </a:spcBef>
            </a:pPr>
            <a:r>
              <a:rPr lang="en-US" sz="1600"/>
              <a:t>In today’s world, just about everything is copyrighted whether it carries the copyright symbol© or not. Under today’s law, materials are protected by copyright as soon as they are completed. Copyright applies broadly to all creative pieces, whether written on paper, sculpted in stone, found in cyberspace or created on videotape. For more information, visit </a:t>
            </a:r>
            <a:r>
              <a:rPr lang="en-US" sz="1600" u="sng">
                <a:hlinkClick r:id="rId2"/>
              </a:rPr>
              <a:t>http://go.osu.edu/copyrightresource</a:t>
            </a:r>
            <a:r>
              <a:rPr lang="en-US" sz="1600"/>
              <a:t> or send an email to </a:t>
            </a:r>
            <a:r>
              <a:rPr lang="en-US" sz="1600" u="sng"/>
              <a:t>libcopyright@osu.edu</a:t>
            </a:r>
            <a:r>
              <a:rPr lang="en-US" sz="1600"/>
              <a:t>.</a:t>
            </a:r>
            <a:endParaRPr sz="1600">
              <a:latin typeface="Arial"/>
              <a:cs typeface="Arial"/>
            </a:endParaRPr>
          </a:p>
        </p:txBody>
      </p:sp>
      <p:sp>
        <p:nvSpPr>
          <p:cNvPr id="6" name="object 6"/>
          <p:cNvSpPr/>
          <p:nvPr/>
        </p:nvSpPr>
        <p:spPr>
          <a:xfrm>
            <a:off x="925739" y="13687676"/>
            <a:ext cx="31067650" cy="1874520"/>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a:p>
        </p:txBody>
      </p:sp>
      <p:sp>
        <p:nvSpPr>
          <p:cNvPr id="7" name="object 7"/>
          <p:cNvSpPr/>
          <p:nvPr/>
        </p:nvSpPr>
        <p:spPr>
          <a:xfrm>
            <a:off x="16802099" y="4702139"/>
            <a:ext cx="4381498" cy="2194560"/>
          </a:xfrm>
          <a:custGeom>
            <a:avLst/>
            <a:gdLst/>
            <a:ahLst/>
            <a:cxnLst/>
            <a:rect l="l" t="t" r="r" b="b"/>
            <a:pathLst>
              <a:path w="2675892" h="1569321">
                <a:moveTo>
                  <a:pt x="0" y="1569321"/>
                </a:moveTo>
                <a:lnTo>
                  <a:pt x="2675892" y="1569321"/>
                </a:lnTo>
                <a:lnTo>
                  <a:pt x="2675892" y="0"/>
                </a:lnTo>
                <a:lnTo>
                  <a:pt x="0" y="0"/>
                </a:lnTo>
                <a:lnTo>
                  <a:pt x="0" y="1569321"/>
                </a:lnTo>
                <a:close/>
              </a:path>
            </a:pathLst>
          </a:custGeom>
          <a:solidFill>
            <a:srgbClr val="231F20"/>
          </a:solidFill>
        </p:spPr>
        <p:txBody>
          <a:bodyPr wrap="square" lIns="0" tIns="0" rIns="0" bIns="0" rtlCol="0">
            <a:spAutoFit/>
          </a:bodyPr>
          <a:lstStyle/>
          <a:p>
            <a:endParaRPr/>
          </a:p>
        </p:txBody>
      </p:sp>
      <p:sp>
        <p:nvSpPr>
          <p:cNvPr id="8" name="object 8"/>
          <p:cNvSpPr/>
          <p:nvPr/>
        </p:nvSpPr>
        <p:spPr>
          <a:xfrm>
            <a:off x="21869398" y="4702139"/>
            <a:ext cx="4381498" cy="4572000"/>
          </a:xfrm>
          <a:custGeom>
            <a:avLst/>
            <a:gdLst/>
            <a:ahLst/>
            <a:cxnLst/>
            <a:rect l="l" t="t" r="r" b="b"/>
            <a:pathLst>
              <a:path w="2675892" h="2874451">
                <a:moveTo>
                  <a:pt x="0" y="2874451"/>
                </a:moveTo>
                <a:lnTo>
                  <a:pt x="2675892" y="2874451"/>
                </a:lnTo>
                <a:lnTo>
                  <a:pt x="2675892" y="0"/>
                </a:lnTo>
                <a:lnTo>
                  <a:pt x="0" y="0"/>
                </a:lnTo>
                <a:lnTo>
                  <a:pt x="0" y="2874451"/>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6667499" y="8191424"/>
            <a:ext cx="2011489" cy="2103120"/>
          </a:xfrm>
          <a:custGeom>
            <a:avLst/>
            <a:gdLst/>
            <a:ahLst/>
            <a:cxnLst/>
            <a:rect l="l" t="t" r="r" b="b"/>
            <a:pathLst>
              <a:path w="1228467" h="1292169">
                <a:moveTo>
                  <a:pt x="0" y="1292169"/>
                </a:moveTo>
                <a:lnTo>
                  <a:pt x="1228467" y="1292169"/>
                </a:lnTo>
                <a:lnTo>
                  <a:pt x="1228467" y="0"/>
                </a:lnTo>
                <a:lnTo>
                  <a:pt x="0" y="0"/>
                </a:lnTo>
                <a:lnTo>
                  <a:pt x="0" y="1292169"/>
                </a:lnTo>
                <a:close/>
              </a:path>
            </a:pathLst>
          </a:custGeom>
          <a:solidFill>
            <a:srgbClr val="231F20"/>
          </a:solidFill>
        </p:spPr>
        <p:txBody>
          <a:bodyPr wrap="square" lIns="0" tIns="0" rIns="0" bIns="0" rtlCol="0">
            <a:spAutoFit/>
          </a:bodyPr>
          <a:lstStyle/>
          <a:p>
            <a:endParaRPr/>
          </a:p>
        </p:txBody>
      </p:sp>
      <p:sp>
        <p:nvSpPr>
          <p:cNvPr id="10" name="object 10"/>
          <p:cNvSpPr/>
          <p:nvPr/>
        </p:nvSpPr>
        <p:spPr>
          <a:xfrm>
            <a:off x="8829866" y="8191431"/>
            <a:ext cx="2219134" cy="2103120"/>
          </a:xfrm>
          <a:custGeom>
            <a:avLst/>
            <a:gdLst/>
            <a:ahLst/>
            <a:cxnLst/>
            <a:rect l="l" t="t" r="r" b="b"/>
            <a:pathLst>
              <a:path w="1355281" h="1292169">
                <a:moveTo>
                  <a:pt x="0" y="1292169"/>
                </a:moveTo>
                <a:lnTo>
                  <a:pt x="1355281" y="1292169"/>
                </a:lnTo>
                <a:lnTo>
                  <a:pt x="1355281" y="0"/>
                </a:lnTo>
                <a:lnTo>
                  <a:pt x="0" y="0"/>
                </a:lnTo>
                <a:lnTo>
                  <a:pt x="0" y="12921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6678577" y="10474037"/>
            <a:ext cx="4368033" cy="2743200"/>
          </a:xfrm>
          <a:custGeom>
            <a:avLst/>
            <a:gdLst/>
            <a:ahLst/>
            <a:cxnLst/>
            <a:rect l="l" t="t" r="r" b="b"/>
            <a:pathLst>
              <a:path w="2675892" h="1747544">
                <a:moveTo>
                  <a:pt x="0" y="1747544"/>
                </a:moveTo>
                <a:lnTo>
                  <a:pt x="2675892" y="1747544"/>
                </a:lnTo>
                <a:lnTo>
                  <a:pt x="2675892" y="0"/>
                </a:lnTo>
                <a:lnTo>
                  <a:pt x="0" y="0"/>
                </a:lnTo>
                <a:lnTo>
                  <a:pt x="0" y="1747544"/>
                </a:lnTo>
                <a:close/>
              </a:path>
            </a:pathLst>
          </a:custGeom>
          <a:solidFill>
            <a:srgbClr val="231F20"/>
          </a:solidFill>
        </p:spPr>
        <p:txBody>
          <a:bodyPr wrap="square" lIns="0" tIns="0" rIns="0" bIns="0" rtlCol="0">
            <a:spAutoFit/>
          </a:bodyPr>
          <a:lstStyle/>
          <a:p>
            <a:endParaRPr/>
          </a:p>
        </p:txBody>
      </p:sp>
      <p:sp>
        <p:nvSpPr>
          <p:cNvPr id="13" name="object 13"/>
          <p:cNvSpPr txBox="1"/>
          <p:nvPr/>
        </p:nvSpPr>
        <p:spPr>
          <a:xfrm>
            <a:off x="14213347" y="10723419"/>
            <a:ext cx="1835390" cy="2831723"/>
          </a:xfrm>
          <a:prstGeom prst="rect">
            <a:avLst/>
          </a:prstGeom>
        </p:spPr>
        <p:txBody>
          <a:bodyPr vert="horz" wrap="square" lIns="0" tIns="0" rIns="0" bIns="0" rtlCol="0">
            <a:spAutoFit/>
          </a:bodyPr>
          <a:lstStyle/>
          <a:p>
            <a:pPr marL="20790" marR="10395">
              <a:lnSpc>
                <a:spcPct val="104600"/>
              </a:lnSpc>
            </a:pPr>
            <a:r>
              <a:rPr sz="1100" i="1" spc="16" dirty="0">
                <a:solidFill>
                  <a:srgbClr val="717272"/>
                </a:solidFill>
                <a:latin typeface="Arial"/>
                <a:cs typeface="Arial"/>
              </a:rPr>
              <a:t>s</a:t>
            </a:r>
            <a:r>
              <a:rPr sz="1100" i="1" spc="25" dirty="0">
                <a:solidFill>
                  <a:srgbClr val="717272"/>
                </a:solidFill>
                <a:latin typeface="Arial"/>
                <a:cs typeface="Arial"/>
              </a:rPr>
              <a:t>m</a:t>
            </a:r>
            <a:r>
              <a:rPr sz="1100" i="1" spc="8" dirty="0">
                <a:solidFill>
                  <a:srgbClr val="717272"/>
                </a:solidFill>
                <a:latin typeface="Arial"/>
                <a:cs typeface="Arial"/>
              </a:rPr>
              <a:t>all </a:t>
            </a:r>
            <a:r>
              <a:rPr sz="1100" i="1" spc="25" dirty="0">
                <a:solidFill>
                  <a:srgbClr val="717272"/>
                </a:solidFill>
                <a:latin typeface="Arial"/>
                <a:cs typeface="Arial"/>
              </a:rPr>
              <a:t>c</a:t>
            </a:r>
            <a:r>
              <a:rPr sz="1100" i="1" spc="8" dirty="0">
                <a:solidFill>
                  <a:srgbClr val="717272"/>
                </a:solidFill>
                <a:latin typeface="Arial"/>
                <a:cs typeface="Arial"/>
              </a:rPr>
              <a:t>o</a:t>
            </a:r>
            <a:r>
              <a:rPr sz="1100" i="1" spc="-16" dirty="0">
                <a:solidFill>
                  <a:srgbClr val="717272"/>
                </a:solidFill>
                <a:latin typeface="Arial"/>
                <a:cs typeface="Arial"/>
              </a:rPr>
              <a:t>p</a:t>
            </a:r>
            <a:r>
              <a:rPr sz="1100" i="1" spc="8" dirty="0">
                <a:solidFill>
                  <a:srgbClr val="717272"/>
                </a:solidFill>
                <a:latin typeface="Arial"/>
                <a:cs typeface="Arial"/>
              </a:rPr>
              <a:t>y</a:t>
            </a:r>
            <a:r>
              <a:rPr sz="1100" i="1" spc="16" dirty="0">
                <a:solidFill>
                  <a:srgbClr val="717272"/>
                </a:solidFill>
                <a:latin typeface="Arial"/>
                <a:cs typeface="Arial"/>
              </a:rPr>
              <a:t>Im</a:t>
            </a:r>
            <a:r>
              <a:rPr sz="1100" i="1" spc="8" dirty="0">
                <a:solidFill>
                  <a:srgbClr val="717272"/>
                </a:solidFill>
                <a:latin typeface="Arial"/>
                <a:cs typeface="Arial"/>
              </a:rPr>
              <a:t> ipit, </a:t>
            </a:r>
            <a:r>
              <a:rPr sz="1100" i="1" dirty="0">
                <a:solidFill>
                  <a:srgbClr val="717272"/>
                </a:solidFill>
                <a:latin typeface="Arial"/>
                <a:cs typeface="Arial"/>
              </a:rPr>
              <a:t>q</a:t>
            </a:r>
            <a:r>
              <a:rPr sz="1100" i="1" spc="8" dirty="0">
                <a:solidFill>
                  <a:srgbClr val="717272"/>
                </a:solidFill>
                <a:latin typeface="Arial"/>
                <a:cs typeface="Arial"/>
              </a:rPr>
              <a:t>ua</a:t>
            </a:r>
            <a:r>
              <a:rPr sz="1100" i="1" spc="33" dirty="0">
                <a:solidFill>
                  <a:srgbClr val="717272"/>
                </a:solidFill>
                <a:latin typeface="Arial"/>
                <a:cs typeface="Arial"/>
              </a:rPr>
              <a:t>m</a:t>
            </a:r>
            <a:r>
              <a:rPr sz="1100" i="1" spc="8" dirty="0">
                <a:solidFill>
                  <a:srgbClr val="717272"/>
                </a:solidFill>
                <a:latin typeface="Arial"/>
                <a:cs typeface="Arial"/>
              </a:rPr>
              <a:t> al</a:t>
            </a:r>
            <a:r>
              <a:rPr sz="1100" i="1" dirty="0">
                <a:solidFill>
                  <a:srgbClr val="717272"/>
                </a:solidFill>
                <a:latin typeface="Arial"/>
                <a:cs typeface="Arial"/>
              </a:rPr>
              <a:t>iq</a:t>
            </a:r>
            <a:r>
              <a:rPr sz="1100" i="1" spc="16" dirty="0">
                <a:solidFill>
                  <a:srgbClr val="717272"/>
                </a:solidFill>
                <a:latin typeface="Arial"/>
                <a:cs typeface="Arial"/>
              </a:rPr>
              <a:t>u</a:t>
            </a:r>
            <a:r>
              <a:rPr sz="1100" i="1" dirty="0">
                <a:solidFill>
                  <a:srgbClr val="717272"/>
                </a:solidFill>
                <a:latin typeface="Arial"/>
                <a:cs typeface="Arial"/>
              </a:rPr>
              <a:t>i</a:t>
            </a:r>
            <a:r>
              <a:rPr sz="1100" i="1" spc="16" dirty="0">
                <a:solidFill>
                  <a:srgbClr val="717272"/>
                </a:solidFill>
                <a:latin typeface="Arial"/>
                <a:cs typeface="Arial"/>
              </a:rPr>
              <a:t>s</a:t>
            </a:r>
            <a:r>
              <a:rPr sz="1100" i="1" spc="8" dirty="0">
                <a:solidFill>
                  <a:srgbClr val="717272"/>
                </a:solidFill>
                <a:latin typeface="Arial"/>
                <a:cs typeface="Arial"/>
              </a:rPr>
              <a:t> </a:t>
            </a:r>
            <a:r>
              <a:rPr sz="1100" i="1" dirty="0">
                <a:solidFill>
                  <a:srgbClr val="717272"/>
                </a:solidFill>
                <a:latin typeface="Arial"/>
                <a:cs typeface="Arial"/>
              </a:rPr>
              <a:t>n</a:t>
            </a:r>
            <a:r>
              <a:rPr sz="1100" i="1" spc="16" dirty="0">
                <a:solidFill>
                  <a:srgbClr val="717272"/>
                </a:solidFill>
                <a:latin typeface="Arial"/>
                <a:cs typeface="Arial"/>
              </a:rPr>
              <a:t>ul</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n</a:t>
            </a:r>
            <a:r>
              <a:rPr sz="1100" i="1" spc="8" dirty="0">
                <a:solidFill>
                  <a:srgbClr val="717272"/>
                </a:solidFill>
                <a:latin typeface="Arial"/>
                <a:cs typeface="Arial"/>
              </a:rPr>
              <a:t> </a:t>
            </a:r>
            <a:r>
              <a:rPr sz="1100" i="1" dirty="0">
                <a:solidFill>
                  <a:srgbClr val="717272"/>
                </a:solidFill>
                <a:latin typeface="Arial"/>
                <a:cs typeface="Arial"/>
              </a:rPr>
              <a:t>v</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obor</a:t>
            </a:r>
            <a:r>
              <a:rPr sz="1100" i="1" spc="8" dirty="0">
                <a:solidFill>
                  <a:srgbClr val="717272"/>
                </a:solidFill>
                <a:latin typeface="Arial"/>
                <a:cs typeface="Arial"/>
              </a:rPr>
              <a:t> a</a:t>
            </a:r>
            <a:r>
              <a:rPr sz="1100" i="1" spc="33" dirty="0">
                <a:solidFill>
                  <a:srgbClr val="717272"/>
                </a:solidFill>
                <a:latin typeface="Arial"/>
                <a:cs typeface="Arial"/>
              </a:rPr>
              <a:t>m</a:t>
            </a:r>
            <a:r>
              <a:rPr sz="1100" i="1" spc="8" dirty="0">
                <a:solidFill>
                  <a:srgbClr val="717272"/>
                </a:solidFill>
                <a:latin typeface="Arial"/>
                <a:cs typeface="Arial"/>
              </a:rPr>
              <a:t> </a:t>
            </a:r>
            <a:r>
              <a:rPr sz="1100" i="1" dirty="0">
                <a:solidFill>
                  <a:srgbClr val="717272"/>
                </a:solidFill>
                <a:latin typeface="Arial"/>
                <a:cs typeface="Arial"/>
              </a:rPr>
              <a:t>q</a:t>
            </a:r>
            <a:r>
              <a:rPr sz="1100" i="1" spc="8" dirty="0">
                <a:solidFill>
                  <a:srgbClr val="717272"/>
                </a:solidFill>
                <a:latin typeface="Arial"/>
                <a:cs typeface="Arial"/>
              </a:rPr>
              <a:t>uat v</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 </a:t>
            </a:r>
            <a:r>
              <a:rPr sz="1100" i="1" spc="16" dirty="0">
                <a:solidFill>
                  <a:srgbClr val="717272"/>
                </a:solidFill>
                <a:latin typeface="Arial"/>
                <a:cs typeface="Arial"/>
              </a:rPr>
              <a:t>b</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fe</a:t>
            </a:r>
            <a:r>
              <a:rPr sz="1100" i="1" spc="16" dirty="0">
                <a:solidFill>
                  <a:srgbClr val="717272"/>
                </a:solidFill>
                <a:latin typeface="Arial"/>
                <a:cs typeface="Arial"/>
              </a:rPr>
              <a:t>u</a:t>
            </a:r>
            <a:r>
              <a:rPr sz="1100" i="1" dirty="0">
                <a:solidFill>
                  <a:srgbClr val="717272"/>
                </a:solidFill>
                <a:latin typeface="Arial"/>
                <a:cs typeface="Arial"/>
              </a:rPr>
              <a:t>i</a:t>
            </a:r>
            <a:r>
              <a:rPr sz="1100" i="1" spc="25" dirty="0">
                <a:solidFill>
                  <a:srgbClr val="717272"/>
                </a:solidFill>
                <a:latin typeface="Arial"/>
                <a:cs typeface="Arial"/>
              </a:rPr>
              <a:t>s</a:t>
            </a:r>
            <a:r>
              <a:rPr sz="1100" i="1" spc="8" dirty="0">
                <a:solidFill>
                  <a:srgbClr val="717272"/>
                </a:solidFill>
                <a:latin typeface="Arial"/>
                <a:cs typeface="Arial"/>
              </a:rPr>
              <a:t>l </a:t>
            </a:r>
            <a:r>
              <a:rPr sz="1100" i="1" dirty="0">
                <a:solidFill>
                  <a:srgbClr val="717272"/>
                </a:solidFill>
                <a:latin typeface="Arial"/>
                <a:cs typeface="Arial"/>
              </a:rPr>
              <a:t>e</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dirty="0">
                <a:solidFill>
                  <a:srgbClr val="717272"/>
                </a:solidFill>
                <a:latin typeface="Arial"/>
                <a:cs typeface="Arial"/>
              </a:rPr>
              <a:t>i</a:t>
            </a:r>
            <a:r>
              <a:rPr sz="1100" i="1" spc="8" dirty="0">
                <a:solidFill>
                  <a:srgbClr val="717272"/>
                </a:solidFill>
                <a:latin typeface="Arial"/>
                <a:cs typeface="Arial"/>
              </a:rPr>
              <a:t>dunt </a:t>
            </a:r>
            <a:r>
              <a:rPr sz="1100" i="1" dirty="0">
                <a:solidFill>
                  <a:srgbClr val="717272"/>
                </a:solidFill>
                <a:latin typeface="Arial"/>
                <a:cs typeface="Arial"/>
              </a:rPr>
              <a:t>l</a:t>
            </a:r>
            <a:r>
              <a:rPr sz="1100" i="1" spc="16" dirty="0">
                <a:solidFill>
                  <a:srgbClr val="717272"/>
                </a:solidFill>
                <a:latin typeface="Arial"/>
                <a:cs typeface="Arial"/>
              </a:rPr>
              <a:t>u</a:t>
            </a:r>
            <a:r>
              <a:rPr sz="1100" i="1" spc="8" dirty="0">
                <a:solidFill>
                  <a:srgbClr val="717272"/>
                </a:solidFill>
                <a:latin typeface="Arial"/>
                <a:cs typeface="Arial"/>
              </a:rPr>
              <a:t>p</a:t>
            </a:r>
            <a:r>
              <a:rPr sz="1100" i="1" spc="-8" dirty="0">
                <a:solidFill>
                  <a:srgbClr val="717272"/>
                </a:solidFill>
                <a:latin typeface="Arial"/>
                <a:cs typeface="Arial"/>
              </a:rPr>
              <a:t>t</a:t>
            </a:r>
            <a:r>
              <a:rPr sz="1100" i="1" spc="8" dirty="0">
                <a:solidFill>
                  <a:srgbClr val="717272"/>
                </a:solidFill>
                <a:latin typeface="Arial"/>
                <a:cs typeface="Arial"/>
              </a:rPr>
              <a:t>a</a:t>
            </a:r>
            <a:r>
              <a:rPr sz="1100" i="1" dirty="0">
                <a:solidFill>
                  <a:srgbClr val="717272"/>
                </a:solidFill>
                <a:latin typeface="Arial"/>
                <a:cs typeface="Arial"/>
              </a:rPr>
              <a:t>t</a:t>
            </a:r>
            <a:r>
              <a:rPr sz="1100" i="1" spc="16" dirty="0">
                <a:solidFill>
                  <a:srgbClr val="717272"/>
                </a:solidFill>
                <a:latin typeface="Arial"/>
                <a:cs typeface="Arial"/>
              </a:rPr>
              <a:t>in</a:t>
            </a:r>
            <a:r>
              <a:rPr sz="1100" i="1" spc="8" dirty="0">
                <a:solidFill>
                  <a:srgbClr val="717272"/>
                </a:solidFill>
                <a:latin typeface="Arial"/>
                <a:cs typeface="Arial"/>
              </a:rPr>
              <a:t> </a:t>
            </a:r>
            <a:r>
              <a:rPr sz="1100" i="1" spc="16" dirty="0">
                <a:solidFill>
                  <a:srgbClr val="717272"/>
                </a:solidFill>
                <a:latin typeface="Arial"/>
                <a:cs typeface="Arial"/>
              </a:rPr>
              <a:t>ut</a:t>
            </a:r>
            <a:r>
              <a:rPr sz="1100" i="1" spc="8" dirty="0">
                <a:solidFill>
                  <a:srgbClr val="717272"/>
                </a:solidFill>
                <a:latin typeface="Arial"/>
                <a:cs typeface="Arial"/>
              </a:rPr>
              <a:t> pra</a:t>
            </a:r>
            <a:r>
              <a:rPr sz="1100" i="1" dirty="0">
                <a:solidFill>
                  <a:srgbClr val="717272"/>
                </a:solidFill>
                <a:latin typeface="Arial"/>
                <a:cs typeface="Arial"/>
              </a:rPr>
              <a:t>t</a:t>
            </a:r>
            <a:r>
              <a:rPr sz="1100" i="1" spc="8" dirty="0">
                <a:solidFill>
                  <a:srgbClr val="717272"/>
                </a:solidFill>
                <a:latin typeface="Arial"/>
                <a:cs typeface="Arial"/>
              </a:rPr>
              <a:t>. </a:t>
            </a:r>
            <a:r>
              <a:rPr sz="1100" i="1" spc="25" dirty="0">
                <a:solidFill>
                  <a:srgbClr val="717272"/>
                </a:solidFill>
                <a:latin typeface="Arial"/>
                <a:cs typeface="Arial"/>
              </a:rPr>
              <a:t>H</a:t>
            </a:r>
            <a:r>
              <a:rPr sz="1100" i="1" spc="8" dirty="0">
                <a:solidFill>
                  <a:srgbClr val="717272"/>
                </a:solidFill>
                <a:latin typeface="Arial"/>
                <a:cs typeface="Arial"/>
              </a:rPr>
              <a:t>en</a:t>
            </a:r>
            <a:r>
              <a:rPr sz="1100" i="1" spc="16" dirty="0">
                <a:solidFill>
                  <a:srgbClr val="717272"/>
                </a:solidFill>
                <a:latin typeface="Arial"/>
                <a:cs typeface="Arial"/>
              </a:rPr>
              <a:t>im</a:t>
            </a:r>
            <a:r>
              <a:rPr sz="1100" i="1" spc="8" dirty="0">
                <a:solidFill>
                  <a:srgbClr val="717272"/>
                </a:solidFill>
                <a:latin typeface="Arial"/>
                <a:cs typeface="Arial"/>
              </a:rPr>
              <a:t> d</a:t>
            </a:r>
            <a:r>
              <a:rPr sz="1100" i="1" spc="16" dirty="0">
                <a:solidFill>
                  <a:srgbClr val="717272"/>
                </a:solidFill>
                <a:latin typeface="Arial"/>
                <a:cs typeface="Arial"/>
              </a:rPr>
              <a:t>o</a:t>
            </a:r>
            <a:r>
              <a:rPr sz="1100" i="1" spc="8" dirty="0">
                <a:solidFill>
                  <a:srgbClr val="717272"/>
                </a:solidFill>
                <a:latin typeface="Arial"/>
                <a:cs typeface="Arial"/>
              </a:rPr>
              <a:t> </a:t>
            </a:r>
            <a:r>
              <a:rPr sz="1100" i="1" spc="25" dirty="0">
                <a:solidFill>
                  <a:srgbClr val="717272"/>
                </a:solidFill>
                <a:latin typeface="Arial"/>
                <a:cs typeface="Arial"/>
              </a:rPr>
              <a:t>c</a:t>
            </a:r>
            <a:r>
              <a:rPr sz="1100" i="1" spc="16" dirty="0">
                <a:solidFill>
                  <a:srgbClr val="717272"/>
                </a:solidFill>
                <a:latin typeface="Arial"/>
                <a:cs typeface="Arial"/>
              </a:rPr>
              <a:t>o</a:t>
            </a:r>
            <a:r>
              <a:rPr sz="1100" i="1" dirty="0">
                <a:solidFill>
                  <a:srgbClr val="717272"/>
                </a:solidFill>
                <a:latin typeface="Arial"/>
                <a:cs typeface="Arial"/>
              </a:rPr>
              <a:t>n</a:t>
            </a:r>
            <a:r>
              <a:rPr sz="1100" i="1" spc="16" dirty="0">
                <a:solidFill>
                  <a:srgbClr val="717272"/>
                </a:solidFill>
                <a:latin typeface="Arial"/>
                <a:cs typeface="Arial"/>
              </a:rPr>
              <a:t>se</a:t>
            </a:r>
            <a:r>
              <a:rPr sz="1100" i="1" spc="8" dirty="0">
                <a:solidFill>
                  <a:srgbClr val="717272"/>
                </a:solidFill>
                <a:latin typeface="Arial"/>
                <a:cs typeface="Arial"/>
              </a:rPr>
              <a:t> </a:t>
            </a:r>
            <a:r>
              <a:rPr sz="1100" i="1" dirty="0">
                <a:solidFill>
                  <a:srgbClr val="717272"/>
                </a:solidFill>
                <a:latin typeface="Arial"/>
                <a:cs typeface="Arial"/>
              </a:rPr>
              <a:t>fe</a:t>
            </a:r>
            <a:r>
              <a:rPr sz="1100" i="1" spc="25" dirty="0">
                <a:solidFill>
                  <a:srgbClr val="717272"/>
                </a:solidFill>
                <a:latin typeface="Arial"/>
                <a:cs typeface="Arial"/>
              </a:rPr>
              <a:t>um</a:t>
            </a:r>
            <a:r>
              <a:rPr sz="1100" i="1" spc="8" dirty="0">
                <a:solidFill>
                  <a:srgbClr val="717272"/>
                </a:solidFill>
                <a:latin typeface="Arial"/>
                <a:cs typeface="Arial"/>
              </a:rPr>
              <a:t> n</a:t>
            </a:r>
            <a:r>
              <a:rPr sz="1100" i="1" spc="16" dirty="0">
                <a:solidFill>
                  <a:srgbClr val="717272"/>
                </a:solidFill>
                <a:latin typeface="Arial"/>
                <a:cs typeface="Arial"/>
              </a:rPr>
              <a:t>im</a:t>
            </a:r>
            <a:r>
              <a:rPr sz="1100" i="1" spc="8" dirty="0">
                <a:solidFill>
                  <a:srgbClr val="717272"/>
                </a:solidFill>
                <a:latin typeface="Arial"/>
                <a:cs typeface="Arial"/>
              </a:rPr>
              <a:t> </a:t>
            </a:r>
            <a:r>
              <a:rPr sz="1100" i="1" spc="-8" dirty="0">
                <a:solidFill>
                  <a:srgbClr val="717272"/>
                </a:solidFill>
                <a:latin typeface="Arial"/>
                <a:cs typeface="Arial"/>
              </a:rPr>
              <a:t>v</a:t>
            </a:r>
            <a:r>
              <a:rPr sz="1100" i="1" spc="8" dirty="0">
                <a:solidFill>
                  <a:srgbClr val="717272"/>
                </a:solidFill>
                <a:latin typeface="Arial"/>
                <a:cs typeface="Arial"/>
              </a:rPr>
              <a:t>e</a:t>
            </a:r>
            <a:r>
              <a:rPr sz="1100" i="1" dirty="0">
                <a:solidFill>
                  <a:srgbClr val="717272"/>
                </a:solidFill>
                <a:latin typeface="Arial"/>
                <a:cs typeface="Arial"/>
              </a:rPr>
              <a:t>le</a:t>
            </a:r>
            <a:r>
              <a:rPr sz="1100" i="1" spc="8" dirty="0">
                <a:solidFill>
                  <a:srgbClr val="717272"/>
                </a:solidFill>
                <a:latin typeface="Arial"/>
                <a:cs typeface="Arial"/>
              </a:rPr>
              <a:t>s</a:t>
            </a:r>
            <a:r>
              <a:rPr sz="1100" i="1" spc="25" dirty="0">
                <a:solidFill>
                  <a:srgbClr val="717272"/>
                </a:solidFill>
                <a:latin typeface="Arial"/>
                <a:cs typeface="Arial"/>
              </a:rPr>
              <a:t>s</a:t>
            </a:r>
            <a:r>
              <a:rPr sz="1100" i="1" spc="16" dirty="0">
                <a:solidFill>
                  <a:srgbClr val="717272"/>
                </a:solidFill>
                <a:latin typeface="Arial"/>
                <a:cs typeface="Arial"/>
              </a:rPr>
              <a:t>im</a:t>
            </a:r>
            <a:r>
              <a:rPr sz="1100" i="1" spc="8" dirty="0">
                <a:solidFill>
                  <a:srgbClr val="717272"/>
                </a:solidFill>
                <a:latin typeface="Arial"/>
                <a:cs typeface="Arial"/>
              </a:rPr>
              <a:t> </a:t>
            </a:r>
            <a:r>
              <a:rPr sz="1100" i="1" dirty="0">
                <a:solidFill>
                  <a:srgbClr val="717272"/>
                </a:solidFill>
                <a:latin typeface="Arial"/>
                <a:cs typeface="Arial"/>
              </a:rPr>
              <a:t>n</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a</a:t>
            </a:r>
            <a:r>
              <a:rPr sz="1100" i="1" spc="16" dirty="0">
                <a:solidFill>
                  <a:srgbClr val="717272"/>
                </a:solidFill>
                <a:latin typeface="Arial"/>
                <a:cs typeface="Arial"/>
              </a:rPr>
              <a:t>ug</a:t>
            </a:r>
            <a:r>
              <a:rPr sz="1100" i="1" dirty="0">
                <a:solidFill>
                  <a:srgbClr val="717272"/>
                </a:solidFill>
                <a:latin typeface="Arial"/>
                <a:cs typeface="Arial"/>
              </a:rPr>
              <a:t>i</a:t>
            </a:r>
            <a:r>
              <a:rPr sz="1100" i="1" spc="8" dirty="0">
                <a:solidFill>
                  <a:srgbClr val="717272"/>
                </a:solidFill>
                <a:latin typeface="Arial"/>
                <a:cs typeface="Arial"/>
              </a:rPr>
              <a:t>at, </a:t>
            </a:r>
            <a:r>
              <a:rPr sz="1100" i="1" dirty="0">
                <a:solidFill>
                  <a:srgbClr val="717272"/>
                </a:solidFill>
                <a:latin typeface="Arial"/>
                <a:cs typeface="Arial"/>
              </a:rPr>
              <a:t>q</a:t>
            </a:r>
            <a:r>
              <a:rPr sz="1100" i="1" spc="8" dirty="0">
                <a:solidFill>
                  <a:srgbClr val="717272"/>
                </a:solidFill>
                <a:latin typeface="Arial"/>
                <a:cs typeface="Arial"/>
              </a:rPr>
              <a:t>uat a</a:t>
            </a:r>
            <a:r>
              <a:rPr sz="1100" i="1" spc="25" dirty="0">
                <a:solidFill>
                  <a:srgbClr val="717272"/>
                </a:solidFill>
                <a:latin typeface="Arial"/>
                <a:cs typeface="Arial"/>
              </a:rPr>
              <a:t>c</a:t>
            </a:r>
            <a:r>
              <a:rPr sz="1100" i="1" spc="8" dirty="0">
                <a:solidFill>
                  <a:srgbClr val="717272"/>
                </a:solidFill>
                <a:latin typeface="Arial"/>
                <a:cs typeface="Arial"/>
              </a:rPr>
              <a:t>il </a:t>
            </a:r>
            <a:r>
              <a:rPr sz="1100" i="1" spc="16" dirty="0">
                <a:solidFill>
                  <a:srgbClr val="717272"/>
                </a:solidFill>
                <a:latin typeface="Arial"/>
                <a:cs typeface="Arial"/>
              </a:rPr>
              <a:t>ul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a:t>
            </a:r>
            <a:r>
              <a:rPr sz="1100" i="1" spc="25" dirty="0">
                <a:solidFill>
                  <a:srgbClr val="717272"/>
                </a:solidFill>
                <a:latin typeface="Arial"/>
                <a:cs typeface="Arial"/>
              </a:rPr>
              <a:t>c</a:t>
            </a:r>
            <a:r>
              <a:rPr sz="1100" i="1" spc="16" dirty="0">
                <a:solidFill>
                  <a:srgbClr val="717272"/>
                </a:solidFill>
                <a:latin typeface="Arial"/>
                <a:cs typeface="Arial"/>
              </a:rPr>
              <a:t>in</a:t>
            </a:r>
            <a:r>
              <a:rPr sz="1100" i="1" spc="8" dirty="0">
                <a:solidFill>
                  <a:srgbClr val="717272"/>
                </a:solidFill>
                <a:latin typeface="Arial"/>
                <a:cs typeface="Arial"/>
              </a:rPr>
              <a:t> hen</a:t>
            </a:r>
            <a:r>
              <a:rPr sz="1100" i="1" spc="16" dirty="0">
                <a:solidFill>
                  <a:srgbClr val="717272"/>
                </a:solidFill>
                <a:latin typeface="Arial"/>
                <a:cs typeface="Arial"/>
              </a:rPr>
              <a:t>im</a:t>
            </a:r>
            <a:r>
              <a:rPr sz="1100" i="1" spc="8" dirty="0">
                <a:solidFill>
                  <a:srgbClr val="717272"/>
                </a:solidFill>
                <a:latin typeface="Arial"/>
                <a:cs typeface="Arial"/>
              </a:rPr>
              <a:t> i</a:t>
            </a:r>
            <a:r>
              <a:rPr sz="1100" i="1" spc="16" dirty="0">
                <a:solidFill>
                  <a:srgbClr val="717272"/>
                </a:solidFill>
                <a:latin typeface="Arial"/>
                <a:cs typeface="Arial"/>
              </a:rPr>
              <a:t>r</a:t>
            </a:r>
            <a:r>
              <a:rPr sz="1100" i="1" spc="8" dirty="0">
                <a:solidFill>
                  <a:srgbClr val="717272"/>
                </a:solidFill>
                <a:latin typeface="Arial"/>
                <a:cs typeface="Arial"/>
              </a:rPr>
              <a:t>it alit pra</a:t>
            </a:r>
            <a:r>
              <a:rPr sz="1100" i="1" dirty="0">
                <a:solidFill>
                  <a:srgbClr val="717272"/>
                </a:solidFill>
                <a:latin typeface="Arial"/>
                <a:cs typeface="Arial"/>
              </a:rPr>
              <a:t>e</a:t>
            </a:r>
            <a:r>
              <a:rPr sz="1100" i="1" spc="16" dirty="0">
                <a:solidFill>
                  <a:srgbClr val="717272"/>
                </a:solidFill>
                <a:latin typeface="Arial"/>
                <a:cs typeface="Arial"/>
              </a:rPr>
              <a:t>s</a:t>
            </a:r>
            <a:r>
              <a:rPr sz="1100" i="1" spc="-8" dirty="0">
                <a:solidFill>
                  <a:srgbClr val="717272"/>
                </a:solidFill>
                <a:latin typeface="Arial"/>
                <a:cs typeface="Arial"/>
              </a:rPr>
              <a:t>t</a:t>
            </a:r>
            <a:r>
              <a:rPr sz="1100" i="1" spc="16" dirty="0">
                <a:solidFill>
                  <a:srgbClr val="717272"/>
                </a:solidFill>
                <a:latin typeface="Arial"/>
                <a:cs typeface="Arial"/>
              </a:rPr>
              <a:t>o</a:t>
            </a:r>
            <a:r>
              <a:rPr sz="1100" i="1" spc="8" dirty="0">
                <a:solidFill>
                  <a:srgbClr val="717272"/>
                </a:solidFill>
                <a:latin typeface="Arial"/>
                <a:cs typeface="Arial"/>
              </a:rPr>
              <a:t> </a:t>
            </a:r>
            <a:r>
              <a:rPr sz="1100" i="1" spc="25" dirty="0">
                <a:solidFill>
                  <a:srgbClr val="717272"/>
                </a:solidFill>
                <a:latin typeface="Arial"/>
                <a:cs typeface="Arial"/>
              </a:rPr>
              <a:t>c</a:t>
            </a:r>
            <a:r>
              <a:rPr sz="1100" i="1" spc="16" dirty="0">
                <a:solidFill>
                  <a:srgbClr val="717272"/>
                </a:solidFill>
                <a:latin typeface="Arial"/>
                <a:cs typeface="Arial"/>
              </a:rPr>
              <a:t>o</a:t>
            </a:r>
            <a:r>
              <a:rPr sz="1100" i="1" spc="25" dirty="0">
                <a:solidFill>
                  <a:srgbClr val="717272"/>
                </a:solidFill>
                <a:latin typeface="Arial"/>
                <a:cs typeface="Arial"/>
              </a:rPr>
              <a:t>mmod</a:t>
            </a:r>
            <a:r>
              <a:rPr sz="1100" i="1" spc="8" dirty="0">
                <a:solidFill>
                  <a:srgbClr val="717272"/>
                </a:solidFill>
                <a:latin typeface="Arial"/>
                <a:cs typeface="Arial"/>
              </a:rPr>
              <a:t> </a:t>
            </a:r>
            <a:r>
              <a:rPr sz="1100" i="1" spc="-8" dirty="0">
                <a:solidFill>
                  <a:srgbClr val="717272"/>
                </a:solidFill>
                <a:latin typeface="Arial"/>
                <a:cs typeface="Arial"/>
              </a:rPr>
              <a:t>t</a:t>
            </a:r>
            <a:r>
              <a:rPr sz="1100" i="1" spc="16" dirty="0">
                <a:solidFill>
                  <a:srgbClr val="717272"/>
                </a:solidFill>
                <a:latin typeface="Arial"/>
                <a:cs typeface="Arial"/>
              </a:rPr>
              <a:t>e</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obor</a:t>
            </a:r>
            <a:r>
              <a:rPr sz="1100" i="1" spc="8" dirty="0">
                <a:solidFill>
                  <a:srgbClr val="717272"/>
                </a:solidFill>
                <a:latin typeface="Arial"/>
                <a:cs typeface="Arial"/>
              </a:rPr>
              <a:t>pero</a:t>
            </a:r>
            <a:r>
              <a:rPr sz="1100" i="1" spc="16" dirty="0">
                <a:solidFill>
                  <a:srgbClr val="717272"/>
                </a:solidFill>
                <a:latin typeface="Arial"/>
                <a:cs typeface="Arial"/>
              </a:rPr>
              <a:t>s</a:t>
            </a:r>
            <a:r>
              <a:rPr sz="1100" i="1" spc="8" dirty="0">
                <a:solidFill>
                  <a:srgbClr val="717272"/>
                </a:solidFill>
                <a:latin typeface="Arial"/>
                <a:cs typeface="Arial"/>
              </a:rPr>
              <a:t> a</a:t>
            </a:r>
            <a:r>
              <a:rPr sz="1100" i="1" spc="25" dirty="0">
                <a:solidFill>
                  <a:srgbClr val="717272"/>
                </a:solidFill>
                <a:latin typeface="Arial"/>
                <a:cs typeface="Arial"/>
              </a:rPr>
              <a:t>c</a:t>
            </a:r>
            <a:r>
              <a:rPr sz="1100" i="1" spc="8" dirty="0">
                <a:solidFill>
                  <a:srgbClr val="717272"/>
                </a:solidFill>
                <a:latin typeface="Arial"/>
                <a:cs typeface="Arial"/>
              </a:rPr>
              <a:t>il</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in</a:t>
            </a:r>
            <a:r>
              <a:rPr sz="1100" i="1" spc="25" dirty="0">
                <a:solidFill>
                  <a:srgbClr val="717272"/>
                </a:solidFill>
                <a:latin typeface="Arial"/>
                <a:cs typeface="Arial"/>
              </a:rPr>
              <a:t>c</a:t>
            </a:r>
            <a:r>
              <a:rPr sz="1100" i="1" spc="16" dirty="0">
                <a:solidFill>
                  <a:srgbClr val="717272"/>
                </a:solidFill>
                <a:latin typeface="Arial"/>
                <a:cs typeface="Arial"/>
              </a:rPr>
              <a:t>in</a:t>
            </a:r>
            <a:r>
              <a:rPr sz="1100" i="1" spc="8" dirty="0">
                <a:solidFill>
                  <a:srgbClr val="717272"/>
                </a:solidFill>
                <a:latin typeface="Arial"/>
                <a:cs typeface="Arial"/>
              </a:rPr>
              <a:t> henit </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n</a:t>
            </a:r>
            <a:r>
              <a:rPr sz="1100" i="1" spc="8" dirty="0">
                <a:solidFill>
                  <a:srgbClr val="717272"/>
                </a:solidFill>
                <a:latin typeface="Arial"/>
                <a:cs typeface="Arial"/>
              </a:rPr>
              <a:t> hen</a:t>
            </a:r>
            <a:r>
              <a:rPr sz="1100" i="1" spc="16" dirty="0">
                <a:solidFill>
                  <a:srgbClr val="717272"/>
                </a:solidFill>
                <a:latin typeface="Arial"/>
                <a:cs typeface="Arial"/>
              </a:rPr>
              <a:t>im</a:t>
            </a:r>
            <a:r>
              <a:rPr sz="1100" i="1" spc="8" dirty="0">
                <a:solidFill>
                  <a:srgbClr val="717272"/>
                </a:solidFill>
                <a:latin typeface="Arial"/>
                <a:cs typeface="Arial"/>
              </a:rPr>
              <a:t> ilit a</a:t>
            </a:r>
            <a:r>
              <a:rPr sz="1100" i="1" dirty="0">
                <a:solidFill>
                  <a:srgbClr val="717272"/>
                </a:solidFill>
                <a:latin typeface="Arial"/>
                <a:cs typeface="Arial"/>
              </a:rPr>
              <a:t>t</a:t>
            </a:r>
            <a:r>
              <a:rPr sz="1100" i="1" spc="8" dirty="0">
                <a:solidFill>
                  <a:srgbClr val="717272"/>
                </a:solidFill>
                <a:latin typeface="Arial"/>
                <a:cs typeface="Arial"/>
              </a:rPr>
              <a:t>in</a:t>
            </a:r>
            <a:r>
              <a:rPr sz="1100" i="1" spc="25" dirty="0">
                <a:solidFill>
                  <a:srgbClr val="717272"/>
                </a:solidFill>
                <a:latin typeface="Arial"/>
                <a:cs typeface="Arial"/>
              </a:rPr>
              <a:t>c</a:t>
            </a:r>
            <a:r>
              <a:rPr sz="1100" i="1" spc="8" dirty="0">
                <a:solidFill>
                  <a:srgbClr val="717272"/>
                </a:solidFill>
                <a:latin typeface="Arial"/>
                <a:cs typeface="Arial"/>
              </a:rPr>
              <a:t>il </a:t>
            </a:r>
            <a:r>
              <a:rPr sz="1100" i="1" dirty="0">
                <a:solidFill>
                  <a:srgbClr val="717272"/>
                </a:solidFill>
                <a:latin typeface="Arial"/>
                <a:cs typeface="Arial"/>
              </a:rPr>
              <a:t>l</a:t>
            </a:r>
            <a:r>
              <a:rPr sz="1100" i="1" spc="8" dirty="0">
                <a:solidFill>
                  <a:srgbClr val="717272"/>
                </a:solidFill>
                <a:latin typeface="Arial"/>
                <a:cs typeface="Arial"/>
              </a:rPr>
              <a:t>a</a:t>
            </a:r>
            <a:r>
              <a:rPr sz="1100" i="1" spc="16" dirty="0">
                <a:solidFill>
                  <a:srgbClr val="717272"/>
                </a:solidFill>
                <a:latin typeface="Arial"/>
                <a:cs typeface="Arial"/>
              </a:rPr>
              <a:t>o</a:t>
            </a:r>
            <a:r>
              <a:rPr sz="1100" i="1" spc="49" dirty="0">
                <a:solidFill>
                  <a:srgbClr val="717272"/>
                </a:solidFill>
                <a:latin typeface="Arial"/>
                <a:cs typeface="Arial"/>
              </a:rPr>
              <a:t>r</a:t>
            </a:r>
            <a:r>
              <a:rPr sz="1100" i="1" dirty="0">
                <a:solidFill>
                  <a:srgbClr val="717272"/>
                </a:solidFill>
                <a:latin typeface="Arial"/>
                <a:cs typeface="Arial"/>
              </a:rPr>
              <a:t>ti</a:t>
            </a:r>
            <a:r>
              <a:rPr sz="1100" i="1" spc="25" dirty="0">
                <a:solidFill>
                  <a:srgbClr val="717272"/>
                </a:solidFill>
                <a:latin typeface="Arial"/>
                <a:cs typeface="Arial"/>
              </a:rPr>
              <a:t>s</a:t>
            </a:r>
            <a:r>
              <a:rPr sz="1100" i="1" spc="8" dirty="0">
                <a:solidFill>
                  <a:srgbClr val="717272"/>
                </a:solidFill>
                <a:latin typeface="Arial"/>
                <a:cs typeface="Arial"/>
              </a:rPr>
              <a:t>l enit pra</a:t>
            </a:r>
            <a:r>
              <a:rPr sz="1100" i="1" dirty="0">
                <a:solidFill>
                  <a:srgbClr val="717272"/>
                </a:solidFill>
                <a:latin typeface="Arial"/>
                <a:cs typeface="Arial"/>
              </a:rPr>
              <a:t>e</a:t>
            </a:r>
            <a:r>
              <a:rPr sz="1100" i="1" spc="16" dirty="0">
                <a:solidFill>
                  <a:srgbClr val="717272"/>
                </a:solidFill>
                <a:latin typeface="Arial"/>
                <a:cs typeface="Arial"/>
              </a:rPr>
              <a:t>s</a:t>
            </a:r>
            <a:r>
              <a:rPr sz="1100" i="1" dirty="0">
                <a:solidFill>
                  <a:srgbClr val="717272"/>
                </a:solidFill>
                <a:latin typeface="Arial"/>
                <a:cs typeface="Arial"/>
              </a:rPr>
              <a:t>ti</a:t>
            </a:r>
            <a:r>
              <a:rPr sz="1100" i="1" spc="16" dirty="0">
                <a:solidFill>
                  <a:srgbClr val="717272"/>
                </a:solidFill>
                <a:latin typeface="Arial"/>
                <a:cs typeface="Arial"/>
              </a:rPr>
              <a:t>e</a:t>
            </a:r>
            <a:r>
              <a:rPr sz="1100" i="1" spc="8" dirty="0">
                <a:solidFill>
                  <a:srgbClr val="717272"/>
                </a:solidFill>
                <a:latin typeface="Arial"/>
                <a:cs typeface="Arial"/>
              </a:rPr>
              <a:t> </a:t>
            </a:r>
            <a:r>
              <a:rPr sz="1100" i="1" spc="25" dirty="0">
                <a:solidFill>
                  <a:srgbClr val="717272"/>
                </a:solidFill>
                <a:latin typeface="Arial"/>
                <a:cs typeface="Arial"/>
              </a:rPr>
              <a:t>mo</a:t>
            </a:r>
            <a:r>
              <a:rPr sz="1100" i="1" dirty="0">
                <a:solidFill>
                  <a:srgbClr val="717272"/>
                </a:solidFill>
                <a:latin typeface="Arial"/>
                <a:cs typeface="Arial"/>
              </a:rPr>
              <a:t>l</a:t>
            </a:r>
            <a:r>
              <a:rPr sz="1100" i="1" spc="16" dirty="0">
                <a:solidFill>
                  <a:srgbClr val="717272"/>
                </a:solidFill>
                <a:latin typeface="Arial"/>
                <a:cs typeface="Arial"/>
              </a:rPr>
              <a:t>ore</a:t>
            </a:r>
            <a:r>
              <a:rPr sz="1100" i="1" spc="8" dirty="0">
                <a:solidFill>
                  <a:srgbClr val="717272"/>
                </a:solidFill>
                <a:latin typeface="Arial"/>
                <a:cs typeface="Arial"/>
              </a:rPr>
              <a:t> </a:t>
            </a:r>
            <a:r>
              <a:rPr sz="1100" i="1" dirty="0">
                <a:solidFill>
                  <a:srgbClr val="717272"/>
                </a:solidFill>
                <a:latin typeface="Arial"/>
                <a:cs typeface="Arial"/>
              </a:rPr>
              <a:t>fe</a:t>
            </a:r>
            <a:r>
              <a:rPr sz="1100" i="1" spc="16" dirty="0">
                <a:solidFill>
                  <a:srgbClr val="717272"/>
                </a:solidFill>
                <a:latin typeface="Arial"/>
                <a:cs typeface="Arial"/>
              </a:rPr>
              <a:t>ug</a:t>
            </a:r>
            <a:r>
              <a:rPr sz="1100" i="1" dirty="0">
                <a:solidFill>
                  <a:srgbClr val="717272"/>
                </a:solidFill>
                <a:latin typeface="Arial"/>
                <a:cs typeface="Arial"/>
              </a:rPr>
              <a:t>i</a:t>
            </a:r>
            <a:r>
              <a:rPr sz="1100" i="1" spc="8" dirty="0">
                <a:solidFill>
                  <a:srgbClr val="717272"/>
                </a:solidFill>
                <a:latin typeface="Arial"/>
                <a:cs typeface="Arial"/>
              </a:rPr>
              <a:t>a</a:t>
            </a:r>
            <a:r>
              <a:rPr sz="1100" i="1" spc="33" dirty="0">
                <a:solidFill>
                  <a:srgbClr val="717272"/>
                </a:solidFill>
                <a:latin typeface="Arial"/>
                <a:cs typeface="Arial"/>
              </a:rPr>
              <a:t>m</a:t>
            </a:r>
            <a:r>
              <a:rPr sz="1100" i="1" spc="8" dirty="0">
                <a:solidFill>
                  <a:srgbClr val="717272"/>
                </a:solidFill>
                <a:latin typeface="Arial"/>
                <a:cs typeface="Arial"/>
              </a:rPr>
              <a:t> </a:t>
            </a:r>
            <a:r>
              <a:rPr sz="1100" i="1" spc="-8" dirty="0">
                <a:solidFill>
                  <a:srgbClr val="717272"/>
                </a:solidFill>
                <a:latin typeface="Arial"/>
                <a:cs typeface="Arial"/>
              </a:rPr>
              <a:t>v</a:t>
            </a:r>
            <a:r>
              <a:rPr sz="1100" i="1" spc="8" dirty="0">
                <a:solidFill>
                  <a:srgbClr val="717272"/>
                </a:solidFill>
                <a:latin typeface="Arial"/>
                <a:cs typeface="Arial"/>
              </a:rPr>
              <a:t>er </a:t>
            </a:r>
            <a:r>
              <a:rPr sz="1100" i="1" spc="16" dirty="0">
                <a:solidFill>
                  <a:srgbClr val="717272"/>
                </a:solidFill>
                <a:latin typeface="Arial"/>
                <a:cs typeface="Arial"/>
              </a:rPr>
              <a:t>in</a:t>
            </a:r>
            <a:r>
              <a:rPr sz="1100" i="1" spc="8" dirty="0">
                <a:solidFill>
                  <a:srgbClr val="717272"/>
                </a:solidFill>
                <a:latin typeface="Arial"/>
                <a:cs typeface="Arial"/>
              </a:rPr>
              <a:t> </a:t>
            </a:r>
            <a:r>
              <a:rPr sz="1100" i="1" dirty="0">
                <a:solidFill>
                  <a:srgbClr val="717272"/>
                </a:solidFill>
                <a:latin typeface="Arial"/>
                <a:cs typeface="Arial"/>
              </a:rPr>
              <a:t>e</a:t>
            </a:r>
            <a:r>
              <a:rPr sz="1100" i="1" spc="16" dirty="0">
                <a:solidFill>
                  <a:srgbClr val="717272"/>
                </a:solidFill>
                <a:latin typeface="Arial"/>
                <a:cs typeface="Arial"/>
              </a:rPr>
              <a:t>u</a:t>
            </a:r>
            <a:r>
              <a:rPr sz="1100" i="1" spc="25" dirty="0">
                <a:solidFill>
                  <a:srgbClr val="717272"/>
                </a:solidFill>
                <a:latin typeface="Arial"/>
                <a:cs typeface="Arial"/>
              </a:rPr>
              <a:t>m</a:t>
            </a:r>
            <a:r>
              <a:rPr sz="1100" i="1" dirty="0">
                <a:solidFill>
                  <a:srgbClr val="717272"/>
                </a:solidFill>
                <a:latin typeface="Arial"/>
                <a:cs typeface="Arial"/>
              </a:rPr>
              <a:t>m</a:t>
            </a:r>
            <a:r>
              <a:rPr sz="1100" i="1" spc="16" dirty="0">
                <a:solidFill>
                  <a:srgbClr val="717272"/>
                </a:solidFill>
                <a:latin typeface="Arial"/>
                <a:cs typeface="Arial"/>
              </a:rPr>
              <a:t>y</a:t>
            </a:r>
            <a:r>
              <a:rPr sz="1100" i="1" spc="8" dirty="0">
                <a:solidFill>
                  <a:srgbClr val="717272"/>
                </a:solidFill>
                <a:latin typeface="Arial"/>
                <a:cs typeface="Arial"/>
              </a:rPr>
              <a:t> no</a:t>
            </a:r>
            <a:r>
              <a:rPr sz="1100" i="1" spc="16" dirty="0">
                <a:solidFill>
                  <a:srgbClr val="717272"/>
                </a:solidFill>
                <a:latin typeface="Arial"/>
                <a:cs typeface="Arial"/>
              </a:rPr>
              <a:t>s</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o</a:t>
            </a:r>
            <a:r>
              <a:rPr sz="1100" i="1" spc="49" dirty="0">
                <a:solidFill>
                  <a:srgbClr val="717272"/>
                </a:solidFill>
                <a:latin typeface="Arial"/>
                <a:cs typeface="Arial"/>
              </a:rPr>
              <a:t>r</a:t>
            </a:r>
            <a:r>
              <a:rPr sz="1100" i="1" dirty="0">
                <a:solidFill>
                  <a:srgbClr val="717272"/>
                </a:solidFill>
                <a:latin typeface="Arial"/>
                <a:cs typeface="Arial"/>
              </a:rPr>
              <a:t>ti</a:t>
            </a:r>
            <a:r>
              <a:rPr sz="1100" i="1" spc="25" dirty="0">
                <a:solidFill>
                  <a:srgbClr val="717272"/>
                </a:solidFill>
                <a:latin typeface="Arial"/>
                <a:cs typeface="Arial"/>
              </a:rPr>
              <a:t>s</a:t>
            </a:r>
            <a:r>
              <a:rPr sz="1100" i="1" spc="8" dirty="0">
                <a:solidFill>
                  <a:srgbClr val="717272"/>
                </a:solidFill>
                <a:latin typeface="Arial"/>
                <a:cs typeface="Arial"/>
              </a:rPr>
              <a:t>i </a:t>
            </a:r>
            <a:r>
              <a:rPr sz="1100" i="1" spc="16" dirty="0">
                <a:solidFill>
                  <a:srgbClr val="717272"/>
                </a:solidFill>
                <a:latin typeface="Arial"/>
                <a:cs typeface="Arial"/>
              </a:rPr>
              <a:t>b</a:t>
            </a:r>
            <a:r>
              <a:rPr sz="1100" i="1" dirty="0">
                <a:solidFill>
                  <a:srgbClr val="717272"/>
                </a:solidFill>
                <a:latin typeface="Arial"/>
                <a:cs typeface="Arial"/>
              </a:rPr>
              <a:t>l</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f</a:t>
            </a:r>
            <a:r>
              <a:rPr sz="1100" i="1" spc="8" dirty="0">
                <a:solidFill>
                  <a:srgbClr val="717272"/>
                </a:solidFill>
                <a:latin typeface="Arial"/>
                <a:cs typeface="Arial"/>
              </a:rPr>
              <a:t>a</a:t>
            </a:r>
            <a:r>
              <a:rPr sz="1100" i="1" spc="25" dirty="0">
                <a:solidFill>
                  <a:srgbClr val="717272"/>
                </a:solidFill>
                <a:latin typeface="Arial"/>
                <a:cs typeface="Arial"/>
              </a:rPr>
              <a:t>c</a:t>
            </a:r>
            <a:r>
              <a:rPr sz="1100" i="1" spc="8" dirty="0">
                <a:solidFill>
                  <a:srgbClr val="717272"/>
                </a:solidFill>
                <a:latin typeface="Arial"/>
                <a:cs typeface="Arial"/>
              </a:rPr>
              <a:t>i </a:t>
            </a:r>
            <a:r>
              <a:rPr sz="1100" i="1" spc="16" dirty="0">
                <a:solidFill>
                  <a:srgbClr val="717272"/>
                </a:solidFill>
                <a:latin typeface="Arial"/>
                <a:cs typeface="Arial"/>
              </a:rPr>
              <a:t>Rit</a:t>
            </a:r>
            <a:r>
              <a:rPr sz="1100" i="1" spc="8" dirty="0">
                <a:solidFill>
                  <a:srgbClr val="717272"/>
                </a:solidFill>
                <a:latin typeface="Arial"/>
                <a:cs typeface="Arial"/>
              </a:rPr>
              <a:t> d</a:t>
            </a:r>
            <a:r>
              <a:rPr sz="1100" i="1" spc="16" dirty="0">
                <a:solidFill>
                  <a:srgbClr val="717272"/>
                </a:solidFill>
                <a:latin typeface="Arial"/>
                <a:cs typeface="Arial"/>
              </a:rPr>
              <a:t>o</a:t>
            </a:r>
            <a:r>
              <a:rPr sz="1100" i="1" dirty="0">
                <a:solidFill>
                  <a:srgbClr val="717272"/>
                </a:solidFill>
                <a:latin typeface="Arial"/>
                <a:cs typeface="Arial"/>
              </a:rPr>
              <a:t>le</a:t>
            </a:r>
            <a:r>
              <a:rPr sz="1100" i="1" spc="16" dirty="0">
                <a:solidFill>
                  <a:srgbClr val="717272"/>
                </a:solidFill>
                <a:latin typeface="Arial"/>
                <a:cs typeface="Arial"/>
              </a:rPr>
              <a:t>s</a:t>
            </a:r>
            <a:r>
              <a:rPr sz="1100" i="1" spc="8" dirty="0">
                <a:solidFill>
                  <a:srgbClr val="717272"/>
                </a:solidFill>
                <a:latin typeface="Arial"/>
                <a:cs typeface="Arial"/>
              </a:rPr>
              <a:t>end</a:t>
            </a:r>
            <a:r>
              <a:rPr sz="1100" i="1" dirty="0">
                <a:solidFill>
                  <a:srgbClr val="717272"/>
                </a:solidFill>
                <a:latin typeface="Arial"/>
                <a:cs typeface="Arial"/>
              </a:rPr>
              <a:t>u</a:t>
            </a:r>
            <a:r>
              <a:rPr sz="1100" i="1" spc="25" dirty="0">
                <a:solidFill>
                  <a:srgbClr val="717272"/>
                </a:solidFill>
                <a:latin typeface="Arial"/>
                <a:cs typeface="Arial"/>
              </a:rPr>
              <a:t>s</a:t>
            </a:r>
            <a:r>
              <a:rPr sz="1100" i="1" spc="8" dirty="0">
                <a:solidFill>
                  <a:srgbClr val="717272"/>
                </a:solidFill>
                <a:latin typeface="Arial"/>
                <a:cs typeface="Arial"/>
              </a:rPr>
              <a:t>, </a:t>
            </a:r>
            <a:r>
              <a:rPr sz="1100" i="1" spc="-8" dirty="0">
                <a:solidFill>
                  <a:srgbClr val="717272"/>
                </a:solidFill>
                <a:latin typeface="Arial"/>
                <a:cs typeface="Arial"/>
              </a:rPr>
              <a:t>t</a:t>
            </a:r>
            <a:r>
              <a:rPr sz="1100" i="1" spc="8" dirty="0">
                <a:solidFill>
                  <a:srgbClr val="717272"/>
                </a:solidFill>
                <a:latin typeface="Arial"/>
                <a:cs typeface="Arial"/>
              </a:rPr>
              <a:t>et enden</a:t>
            </a:r>
            <a:r>
              <a:rPr sz="1100" i="1" dirty="0">
                <a:solidFill>
                  <a:srgbClr val="717272"/>
                </a:solidFill>
                <a:latin typeface="Arial"/>
                <a:cs typeface="Arial"/>
              </a:rPr>
              <a:t>i</a:t>
            </a:r>
            <a:r>
              <a:rPr sz="1100" i="1" spc="16" dirty="0">
                <a:solidFill>
                  <a:srgbClr val="717272"/>
                </a:solidFill>
                <a:latin typeface="Arial"/>
                <a:cs typeface="Arial"/>
              </a:rPr>
              <a:t>s</a:t>
            </a:r>
            <a:r>
              <a:rPr sz="1100" i="1" spc="8" dirty="0">
                <a:solidFill>
                  <a:srgbClr val="717272"/>
                </a:solidFill>
                <a:latin typeface="Arial"/>
                <a:cs typeface="Arial"/>
              </a:rPr>
              <a:t> </a:t>
            </a:r>
            <a:r>
              <a:rPr sz="1100" i="1" dirty="0">
                <a:solidFill>
                  <a:srgbClr val="717272"/>
                </a:solidFill>
                <a:latin typeface="Arial"/>
                <a:cs typeface="Arial"/>
              </a:rPr>
              <a:t>e</a:t>
            </a:r>
            <a:r>
              <a:rPr sz="1100" i="1" spc="16" dirty="0">
                <a:solidFill>
                  <a:srgbClr val="717272"/>
                </a:solidFill>
                <a:latin typeface="Arial"/>
                <a:cs typeface="Arial"/>
              </a:rPr>
              <a:t>a</a:t>
            </a:r>
            <a:r>
              <a:rPr sz="1100" i="1" spc="8" dirty="0">
                <a:solidFill>
                  <a:srgbClr val="717272"/>
                </a:solidFill>
                <a:latin typeface="Arial"/>
                <a:cs typeface="Arial"/>
              </a:rPr>
              <a:t> </a:t>
            </a:r>
            <a:r>
              <a:rPr sz="1100" i="1" dirty="0">
                <a:solidFill>
                  <a:srgbClr val="717272"/>
                </a:solidFill>
                <a:latin typeface="Arial"/>
                <a:cs typeface="Arial"/>
              </a:rPr>
              <a:t>v</a:t>
            </a:r>
            <a:r>
              <a:rPr sz="1100" i="1" spc="16" dirty="0">
                <a:solidFill>
                  <a:srgbClr val="717272"/>
                </a:solidFill>
                <a:latin typeface="Arial"/>
                <a:cs typeface="Arial"/>
              </a:rPr>
              <a:t>o</a:t>
            </a:r>
            <a:r>
              <a:rPr sz="1100" i="1" dirty="0">
                <a:solidFill>
                  <a:srgbClr val="717272"/>
                </a:solidFill>
                <a:latin typeface="Arial"/>
                <a:cs typeface="Arial"/>
              </a:rPr>
              <a:t>l</a:t>
            </a:r>
            <a:r>
              <a:rPr sz="1100" i="1" spc="16" dirty="0">
                <a:solidFill>
                  <a:srgbClr val="717272"/>
                </a:solidFill>
                <a:latin typeface="Arial"/>
                <a:cs typeface="Arial"/>
              </a:rPr>
              <a:t>u</a:t>
            </a:r>
            <a:r>
              <a:rPr sz="1100" i="1" spc="8" dirty="0">
                <a:solidFill>
                  <a:srgbClr val="717272"/>
                </a:solidFill>
                <a:latin typeface="Arial"/>
                <a:cs typeface="Arial"/>
              </a:rPr>
              <a:t>p</a:t>
            </a:r>
            <a:r>
              <a:rPr sz="1100" i="1" spc="-8" dirty="0">
                <a:solidFill>
                  <a:srgbClr val="717272"/>
                </a:solidFill>
                <a:latin typeface="Arial"/>
                <a:cs typeface="Arial"/>
              </a:rPr>
              <a:t>t</a:t>
            </a:r>
            <a:r>
              <a:rPr sz="1100" i="1" spc="16" dirty="0">
                <a:solidFill>
                  <a:srgbClr val="717272"/>
                </a:solidFill>
                <a:latin typeface="Arial"/>
                <a:cs typeface="Arial"/>
              </a:rPr>
              <a:t>a</a:t>
            </a:r>
            <a:r>
              <a:rPr sz="1100" i="1" spc="8" dirty="0">
                <a:solidFill>
                  <a:srgbClr val="717272"/>
                </a:solidFill>
                <a:latin typeface="Arial"/>
                <a:cs typeface="Arial"/>
              </a:rPr>
              <a:t> epere</a:t>
            </a:r>
            <a:r>
              <a:rPr sz="1100" i="1" spc="16" dirty="0">
                <a:solidFill>
                  <a:srgbClr val="717272"/>
                </a:solidFill>
                <a:latin typeface="Arial"/>
                <a:cs typeface="Arial"/>
              </a:rPr>
              <a:t>re</a:t>
            </a:r>
            <a:r>
              <a:rPr sz="1100" i="1" spc="8" dirty="0">
                <a:solidFill>
                  <a:srgbClr val="717272"/>
                </a:solidFill>
                <a:latin typeface="Arial"/>
                <a:cs typeface="Arial"/>
              </a:rPr>
              <a:t> s</a:t>
            </a:r>
            <a:r>
              <a:rPr sz="1100" i="1" spc="16" dirty="0">
                <a:solidFill>
                  <a:srgbClr val="717272"/>
                </a:solidFill>
                <a:latin typeface="Arial"/>
                <a:cs typeface="Arial"/>
              </a:rPr>
              <a:t>s</a:t>
            </a:r>
            <a:r>
              <a:rPr sz="1100" i="1" spc="8" dirty="0">
                <a:solidFill>
                  <a:srgbClr val="717272"/>
                </a:solidFill>
                <a:latin typeface="Arial"/>
                <a:cs typeface="Arial"/>
              </a:rPr>
              <a:t>ene</a:t>
            </a:r>
            <a:r>
              <a:rPr sz="1100" i="1" spc="33" dirty="0">
                <a:solidFill>
                  <a:srgbClr val="717272"/>
                </a:solidFill>
                <a:latin typeface="Arial"/>
                <a:cs typeface="Arial"/>
              </a:rPr>
              <a:t>m</a:t>
            </a:r>
            <a:r>
              <a:rPr sz="1100" i="1" spc="8" dirty="0">
                <a:solidFill>
                  <a:srgbClr val="717272"/>
                </a:solidFill>
                <a:latin typeface="Arial"/>
                <a:cs typeface="Arial"/>
              </a:rPr>
              <a:t> </a:t>
            </a:r>
            <a:r>
              <a:rPr sz="1100" i="1" dirty="0">
                <a:solidFill>
                  <a:srgbClr val="717272"/>
                </a:solidFill>
                <a:latin typeface="Arial"/>
                <a:cs typeface="Arial"/>
              </a:rPr>
              <a:t>n</a:t>
            </a:r>
            <a:r>
              <a:rPr sz="1100" i="1" spc="8" dirty="0">
                <a:solidFill>
                  <a:srgbClr val="717272"/>
                </a:solidFill>
                <a:latin typeface="Arial"/>
                <a:cs typeface="Arial"/>
              </a:rPr>
              <a:t>a</a:t>
            </a:r>
            <a:r>
              <a:rPr sz="1100" i="1" spc="33" dirty="0">
                <a:solidFill>
                  <a:srgbClr val="717272"/>
                </a:solidFill>
                <a:latin typeface="Arial"/>
                <a:cs typeface="Arial"/>
              </a:rPr>
              <a:t>m</a:t>
            </a:r>
            <a:r>
              <a:rPr sz="1100" i="1" spc="8" dirty="0">
                <a:solidFill>
                  <a:srgbClr val="717272"/>
                </a:solidFill>
                <a:latin typeface="Arial"/>
                <a:cs typeface="Arial"/>
              </a:rPr>
              <a:t> h</a:t>
            </a:r>
            <a:r>
              <a:rPr sz="1100" i="1" dirty="0">
                <a:solidFill>
                  <a:srgbClr val="717272"/>
                </a:solidFill>
                <a:latin typeface="Arial"/>
                <a:cs typeface="Arial"/>
              </a:rPr>
              <a:t>i</a:t>
            </a:r>
            <a:r>
              <a:rPr sz="1100" i="1" spc="16" dirty="0">
                <a:solidFill>
                  <a:srgbClr val="717272"/>
                </a:solidFill>
                <a:latin typeface="Arial"/>
                <a:cs typeface="Arial"/>
              </a:rPr>
              <a:t>c</a:t>
            </a:r>
            <a:r>
              <a:rPr sz="1100" i="1" spc="-8" dirty="0">
                <a:solidFill>
                  <a:srgbClr val="717272"/>
                </a:solidFill>
                <a:latin typeface="Arial"/>
                <a:cs typeface="Arial"/>
              </a:rPr>
              <a:t>t</a:t>
            </a:r>
            <a:r>
              <a:rPr sz="1100" i="1" dirty="0">
                <a:solidFill>
                  <a:srgbClr val="717272"/>
                </a:solidFill>
                <a:latin typeface="Arial"/>
                <a:cs typeface="Arial"/>
              </a:rPr>
              <a:t>u</a:t>
            </a:r>
            <a:r>
              <a:rPr sz="1100" i="1" spc="25" dirty="0">
                <a:solidFill>
                  <a:srgbClr val="717272"/>
                </a:solidFill>
                <a:latin typeface="Arial"/>
                <a:cs typeface="Arial"/>
              </a:rPr>
              <a:t>s</a:t>
            </a:r>
            <a:r>
              <a:rPr sz="1100" i="1" spc="8" dirty="0">
                <a:solidFill>
                  <a:srgbClr val="717272"/>
                </a:solidFill>
                <a:latin typeface="Arial"/>
                <a:cs typeface="Arial"/>
              </a:rPr>
              <a:t>.</a:t>
            </a:r>
            <a:endParaRPr sz="1100" dirty="0">
              <a:latin typeface="Arial"/>
              <a:cs typeface="Arial"/>
            </a:endParaRPr>
          </a:p>
        </p:txBody>
      </p:sp>
      <p:sp>
        <p:nvSpPr>
          <p:cNvPr id="14" name="object 14"/>
          <p:cNvSpPr txBox="1"/>
          <p:nvPr/>
        </p:nvSpPr>
        <p:spPr>
          <a:xfrm>
            <a:off x="6646706" y="7765768"/>
            <a:ext cx="4696938" cy="264409"/>
          </a:xfrm>
          <a:prstGeom prst="rect">
            <a:avLst/>
          </a:prstGeom>
        </p:spPr>
        <p:txBody>
          <a:bodyPr vert="horz" wrap="square" lIns="0" tIns="0" rIns="0" bIns="0" rtlCol="0">
            <a:spAutoFit/>
          </a:bodyPr>
          <a:lstStyle/>
          <a:p>
            <a:pPr marL="20790"/>
            <a:r>
              <a:rPr lang="en-US" sz="1700" b="1" dirty="0">
                <a:solidFill>
                  <a:srgbClr val="CD1445"/>
                </a:solidFill>
                <a:latin typeface="Arial"/>
                <a:cs typeface="Arial"/>
              </a:rPr>
              <a:t>H</a:t>
            </a:r>
            <a:r>
              <a:rPr lang="en-US" sz="1700" b="1" spc="-8" dirty="0">
                <a:solidFill>
                  <a:srgbClr val="CD1445"/>
                </a:solidFill>
                <a:latin typeface="Arial"/>
                <a:cs typeface="Arial"/>
              </a:rPr>
              <a:t>ea</a:t>
            </a:r>
            <a:r>
              <a:rPr lang="en-US" sz="1700" b="1" dirty="0">
                <a:solidFill>
                  <a:srgbClr val="CD1445"/>
                </a:solidFill>
                <a:latin typeface="Arial"/>
                <a:cs typeface="Arial"/>
              </a:rPr>
              <a:t>d </a:t>
            </a:r>
            <a:r>
              <a:rPr lang="en-US" sz="1700" b="1" spc="-16" dirty="0">
                <a:solidFill>
                  <a:srgbClr val="CD1445"/>
                </a:solidFill>
                <a:latin typeface="Arial"/>
                <a:cs typeface="Arial"/>
              </a:rPr>
              <a:t>3</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o </a:t>
            </a:r>
            <a:r>
              <a:rPr lang="en-US" sz="1700" b="1" spc="-8" dirty="0">
                <a:solidFill>
                  <a:srgbClr val="CD1445"/>
                </a:solidFill>
                <a:latin typeface="Arial"/>
                <a:cs typeface="Arial"/>
              </a:rPr>
              <a:t>title</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he image or figure </a:t>
            </a:r>
            <a:r>
              <a:rPr lang="en-US" sz="1700" b="1" spc="8" dirty="0">
                <a:solidFill>
                  <a:srgbClr val="CD1445"/>
                </a:solidFill>
                <a:latin typeface="Arial"/>
                <a:cs typeface="Arial"/>
              </a:rPr>
              <a:t>b</a:t>
            </a:r>
            <a:r>
              <a:rPr lang="en-US" sz="1700" b="1" spc="-8" dirty="0">
                <a:solidFill>
                  <a:srgbClr val="CD1445"/>
                </a:solidFill>
                <a:latin typeface="Arial"/>
                <a:cs typeface="Arial"/>
              </a:rPr>
              <a:t>el</a:t>
            </a:r>
            <a:r>
              <a:rPr lang="en-US" sz="1700" b="1" spc="-25" dirty="0">
                <a:solidFill>
                  <a:srgbClr val="CD1445"/>
                </a:solidFill>
                <a:latin typeface="Arial"/>
                <a:cs typeface="Arial"/>
              </a:rPr>
              <a:t>o</a:t>
            </a:r>
            <a:r>
              <a:rPr lang="en-US" sz="1700" b="1" dirty="0">
                <a:solidFill>
                  <a:srgbClr val="CD1445"/>
                </a:solidFill>
                <a:latin typeface="Arial"/>
                <a:cs typeface="Arial"/>
              </a:rPr>
              <a:t>w</a:t>
            </a:r>
            <a:endParaRPr lang="en-US" sz="1700">
              <a:latin typeface="Arial"/>
              <a:cs typeface="Arial"/>
            </a:endParaRPr>
          </a:p>
        </p:txBody>
      </p:sp>
      <p:sp>
        <p:nvSpPr>
          <p:cNvPr id="15" name="object 15"/>
          <p:cNvSpPr txBox="1"/>
          <p:nvPr/>
        </p:nvSpPr>
        <p:spPr>
          <a:xfrm>
            <a:off x="16781391" y="4276576"/>
            <a:ext cx="4419057" cy="264409"/>
          </a:xfrm>
          <a:prstGeom prst="rect">
            <a:avLst/>
          </a:prstGeom>
        </p:spPr>
        <p:txBody>
          <a:bodyPr vert="horz" wrap="square" lIns="0" tIns="0" rIns="0" bIns="0" rtlCol="0">
            <a:spAutoFit/>
          </a:bodyPr>
          <a:lstStyle/>
          <a:p>
            <a:pPr marL="20790"/>
            <a:r>
              <a:rPr sz="1700" b="1" dirty="0">
                <a:solidFill>
                  <a:srgbClr val="CD1445"/>
                </a:solidFill>
                <a:latin typeface="Arial"/>
                <a:cs typeface="Arial"/>
              </a:rPr>
              <a:t>H</a:t>
            </a:r>
            <a:r>
              <a:rPr sz="1700" b="1" spc="-8" dirty="0">
                <a:solidFill>
                  <a:srgbClr val="CD1445"/>
                </a:solidFill>
                <a:latin typeface="Arial"/>
                <a:cs typeface="Arial"/>
              </a:rPr>
              <a:t>ea</a:t>
            </a:r>
            <a:r>
              <a:rPr sz="1700" b="1" dirty="0">
                <a:solidFill>
                  <a:srgbClr val="CD1445"/>
                </a:solidFill>
                <a:latin typeface="Arial"/>
                <a:cs typeface="Arial"/>
              </a:rPr>
              <a:t>d </a:t>
            </a:r>
            <a:r>
              <a:rPr sz="1700" b="1" spc="-16" dirty="0">
                <a:solidFill>
                  <a:srgbClr val="CD1445"/>
                </a:solidFill>
                <a:latin typeface="Arial"/>
                <a:cs typeface="Arial"/>
              </a:rPr>
              <a:t>3</a:t>
            </a:r>
            <a:r>
              <a:rPr sz="1700" b="1" dirty="0">
                <a:solidFill>
                  <a:srgbClr val="CD1445"/>
                </a:solidFill>
                <a:latin typeface="Arial"/>
                <a:cs typeface="Arial"/>
              </a:rPr>
              <a:t>, </a:t>
            </a:r>
            <a:r>
              <a:rPr sz="1700" b="1" spc="-8" dirty="0">
                <a:solidFill>
                  <a:srgbClr val="CD1445"/>
                </a:solidFill>
                <a:latin typeface="Arial"/>
                <a:cs typeface="Arial"/>
              </a:rPr>
              <a:t>t</a:t>
            </a:r>
            <a:r>
              <a:rPr sz="1700" b="1" dirty="0">
                <a:solidFill>
                  <a:srgbClr val="CD1445"/>
                </a:solidFill>
                <a:latin typeface="Arial"/>
                <a:cs typeface="Arial"/>
              </a:rPr>
              <a:t>o </a:t>
            </a:r>
            <a:r>
              <a:rPr lang="en-US" sz="1700" b="1" spc="-8" dirty="0">
                <a:solidFill>
                  <a:srgbClr val="CD1445"/>
                </a:solidFill>
                <a:latin typeface="Arial"/>
                <a:cs typeface="Arial"/>
              </a:rPr>
              <a:t>title</a:t>
            </a:r>
            <a:r>
              <a:rPr sz="1700" b="1" dirty="0">
                <a:solidFill>
                  <a:srgbClr val="CD1445"/>
                </a:solidFill>
                <a:latin typeface="Arial"/>
                <a:cs typeface="Arial"/>
              </a:rPr>
              <a:t> </a:t>
            </a:r>
            <a:r>
              <a:rPr sz="1700" b="1" spc="8" dirty="0">
                <a:solidFill>
                  <a:srgbClr val="CD1445"/>
                </a:solidFill>
                <a:latin typeface="Arial"/>
                <a:cs typeface="Arial"/>
              </a:rPr>
              <a:t>t</a:t>
            </a:r>
            <a:r>
              <a:rPr sz="1700" b="1" dirty="0">
                <a:solidFill>
                  <a:srgbClr val="CD1445"/>
                </a:solidFill>
                <a:latin typeface="Arial"/>
                <a:cs typeface="Arial"/>
              </a:rPr>
              <a:t>he </a:t>
            </a:r>
            <a:r>
              <a:rPr lang="en-US" sz="1700" b="1" dirty="0">
                <a:solidFill>
                  <a:srgbClr val="CD1445"/>
                </a:solidFill>
                <a:latin typeface="Arial"/>
                <a:cs typeface="Arial"/>
              </a:rPr>
              <a:t>image or figure</a:t>
            </a:r>
            <a:r>
              <a:rPr sz="1700" b="1" dirty="0">
                <a:solidFill>
                  <a:srgbClr val="CD1445"/>
                </a:solidFill>
                <a:latin typeface="Arial"/>
                <a:cs typeface="Arial"/>
              </a:rPr>
              <a:t> </a:t>
            </a:r>
            <a:r>
              <a:rPr sz="1700" b="1" spc="8" dirty="0">
                <a:solidFill>
                  <a:srgbClr val="CD1445"/>
                </a:solidFill>
                <a:latin typeface="Arial"/>
                <a:cs typeface="Arial"/>
              </a:rPr>
              <a:t>b</a:t>
            </a:r>
            <a:r>
              <a:rPr sz="1700" b="1" spc="-8" dirty="0">
                <a:solidFill>
                  <a:srgbClr val="CD1445"/>
                </a:solidFill>
                <a:latin typeface="Arial"/>
                <a:cs typeface="Arial"/>
              </a:rPr>
              <a:t>el</a:t>
            </a:r>
            <a:r>
              <a:rPr sz="1700" b="1" spc="-25" dirty="0">
                <a:solidFill>
                  <a:srgbClr val="CD1445"/>
                </a:solidFill>
                <a:latin typeface="Arial"/>
                <a:cs typeface="Arial"/>
              </a:rPr>
              <a:t>o</a:t>
            </a:r>
            <a:r>
              <a:rPr sz="1700" b="1" dirty="0">
                <a:solidFill>
                  <a:srgbClr val="CD1445"/>
                </a:solidFill>
                <a:latin typeface="Arial"/>
                <a:cs typeface="Arial"/>
              </a:rPr>
              <a:t>w</a:t>
            </a:r>
            <a:endParaRPr sz="1700">
              <a:latin typeface="Arial"/>
              <a:cs typeface="Arial"/>
            </a:endParaRPr>
          </a:p>
        </p:txBody>
      </p:sp>
      <p:sp>
        <p:nvSpPr>
          <p:cNvPr id="16" name="object 16"/>
          <p:cNvSpPr txBox="1"/>
          <p:nvPr/>
        </p:nvSpPr>
        <p:spPr>
          <a:xfrm>
            <a:off x="21848625" y="4276576"/>
            <a:ext cx="4467380" cy="264409"/>
          </a:xfrm>
          <a:prstGeom prst="rect">
            <a:avLst/>
          </a:prstGeom>
        </p:spPr>
        <p:txBody>
          <a:bodyPr vert="horz" wrap="square" lIns="0" tIns="0" rIns="0" bIns="0" rtlCol="0">
            <a:spAutoFit/>
          </a:bodyPr>
          <a:lstStyle/>
          <a:p>
            <a:pPr marL="20790"/>
            <a:r>
              <a:rPr sz="1700" b="1" dirty="0">
                <a:solidFill>
                  <a:srgbClr val="CD1445"/>
                </a:solidFill>
                <a:latin typeface="Arial"/>
                <a:cs typeface="Arial"/>
              </a:rPr>
              <a:t>H</a:t>
            </a:r>
            <a:r>
              <a:rPr sz="1700" b="1" spc="-8" dirty="0">
                <a:solidFill>
                  <a:srgbClr val="CD1445"/>
                </a:solidFill>
                <a:latin typeface="Arial"/>
                <a:cs typeface="Arial"/>
              </a:rPr>
              <a:t>ea</a:t>
            </a:r>
            <a:r>
              <a:rPr sz="1700" b="1" dirty="0">
                <a:solidFill>
                  <a:srgbClr val="CD1445"/>
                </a:solidFill>
                <a:latin typeface="Arial"/>
                <a:cs typeface="Arial"/>
              </a:rPr>
              <a:t>d </a:t>
            </a:r>
            <a:r>
              <a:rPr sz="1700" b="1" spc="-16" dirty="0">
                <a:solidFill>
                  <a:srgbClr val="CD1445"/>
                </a:solidFill>
                <a:latin typeface="Arial"/>
                <a:cs typeface="Arial"/>
              </a:rPr>
              <a:t>3</a:t>
            </a:r>
            <a:r>
              <a:rPr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o </a:t>
            </a:r>
            <a:r>
              <a:rPr lang="en-US" sz="1700" b="1" spc="-8" dirty="0">
                <a:solidFill>
                  <a:srgbClr val="CD1445"/>
                </a:solidFill>
                <a:latin typeface="Arial"/>
                <a:cs typeface="Arial"/>
              </a:rPr>
              <a:t>title</a:t>
            </a:r>
            <a:r>
              <a:rPr lang="en-US" sz="1700" b="1" dirty="0">
                <a:solidFill>
                  <a:srgbClr val="CD1445"/>
                </a:solidFill>
                <a:latin typeface="Arial"/>
                <a:cs typeface="Arial"/>
              </a:rPr>
              <a:t> </a:t>
            </a:r>
            <a:r>
              <a:rPr lang="en-US" sz="1700" b="1" spc="8" dirty="0">
                <a:solidFill>
                  <a:srgbClr val="CD1445"/>
                </a:solidFill>
                <a:latin typeface="Arial"/>
                <a:cs typeface="Arial"/>
              </a:rPr>
              <a:t>t</a:t>
            </a:r>
            <a:r>
              <a:rPr lang="en-US" sz="1700" b="1" dirty="0">
                <a:solidFill>
                  <a:srgbClr val="CD1445"/>
                </a:solidFill>
                <a:latin typeface="Arial"/>
                <a:cs typeface="Arial"/>
              </a:rPr>
              <a:t>he image or figure </a:t>
            </a:r>
            <a:r>
              <a:rPr sz="1700" b="1" spc="8" dirty="0">
                <a:solidFill>
                  <a:srgbClr val="CD1445"/>
                </a:solidFill>
                <a:latin typeface="Arial"/>
                <a:cs typeface="Arial"/>
              </a:rPr>
              <a:t>b</a:t>
            </a:r>
            <a:r>
              <a:rPr sz="1700" b="1" spc="-8" dirty="0">
                <a:solidFill>
                  <a:srgbClr val="CD1445"/>
                </a:solidFill>
                <a:latin typeface="Arial"/>
                <a:cs typeface="Arial"/>
              </a:rPr>
              <a:t>el</a:t>
            </a:r>
            <a:r>
              <a:rPr sz="1700" b="1" spc="-25" dirty="0">
                <a:solidFill>
                  <a:srgbClr val="CD1445"/>
                </a:solidFill>
                <a:latin typeface="Arial"/>
                <a:cs typeface="Arial"/>
              </a:rPr>
              <a:t>o</a:t>
            </a:r>
            <a:r>
              <a:rPr sz="1700" b="1" dirty="0">
                <a:solidFill>
                  <a:srgbClr val="CD1445"/>
                </a:solidFill>
                <a:latin typeface="Arial"/>
                <a:cs typeface="Arial"/>
              </a:rPr>
              <a:t>w</a:t>
            </a:r>
            <a:endParaRPr sz="1700">
              <a:latin typeface="Arial"/>
              <a:cs typeface="Arial"/>
            </a:endParaRPr>
          </a:p>
        </p:txBody>
      </p:sp>
      <p:sp>
        <p:nvSpPr>
          <p:cNvPr id="17" name="object 17"/>
          <p:cNvSpPr/>
          <p:nvPr/>
        </p:nvSpPr>
        <p:spPr>
          <a:xfrm>
            <a:off x="1600200" y="3912100"/>
            <a:ext cx="29717997" cy="446276"/>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
        <p:nvSpPr>
          <p:cNvPr id="18" name="object 18"/>
          <p:cNvSpPr/>
          <p:nvPr/>
        </p:nvSpPr>
        <p:spPr>
          <a:xfrm>
            <a:off x="6324600" y="4334601"/>
            <a:ext cx="279188"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flipH="1">
            <a:off x="16403639" y="4334601"/>
            <a:ext cx="60472"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0" name="object 20"/>
          <p:cNvSpPr/>
          <p:nvPr/>
        </p:nvSpPr>
        <p:spPr>
          <a:xfrm flipH="1">
            <a:off x="11366135" y="4334601"/>
            <a:ext cx="77437"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p:nvPr/>
        </p:nvSpPr>
        <p:spPr>
          <a:xfrm>
            <a:off x="21563692" y="4334601"/>
            <a:ext cx="173775"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2" name="object 22"/>
          <p:cNvSpPr/>
          <p:nvPr/>
        </p:nvSpPr>
        <p:spPr>
          <a:xfrm>
            <a:off x="26593798" y="4334601"/>
            <a:ext cx="392833"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4" name="object 24"/>
          <p:cNvSpPr txBox="1"/>
          <p:nvPr/>
        </p:nvSpPr>
        <p:spPr>
          <a:xfrm>
            <a:off x="6646705" y="4272324"/>
            <a:ext cx="4447400" cy="2976662"/>
          </a:xfrm>
          <a:prstGeom prst="rect">
            <a:avLst/>
          </a:prstGeom>
        </p:spPr>
        <p:txBody>
          <a:bodyPr vert="horz" wrap="square" lIns="0" tIns="0" rIns="0" bIns="0" rtlCol="0">
            <a:spAutoFit/>
          </a:bodyPr>
          <a:lstStyle/>
          <a:p>
            <a:pPr marL="20790">
              <a:spcAft>
                <a:spcPts val="982"/>
              </a:spcAft>
            </a:pPr>
            <a:r>
              <a:rPr sz="2000" b="1" dirty="0">
                <a:solidFill>
                  <a:srgbClr val="BD003A"/>
                </a:solidFill>
                <a:latin typeface="Arial"/>
                <a:cs typeface="Arial"/>
              </a:rPr>
              <a:t>A</a:t>
            </a:r>
            <a:r>
              <a:rPr sz="2000" b="1" spc="8" dirty="0">
                <a:solidFill>
                  <a:srgbClr val="BD003A"/>
                </a:solidFill>
                <a:latin typeface="Arial"/>
                <a:cs typeface="Arial"/>
              </a:rPr>
              <a:t>I</a:t>
            </a:r>
            <a:r>
              <a:rPr sz="2000" b="1" dirty="0">
                <a:solidFill>
                  <a:srgbClr val="BD003A"/>
                </a:solidFill>
                <a:latin typeface="Arial"/>
                <a:cs typeface="Arial"/>
              </a:rPr>
              <a:t>M</a:t>
            </a:r>
            <a:endParaRPr lang="en-US" sz="2000" b="1" dirty="0">
              <a:solidFill>
                <a:srgbClr val="BD003A"/>
              </a:solidFill>
              <a:latin typeface="Arial"/>
              <a:cs typeface="Arial"/>
            </a:endParaRPr>
          </a:p>
          <a:p>
            <a:pPr marL="20790"/>
            <a:r>
              <a:rPr lang="en-US" sz="1600" b="1" spc="8" dirty="0">
                <a:solidFill>
                  <a:srgbClr val="4C4D4F"/>
                </a:solidFill>
                <a:latin typeface="Arial"/>
                <a:cs typeface="Arial"/>
              </a:rPr>
              <a:t>H</a:t>
            </a:r>
            <a:r>
              <a:rPr lang="en-US" sz="1600" b="1" dirty="0">
                <a:solidFill>
                  <a:srgbClr val="4C4D4F"/>
                </a:solidFill>
                <a:latin typeface="Arial"/>
                <a:cs typeface="Arial"/>
              </a:rPr>
              <a:t>o</a:t>
            </a:r>
            <a:r>
              <a:rPr lang="en-US" sz="1600" b="1" spc="16" dirty="0">
                <a:solidFill>
                  <a:srgbClr val="4C4D4F"/>
                </a:solidFill>
                <a:latin typeface="Arial"/>
                <a:cs typeface="Arial"/>
              </a:rPr>
              <a:t>w</a:t>
            </a:r>
            <a:r>
              <a:rPr lang="en-US" sz="1600" b="1" spc="8" dirty="0">
                <a:solidFill>
                  <a:srgbClr val="4C4D4F"/>
                </a:solidFill>
                <a:latin typeface="Arial"/>
                <a:cs typeface="Arial"/>
              </a:rPr>
              <a:t> </a:t>
            </a:r>
            <a:r>
              <a:rPr lang="en-US" sz="1600" b="1" dirty="0">
                <a:solidFill>
                  <a:srgbClr val="4C4D4F"/>
                </a:solidFill>
                <a:latin typeface="Arial"/>
                <a:cs typeface="Arial"/>
              </a:rPr>
              <a:t>t</a:t>
            </a:r>
            <a:r>
              <a:rPr lang="en-US" sz="1600" b="1" spc="25" dirty="0">
                <a:solidFill>
                  <a:srgbClr val="4C4D4F"/>
                </a:solidFill>
                <a:latin typeface="Arial"/>
                <a:cs typeface="Arial"/>
              </a:rPr>
              <a:t>o</a:t>
            </a:r>
            <a:r>
              <a:rPr lang="en-US" sz="1600" b="1" spc="8" dirty="0">
                <a:solidFill>
                  <a:srgbClr val="4C4D4F"/>
                </a:solidFill>
                <a:latin typeface="Arial"/>
                <a:cs typeface="Arial"/>
              </a:rPr>
              <a:t> </a:t>
            </a:r>
            <a:r>
              <a:rPr lang="en-US" sz="1600" b="1" spc="16" dirty="0">
                <a:solidFill>
                  <a:srgbClr val="4C4D4F"/>
                </a:solidFill>
                <a:latin typeface="Arial"/>
                <a:cs typeface="Arial"/>
              </a:rPr>
              <a:t>u</a:t>
            </a:r>
            <a:r>
              <a:rPr lang="en-US" sz="1600" b="1" dirty="0">
                <a:solidFill>
                  <a:srgbClr val="4C4D4F"/>
                </a:solidFill>
                <a:latin typeface="Arial"/>
                <a:cs typeface="Arial"/>
              </a:rPr>
              <a:t>s</a:t>
            </a:r>
            <a:r>
              <a:rPr lang="en-US" sz="1600" b="1" spc="16" dirty="0">
                <a:solidFill>
                  <a:srgbClr val="4C4D4F"/>
                </a:solidFill>
                <a:latin typeface="Arial"/>
                <a:cs typeface="Arial"/>
              </a:rPr>
              <a:t>e</a:t>
            </a:r>
            <a:r>
              <a:rPr lang="en-US" sz="1600" b="1" spc="8" dirty="0">
                <a:solidFill>
                  <a:srgbClr val="4C4D4F"/>
                </a:solidFill>
                <a:latin typeface="Arial"/>
                <a:cs typeface="Arial"/>
              </a:rPr>
              <a:t> </a:t>
            </a:r>
            <a:r>
              <a:rPr lang="en-US" sz="1600" b="1" spc="16" dirty="0">
                <a:solidFill>
                  <a:srgbClr val="4C4D4F"/>
                </a:solidFill>
                <a:latin typeface="Arial"/>
                <a:cs typeface="Arial"/>
              </a:rPr>
              <a:t>th</a:t>
            </a:r>
            <a:r>
              <a:rPr lang="en-US" sz="1600" b="1" spc="8" dirty="0">
                <a:solidFill>
                  <a:srgbClr val="4C4D4F"/>
                </a:solidFill>
                <a:latin typeface="Arial"/>
                <a:cs typeface="Arial"/>
              </a:rPr>
              <a:t>i</a:t>
            </a:r>
            <a:r>
              <a:rPr lang="en-US" sz="1600" b="1" spc="16" dirty="0">
                <a:solidFill>
                  <a:srgbClr val="4C4D4F"/>
                </a:solidFill>
                <a:latin typeface="Arial"/>
                <a:cs typeface="Arial"/>
              </a:rPr>
              <a:t>s</a:t>
            </a:r>
            <a:r>
              <a:rPr lang="en-US" sz="1600" b="1" spc="8" dirty="0">
                <a:solidFill>
                  <a:srgbClr val="4C4D4F"/>
                </a:solidFill>
                <a:latin typeface="Arial"/>
                <a:cs typeface="Arial"/>
              </a:rPr>
              <a:t> te</a:t>
            </a:r>
            <a:r>
              <a:rPr lang="en-US" sz="1600" b="1" spc="16" dirty="0">
                <a:solidFill>
                  <a:srgbClr val="4C4D4F"/>
                </a:solidFill>
                <a:latin typeface="Arial"/>
                <a:cs typeface="Arial"/>
              </a:rPr>
              <a:t>m</a:t>
            </a:r>
            <a:r>
              <a:rPr lang="en-US" sz="1600" b="1" spc="8" dirty="0">
                <a:solidFill>
                  <a:srgbClr val="4C4D4F"/>
                </a:solidFill>
                <a:latin typeface="Arial"/>
                <a:cs typeface="Arial"/>
              </a:rPr>
              <a:t>plate</a:t>
            </a:r>
            <a:endParaRPr lang="en-US" sz="1600" dirty="0">
              <a:latin typeface="Arial"/>
              <a:cs typeface="Arial"/>
            </a:endParaRPr>
          </a:p>
          <a:p>
            <a:pPr marL="20790" marR="10395">
              <a:lnSpc>
                <a:spcPct val="104099"/>
              </a:lnSpc>
            </a:pPr>
            <a:r>
              <a:rPr lang="en-US" sz="1600" spc="8" dirty="0">
                <a:solidFill>
                  <a:srgbClr val="231F20"/>
                </a:solidFill>
                <a:latin typeface="Arial"/>
                <a:cs typeface="Arial"/>
              </a:rPr>
              <a:t>H</a:t>
            </a:r>
            <a:r>
              <a:rPr lang="en-US" sz="1600" spc="-8" dirty="0">
                <a:solidFill>
                  <a:srgbClr val="231F20"/>
                </a:solidFill>
                <a:latin typeface="Arial"/>
                <a:cs typeface="Arial"/>
              </a:rPr>
              <a:t>i</a:t>
            </a:r>
            <a:r>
              <a:rPr lang="en-US" sz="1600" dirty="0">
                <a:solidFill>
                  <a:srgbClr val="231F20"/>
                </a:solidFill>
                <a:latin typeface="Arial"/>
                <a:cs typeface="Arial"/>
              </a:rPr>
              <a:t>gh</a:t>
            </a:r>
            <a:r>
              <a:rPr lang="en-US" sz="1600" spc="-25" dirty="0">
                <a:solidFill>
                  <a:srgbClr val="231F20"/>
                </a:solidFill>
                <a:latin typeface="Arial"/>
                <a:cs typeface="Arial"/>
              </a:rPr>
              <a:t>l</a:t>
            </a:r>
            <a:r>
              <a:rPr lang="en-US" sz="1600" spc="-8" dirty="0">
                <a:solidFill>
                  <a:srgbClr val="231F20"/>
                </a:solidFill>
                <a:latin typeface="Arial"/>
                <a:cs typeface="Arial"/>
              </a:rPr>
              <a:t>i</a:t>
            </a:r>
            <a:r>
              <a:rPr lang="en-US" sz="1600" dirty="0">
                <a:solidFill>
                  <a:srgbClr val="231F20"/>
                </a:solidFill>
                <a:latin typeface="Arial"/>
                <a:cs typeface="Arial"/>
              </a:rPr>
              <a:t>g</a:t>
            </a:r>
            <a:r>
              <a:rPr lang="en-US" sz="1600" spc="-16" dirty="0">
                <a:solidFill>
                  <a:srgbClr val="231F20"/>
                </a:solidFill>
                <a:latin typeface="Arial"/>
                <a:cs typeface="Arial"/>
              </a:rPr>
              <a:t>h</a:t>
            </a:r>
            <a:r>
              <a:rPr lang="en-US" sz="1600" spc="8" dirty="0">
                <a:solidFill>
                  <a:srgbClr val="231F20"/>
                </a:solidFill>
                <a:latin typeface="Arial"/>
                <a:cs typeface="Arial"/>
              </a:rPr>
              <a:t>t </a:t>
            </a:r>
            <a:r>
              <a:rPr lang="en-US" sz="1600" dirty="0">
                <a:solidFill>
                  <a:srgbClr val="231F20"/>
                </a:solidFill>
                <a:latin typeface="Arial"/>
                <a:cs typeface="Arial"/>
              </a:rPr>
              <a:t>th</a:t>
            </a:r>
            <a:r>
              <a:rPr lang="en-US" sz="1600" spc="-16" dirty="0">
                <a:solidFill>
                  <a:srgbClr val="231F20"/>
                </a:solidFill>
                <a:latin typeface="Arial"/>
                <a:cs typeface="Arial"/>
              </a:rPr>
              <a:t>i</a:t>
            </a:r>
            <a:r>
              <a:rPr lang="en-US" sz="1600" spc="8" dirty="0">
                <a:solidFill>
                  <a:srgbClr val="231F20"/>
                </a:solidFill>
                <a:latin typeface="Arial"/>
                <a:cs typeface="Arial"/>
              </a:rPr>
              <a:t>s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dirty="0">
                <a:solidFill>
                  <a:srgbClr val="231F20"/>
                </a:solidFill>
                <a:latin typeface="Arial"/>
                <a:cs typeface="Arial"/>
              </a:rPr>
              <a:t>ep</a:t>
            </a:r>
            <a:r>
              <a:rPr lang="en-US" sz="1600" spc="-16" dirty="0">
                <a:solidFill>
                  <a:srgbClr val="231F20"/>
                </a:solidFill>
                <a:latin typeface="Arial"/>
                <a:cs typeface="Arial"/>
              </a:rPr>
              <a:t>l</a:t>
            </a:r>
            <a:r>
              <a:rPr lang="en-US" sz="1600" spc="-8" dirty="0">
                <a:solidFill>
                  <a:srgbClr val="231F20"/>
                </a:solidFill>
                <a:latin typeface="Arial"/>
                <a:cs typeface="Arial"/>
              </a:rPr>
              <a:t>a</a:t>
            </a:r>
            <a:r>
              <a:rPr lang="en-US" sz="1600" spc="16" dirty="0">
                <a:solidFill>
                  <a:srgbClr val="231F20"/>
                </a:solidFill>
                <a:latin typeface="Arial"/>
                <a:cs typeface="Arial"/>
              </a:rPr>
              <a:t>ce</a:t>
            </a:r>
            <a:r>
              <a:rPr lang="en-US" sz="1600" spc="8" dirty="0">
                <a:solidFill>
                  <a:srgbClr val="231F20"/>
                </a:solidFill>
                <a:latin typeface="Arial"/>
                <a:cs typeface="Arial"/>
              </a:rPr>
              <a:t> </a:t>
            </a:r>
            <a:r>
              <a:rPr lang="en-US" sz="1600" spc="-16" dirty="0">
                <a:solidFill>
                  <a:srgbClr val="231F20"/>
                </a:solidFill>
                <a:latin typeface="Arial"/>
                <a:cs typeface="Arial"/>
              </a:rPr>
              <a:t>i</a:t>
            </a:r>
            <a:r>
              <a:rPr lang="en-US" sz="1600" spc="8" dirty="0">
                <a:solidFill>
                  <a:srgbClr val="231F20"/>
                </a:solidFill>
                <a:latin typeface="Arial"/>
                <a:cs typeface="Arial"/>
              </a:rPr>
              <a:t>t w</a:t>
            </a:r>
            <a:r>
              <a:rPr lang="en-US" sz="1600" spc="-16" dirty="0">
                <a:solidFill>
                  <a:srgbClr val="231F20"/>
                </a:solidFill>
                <a:latin typeface="Arial"/>
                <a:cs typeface="Arial"/>
              </a:rPr>
              <a:t>i</a:t>
            </a:r>
            <a:r>
              <a:rPr lang="en-US" sz="1600" dirty="0">
                <a:solidFill>
                  <a:srgbClr val="231F20"/>
                </a:solidFill>
                <a:latin typeface="Arial"/>
                <a:cs typeface="Arial"/>
              </a:rPr>
              <a:t>t</a:t>
            </a:r>
            <a:r>
              <a:rPr lang="en-US" sz="1600" spc="16" dirty="0">
                <a:solidFill>
                  <a:srgbClr val="231F20"/>
                </a:solidFill>
                <a:latin typeface="Arial"/>
                <a:cs typeface="Arial"/>
              </a:rPr>
              <a:t>h</a:t>
            </a:r>
            <a:r>
              <a:rPr lang="en-US" sz="1600" spc="8" dirty="0">
                <a:solidFill>
                  <a:srgbClr val="231F20"/>
                </a:solidFill>
                <a:latin typeface="Arial"/>
                <a:cs typeface="Arial"/>
              </a:rPr>
              <a:t> </a:t>
            </a:r>
            <a:r>
              <a:rPr lang="en-US" sz="1600" dirty="0">
                <a:solidFill>
                  <a:srgbClr val="231F20"/>
                </a:solidFill>
                <a:latin typeface="Arial"/>
                <a:cs typeface="Arial"/>
              </a:rPr>
              <a:t>n</a:t>
            </a:r>
            <a:r>
              <a:rPr lang="en-US" sz="1600" spc="-8" dirty="0">
                <a:solidFill>
                  <a:srgbClr val="231F20"/>
                </a:solidFill>
                <a:latin typeface="Arial"/>
                <a:cs typeface="Arial"/>
              </a:rPr>
              <a:t>e</a:t>
            </a:r>
            <a:r>
              <a:rPr lang="en-US" sz="1600" spc="16" dirty="0">
                <a:solidFill>
                  <a:srgbClr val="231F20"/>
                </a:solidFill>
                <a:latin typeface="Arial"/>
                <a:cs typeface="Arial"/>
              </a:rPr>
              <a:t>w</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f</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spc="25" dirty="0">
                <a:solidFill>
                  <a:srgbClr val="231F20"/>
                </a:solidFill>
                <a:latin typeface="Arial"/>
                <a:cs typeface="Arial"/>
              </a:rPr>
              <a:t>m</a:t>
            </a:r>
            <a:r>
              <a:rPr lang="en-US" sz="1600" spc="8" dirty="0">
                <a:solidFill>
                  <a:srgbClr val="231F20"/>
                </a:solidFill>
                <a:latin typeface="Arial"/>
                <a:cs typeface="Arial"/>
              </a:rPr>
              <a:t> </a:t>
            </a:r>
            <a:r>
              <a:rPr lang="en-US" sz="1600" spc="16" dirty="0">
                <a:solidFill>
                  <a:srgbClr val="231F20"/>
                </a:solidFill>
                <a:latin typeface="Arial"/>
                <a:cs typeface="Arial"/>
              </a:rPr>
              <a:t>a</a:t>
            </a:r>
            <a:r>
              <a:rPr lang="en-US" sz="1600" spc="8" dirty="0">
                <a:solidFill>
                  <a:srgbClr val="231F20"/>
                </a:solidFill>
                <a:latin typeface="Arial"/>
                <a:cs typeface="Arial"/>
              </a:rPr>
              <a:t> </a:t>
            </a:r>
            <a:r>
              <a:rPr lang="en-US" sz="1600" spc="16" dirty="0">
                <a:solidFill>
                  <a:srgbClr val="231F20"/>
                </a:solidFill>
                <a:latin typeface="Arial"/>
                <a:cs typeface="Arial"/>
              </a:rPr>
              <a:t>M</a:t>
            </a:r>
            <a:r>
              <a:rPr lang="en-US" sz="1600" spc="-16" dirty="0">
                <a:solidFill>
                  <a:srgbClr val="231F20"/>
                </a:solidFill>
                <a:latin typeface="Arial"/>
                <a:cs typeface="Arial"/>
              </a:rPr>
              <a:t>i</a:t>
            </a:r>
            <a:r>
              <a:rPr lang="en-US" sz="1600" spc="8" dirty="0">
                <a:solidFill>
                  <a:srgbClr val="231F20"/>
                </a:solidFill>
                <a:latin typeface="Arial"/>
                <a:cs typeface="Arial"/>
              </a:rPr>
              <a:t>c</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dirty="0">
                <a:solidFill>
                  <a:srgbClr val="231F20"/>
                </a:solidFill>
                <a:latin typeface="Arial"/>
                <a:cs typeface="Arial"/>
              </a:rPr>
              <a:t>s</a:t>
            </a:r>
            <a:r>
              <a:rPr lang="en-US" sz="1600" spc="-8" dirty="0">
                <a:solidFill>
                  <a:srgbClr val="231F20"/>
                </a:solidFill>
                <a:latin typeface="Arial"/>
                <a:cs typeface="Arial"/>
              </a:rPr>
              <a:t>o</a:t>
            </a:r>
            <a:r>
              <a:rPr lang="en-US" sz="1600" spc="41" dirty="0">
                <a:solidFill>
                  <a:srgbClr val="231F20"/>
                </a:solidFill>
                <a:latin typeface="Arial"/>
                <a:cs typeface="Arial"/>
              </a:rPr>
              <a:t>f</a:t>
            </a:r>
            <a:r>
              <a:rPr lang="en-US" sz="1600" spc="8" dirty="0">
                <a:solidFill>
                  <a:srgbClr val="231F20"/>
                </a:solidFill>
                <a:latin typeface="Arial"/>
                <a:cs typeface="Arial"/>
              </a:rPr>
              <a:t>t </a:t>
            </a:r>
            <a:r>
              <a:rPr lang="en-US" sz="1600" spc="-25" dirty="0">
                <a:solidFill>
                  <a:srgbClr val="231F20"/>
                </a:solidFill>
                <a:latin typeface="Arial"/>
                <a:cs typeface="Arial"/>
              </a:rPr>
              <a:t>W</a:t>
            </a:r>
            <a:r>
              <a:rPr lang="en-US" sz="1600" spc="8" dirty="0">
                <a:solidFill>
                  <a:srgbClr val="231F20"/>
                </a:solidFill>
                <a:latin typeface="Arial"/>
                <a:cs typeface="Arial"/>
              </a:rPr>
              <a:t>o</a:t>
            </a:r>
            <a:r>
              <a:rPr lang="en-US" sz="1600" spc="-8" dirty="0">
                <a:solidFill>
                  <a:srgbClr val="231F20"/>
                </a:solidFill>
                <a:latin typeface="Arial"/>
                <a:cs typeface="Arial"/>
              </a:rPr>
              <a:t>r</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d</a:t>
            </a:r>
            <a:r>
              <a:rPr lang="en-US" sz="1600" spc="8" dirty="0">
                <a:solidFill>
                  <a:srgbClr val="231F20"/>
                </a:solidFill>
                <a:latin typeface="Arial"/>
                <a:cs typeface="Arial"/>
              </a:rPr>
              <a:t>oc</a:t>
            </a:r>
            <a:r>
              <a:rPr lang="en-US" sz="1600" spc="-8" dirty="0">
                <a:solidFill>
                  <a:srgbClr val="231F20"/>
                </a:solidFill>
                <a:latin typeface="Arial"/>
                <a:cs typeface="Arial"/>
              </a:rPr>
              <a:t>u</a:t>
            </a:r>
            <a:r>
              <a:rPr lang="en-US" sz="1600" spc="16"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n</a:t>
            </a:r>
            <a:r>
              <a:rPr lang="en-US" sz="1600" spc="8" dirty="0">
                <a:solidFill>
                  <a:srgbClr val="231F20"/>
                </a:solidFill>
                <a:latin typeface="Arial"/>
                <a:cs typeface="Arial"/>
              </a:rPr>
              <a:t>t or </a:t>
            </a:r>
            <a:r>
              <a:rPr lang="en-US" sz="1600" spc="-8" dirty="0">
                <a:solidFill>
                  <a:srgbClr val="231F20"/>
                </a:solidFill>
                <a:latin typeface="Arial"/>
                <a:cs typeface="Arial"/>
              </a:rPr>
              <a:t>o</a:t>
            </a:r>
            <a:r>
              <a:rPr lang="en-US" sz="1600" dirty="0">
                <a:solidFill>
                  <a:srgbClr val="231F20"/>
                </a:solidFill>
                <a:latin typeface="Arial"/>
                <a:cs typeface="Arial"/>
              </a:rPr>
              <a:t>the</a:t>
            </a:r>
            <a:r>
              <a:rPr lang="en-US" sz="1600" spc="8" dirty="0">
                <a:solidFill>
                  <a:srgbClr val="231F20"/>
                </a:solidFill>
                <a:latin typeface="Arial"/>
                <a:cs typeface="Arial"/>
              </a:rPr>
              <a:t>r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16" dirty="0">
                <a:solidFill>
                  <a:srgbClr val="231F20"/>
                </a:solidFill>
                <a:latin typeface="Arial"/>
                <a:cs typeface="Arial"/>
              </a:rPr>
              <a:t>t</a:t>
            </a:r>
            <a:r>
              <a:rPr lang="en-US" sz="1600" spc="8" dirty="0">
                <a:solidFill>
                  <a:srgbClr val="231F20"/>
                </a:solidFill>
                <a:latin typeface="Arial"/>
                <a:cs typeface="Arial"/>
              </a:rPr>
              <a:t>- e</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t</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dirty="0">
                <a:solidFill>
                  <a:srgbClr val="231F20"/>
                </a:solidFill>
                <a:latin typeface="Arial"/>
                <a:cs typeface="Arial"/>
              </a:rPr>
              <a:t>gram</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25" dirty="0">
                <a:solidFill>
                  <a:srgbClr val="231F20"/>
                </a:solidFill>
                <a:latin typeface="Arial"/>
                <a:cs typeface="Arial"/>
              </a:rPr>
              <a:t>z</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f</a:t>
            </a:r>
            <a:r>
              <a:rPr lang="en-US" sz="1600" spc="8" dirty="0">
                <a:solidFill>
                  <a:srgbClr val="231F20"/>
                </a:solidFill>
                <a:latin typeface="Arial"/>
                <a:cs typeface="Arial"/>
              </a:rPr>
              <a:t>or bo</a:t>
            </a:r>
            <a:r>
              <a:rPr lang="en-US" sz="1600" spc="-8" dirty="0">
                <a:solidFill>
                  <a:srgbClr val="231F20"/>
                </a:solidFill>
                <a:latin typeface="Arial"/>
                <a:cs typeface="Arial"/>
              </a:rPr>
              <a:t>d</a:t>
            </a:r>
            <a:r>
              <a:rPr lang="en-US" sz="1600" spc="8" dirty="0">
                <a:solidFill>
                  <a:srgbClr val="231F20"/>
                </a:solidFill>
                <a:latin typeface="Arial"/>
                <a:cs typeface="Arial"/>
              </a:rPr>
              <a:t>y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33" dirty="0">
                <a:solidFill>
                  <a:srgbClr val="231F20"/>
                </a:solidFill>
                <a:latin typeface="Arial"/>
                <a:cs typeface="Arial"/>
              </a:rPr>
              <a:t>p</a:t>
            </a:r>
            <a:r>
              <a:rPr lang="en-US" sz="1600" spc="8" dirty="0">
                <a:solidFill>
                  <a:srgbClr val="231F20"/>
                </a:solidFill>
                <a:latin typeface="Arial"/>
                <a:cs typeface="Arial"/>
              </a:rPr>
              <a:t>y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hea</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ng</a:t>
            </a:r>
            <a:r>
              <a:rPr lang="en-US" sz="1600" spc="8" dirty="0">
                <a:solidFill>
                  <a:srgbClr val="231F20"/>
                </a:solidFill>
                <a:latin typeface="Arial"/>
                <a:cs typeface="Arial"/>
              </a:rPr>
              <a:t>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33" dirty="0">
                <a:solidFill>
                  <a:srgbClr val="231F20"/>
                </a:solidFill>
                <a:latin typeface="Arial"/>
                <a:cs typeface="Arial"/>
              </a:rPr>
              <a:t>t</a:t>
            </a:r>
            <a:r>
              <a:rPr lang="en-US" sz="1600" dirty="0">
                <a:solidFill>
                  <a:srgbClr val="231F20"/>
                </a:solidFill>
                <a:latin typeface="Arial"/>
                <a:cs typeface="Arial"/>
              </a:rPr>
              <a:t>y</a:t>
            </a:r>
            <a:r>
              <a:rPr lang="en-US" sz="1600" spc="8" dirty="0">
                <a:solidFill>
                  <a:srgbClr val="231F20"/>
                </a:solidFill>
                <a:latin typeface="Arial"/>
                <a:cs typeface="Arial"/>
              </a:rPr>
              <a:t>p</a:t>
            </a:r>
            <a:r>
              <a:rPr lang="en-US" sz="1600" spc="-16" dirty="0">
                <a:solidFill>
                  <a:srgbClr val="231F20"/>
                </a:solidFill>
                <a:latin typeface="Arial"/>
                <a:cs typeface="Arial"/>
              </a:rPr>
              <a:t>e</a:t>
            </a:r>
            <a:r>
              <a:rPr lang="en-US" sz="1600" spc="-8" dirty="0">
                <a:solidFill>
                  <a:srgbClr val="231F20"/>
                </a:solidFill>
                <a:latin typeface="Arial"/>
                <a:cs typeface="Arial"/>
              </a:rPr>
              <a:t>fa</a:t>
            </a:r>
            <a:r>
              <a:rPr lang="en-US" sz="1600" spc="16" dirty="0">
                <a:solidFill>
                  <a:srgbClr val="231F20"/>
                </a:solidFill>
                <a:latin typeface="Arial"/>
                <a:cs typeface="Arial"/>
              </a:rPr>
              <a:t>ce</a:t>
            </a:r>
            <a:r>
              <a:rPr lang="en-US" sz="1600" spc="8" dirty="0">
                <a:solidFill>
                  <a:srgbClr val="231F20"/>
                </a:solidFill>
                <a:latin typeface="Arial"/>
                <a:cs typeface="Arial"/>
              </a:rPr>
              <a:t> </a:t>
            </a:r>
            <a:r>
              <a:rPr lang="en-US" sz="1600" dirty="0">
                <a:solidFill>
                  <a:srgbClr val="231F20"/>
                </a:solidFill>
                <a:latin typeface="Arial"/>
                <a:cs typeface="Arial"/>
              </a:rPr>
              <a:t>ha</a:t>
            </a:r>
            <a:r>
              <a:rPr lang="en-US" sz="1600" spc="8" dirty="0">
                <a:solidFill>
                  <a:srgbClr val="231F20"/>
                </a:solidFill>
                <a:latin typeface="Arial"/>
                <a:cs typeface="Arial"/>
              </a:rPr>
              <a:t>s b</a:t>
            </a:r>
            <a:r>
              <a:rPr lang="en-US" sz="1600" dirty="0">
                <a:solidFill>
                  <a:srgbClr val="231F20"/>
                </a:solidFill>
                <a:latin typeface="Arial"/>
                <a:cs typeface="Arial"/>
              </a:rPr>
              <a:t>ee</a:t>
            </a:r>
            <a:r>
              <a:rPr lang="en-US" sz="1600" spc="16" dirty="0">
                <a:solidFill>
                  <a:srgbClr val="231F20"/>
                </a:solidFill>
                <a:latin typeface="Arial"/>
                <a:cs typeface="Arial"/>
              </a:rPr>
              <a:t>n</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t </a:t>
            </a:r>
            <a:r>
              <a:rPr lang="en-US" sz="1600" spc="-8" dirty="0">
                <a:solidFill>
                  <a:srgbClr val="231F20"/>
                </a:solidFill>
                <a:latin typeface="Arial"/>
                <a:cs typeface="Arial"/>
              </a:rPr>
              <a:t>f</a:t>
            </a:r>
            <a:r>
              <a:rPr lang="en-US" sz="1600" spc="8" dirty="0">
                <a:solidFill>
                  <a:srgbClr val="231F20"/>
                </a:solidFill>
                <a:latin typeface="Arial"/>
                <a:cs typeface="Arial"/>
              </a:rPr>
              <a:t>or </a:t>
            </a:r>
            <a:r>
              <a:rPr lang="en-US" sz="1600" spc="-25" dirty="0">
                <a:solidFill>
                  <a:srgbClr val="231F20"/>
                </a:solidFill>
                <a:latin typeface="Arial"/>
                <a:cs typeface="Arial"/>
              </a:rPr>
              <a:t>y</a:t>
            </a:r>
            <a:r>
              <a:rPr lang="en-US" sz="1600" dirty="0">
                <a:solidFill>
                  <a:srgbClr val="231F20"/>
                </a:solidFill>
                <a:latin typeface="Arial"/>
                <a:cs typeface="Arial"/>
              </a:rPr>
              <a:t>o</a:t>
            </a:r>
            <a:r>
              <a:rPr lang="en-US" sz="1600" spc="-16" dirty="0">
                <a:solidFill>
                  <a:srgbClr val="231F20"/>
                </a:solidFill>
                <a:latin typeface="Arial"/>
                <a:cs typeface="Arial"/>
              </a:rPr>
              <a:t>u</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b</a:t>
            </a:r>
            <a:r>
              <a:rPr lang="en-US" sz="1600" spc="-25" dirty="0">
                <a:solidFill>
                  <a:srgbClr val="231F20"/>
                </a:solidFill>
                <a:latin typeface="Arial"/>
                <a:cs typeface="Arial"/>
              </a:rPr>
              <a:t>o</a:t>
            </a:r>
            <a:r>
              <a:rPr lang="en-US" sz="1600" spc="-33" dirty="0">
                <a:solidFill>
                  <a:srgbClr val="231F20"/>
                </a:solidFill>
                <a:latin typeface="Arial"/>
                <a:cs typeface="Arial"/>
              </a:rPr>
              <a:t>x</a:t>
            </a:r>
            <a:r>
              <a:rPr lang="en-US" sz="1600" spc="8" dirty="0">
                <a:solidFill>
                  <a:srgbClr val="231F20"/>
                </a:solidFill>
                <a:latin typeface="Arial"/>
                <a:cs typeface="Arial"/>
              </a:rPr>
              <a:t>es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h</a:t>
            </a:r>
            <a:r>
              <a:rPr lang="en-US" sz="1600" spc="-8" dirty="0">
                <a:solidFill>
                  <a:srgbClr val="231F20"/>
                </a:solidFill>
                <a:latin typeface="Arial"/>
                <a:cs typeface="Arial"/>
              </a:rPr>
              <a:t>o</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b</a:t>
            </a:r>
            <a:r>
              <a:rPr lang="en-US" sz="1600" spc="-25" dirty="0">
                <a:solidFill>
                  <a:srgbClr val="231F20"/>
                </a:solidFill>
                <a:latin typeface="Arial"/>
                <a:cs typeface="Arial"/>
              </a:rPr>
              <a:t>o</a:t>
            </a:r>
            <a:r>
              <a:rPr lang="en-US" sz="1600" spc="-33" dirty="0">
                <a:solidFill>
                  <a:srgbClr val="231F20"/>
                </a:solidFill>
                <a:latin typeface="Arial"/>
                <a:cs typeface="Arial"/>
              </a:rPr>
              <a:t>x</a:t>
            </a:r>
            <a:r>
              <a:rPr lang="en-US" sz="1600" spc="8" dirty="0">
                <a:solidFill>
                  <a:srgbClr val="231F20"/>
                </a:solidFill>
                <a:latin typeface="Arial"/>
                <a:cs typeface="Arial"/>
              </a:rPr>
              <a:t>es m</a:t>
            </a:r>
            <a:r>
              <a:rPr lang="en-US" sz="1600" spc="-33" dirty="0">
                <a:solidFill>
                  <a:srgbClr val="231F20"/>
                </a:solidFill>
                <a:latin typeface="Arial"/>
                <a:cs typeface="Arial"/>
              </a:rPr>
              <a:t>a</a:t>
            </a:r>
            <a:r>
              <a:rPr lang="en-US" sz="1600" spc="8" dirty="0">
                <a:solidFill>
                  <a:srgbClr val="231F20"/>
                </a:solidFill>
                <a:latin typeface="Arial"/>
                <a:cs typeface="Arial"/>
              </a:rPr>
              <a:t>y b</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spc="8" dirty="0">
                <a:solidFill>
                  <a:srgbClr val="231F20"/>
                </a:solidFill>
                <a:latin typeface="Arial"/>
                <a:cs typeface="Arial"/>
              </a:rPr>
              <a:t>e</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25" dirty="0">
                <a:solidFill>
                  <a:srgbClr val="231F20"/>
                </a:solidFill>
                <a:latin typeface="Arial"/>
                <a:cs typeface="Arial"/>
              </a:rPr>
              <a:t>z</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e</a:t>
            </a:r>
            <a:r>
              <a:rPr lang="en-US" sz="1600" spc="-25" dirty="0">
                <a:solidFill>
                  <a:srgbClr val="231F20"/>
                </a:solidFill>
                <a:latin typeface="Arial"/>
                <a:cs typeface="Arial"/>
              </a:rPr>
              <a:t>l</a:t>
            </a:r>
            <a:r>
              <a:rPr lang="en-US" sz="1600" spc="-16" dirty="0">
                <a:solidFill>
                  <a:srgbClr val="231F20"/>
                </a:solidFill>
                <a:latin typeface="Arial"/>
                <a:cs typeface="Arial"/>
              </a:rPr>
              <a:t>i</a:t>
            </a:r>
            <a:r>
              <a:rPr lang="en-US" sz="1600" spc="8" dirty="0">
                <a:solidFill>
                  <a:srgbClr val="231F20"/>
                </a:solidFill>
                <a:latin typeface="Arial"/>
                <a:cs typeface="Arial"/>
              </a:rPr>
              <a:t>m</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8" dirty="0">
                <a:solidFill>
                  <a:srgbClr val="231F20"/>
                </a:solidFill>
                <a:latin typeface="Arial"/>
                <a:cs typeface="Arial"/>
              </a:rPr>
              <a:t>a</a:t>
            </a:r>
            <a:r>
              <a:rPr lang="en-US" sz="1600" spc="-16" dirty="0">
                <a:solidFill>
                  <a:srgbClr val="231F20"/>
                </a:solidFill>
                <a:latin typeface="Arial"/>
                <a:cs typeface="Arial"/>
              </a:rPr>
              <a:t>t</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or </a:t>
            </a:r>
            <a:r>
              <a:rPr lang="en-US" sz="1600" dirty="0">
                <a:solidFill>
                  <a:srgbClr val="231F20"/>
                </a:solidFill>
                <a:latin typeface="Arial"/>
                <a:cs typeface="Arial"/>
              </a:rPr>
              <a:t>add</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a</a:t>
            </a:r>
            <a:r>
              <a:rPr lang="en-US" sz="1600" spc="8" dirty="0">
                <a:solidFill>
                  <a:srgbClr val="231F20"/>
                </a:solidFill>
                <a:latin typeface="Arial"/>
                <a:cs typeface="Arial"/>
              </a:rPr>
              <a:t>s </a:t>
            </a:r>
            <a:r>
              <a:rPr lang="en-US" sz="1600" dirty="0">
                <a:solidFill>
                  <a:srgbClr val="231F20"/>
                </a:solidFill>
                <a:latin typeface="Arial"/>
                <a:cs typeface="Arial"/>
              </a:rPr>
              <a:t>n</a:t>
            </a:r>
            <a:r>
              <a:rPr lang="en-US" sz="1600" spc="8" dirty="0">
                <a:solidFill>
                  <a:srgbClr val="231F20"/>
                </a:solidFill>
                <a:latin typeface="Arial"/>
                <a:cs typeface="Arial"/>
              </a:rPr>
              <a:t>e</a:t>
            </a:r>
            <a:r>
              <a:rPr lang="en-US" sz="1600" spc="16" dirty="0">
                <a:solidFill>
                  <a:srgbClr val="231F20"/>
                </a:solidFill>
                <a:latin typeface="Arial"/>
                <a:cs typeface="Arial"/>
              </a:rPr>
              <a:t>c</a:t>
            </a:r>
            <a:r>
              <a:rPr lang="en-US" sz="1600" dirty="0">
                <a:solidFill>
                  <a:srgbClr val="231F20"/>
                </a:solidFill>
                <a:latin typeface="Arial"/>
                <a:cs typeface="Arial"/>
              </a:rPr>
              <a:t>essa</a:t>
            </a:r>
            <a:r>
              <a:rPr lang="en-US" sz="1600" spc="57" dirty="0">
                <a:solidFill>
                  <a:srgbClr val="231F20"/>
                </a:solidFill>
                <a:latin typeface="Arial"/>
                <a:cs typeface="Arial"/>
              </a:rPr>
              <a:t>r</a:t>
            </a:r>
            <a:r>
              <a:rPr lang="en-US" sz="1600" spc="-98" dirty="0">
                <a:solidFill>
                  <a:srgbClr val="231F20"/>
                </a:solidFill>
                <a:latin typeface="Arial"/>
                <a:cs typeface="Arial"/>
              </a:rPr>
              <a:t>y</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spc="-16" dirty="0">
                <a:solidFill>
                  <a:srgbClr val="231F20"/>
                </a:solidFill>
                <a:latin typeface="Arial"/>
                <a:cs typeface="Arial"/>
              </a:rPr>
              <a:t>ef</a:t>
            </a:r>
            <a:r>
              <a:rPr lang="en-US" sz="1600" dirty="0">
                <a:solidFill>
                  <a:srgbClr val="231F20"/>
                </a:solidFill>
                <a:latin typeface="Arial"/>
                <a:cs typeface="Arial"/>
              </a:rPr>
              <a:t>e</a:t>
            </a:r>
            <a:r>
              <a:rPr lang="en-US" sz="1600" spc="-8" dirty="0">
                <a:solidFill>
                  <a:srgbClr val="231F20"/>
                </a:solidFill>
                <a:latin typeface="Arial"/>
                <a:cs typeface="Arial"/>
              </a:rPr>
              <a:t>r</a:t>
            </a:r>
            <a:r>
              <a:rPr lang="en-US" sz="1600" dirty="0">
                <a:solidFill>
                  <a:srgbClr val="231F20"/>
                </a:solidFill>
                <a:latin typeface="Arial"/>
                <a:cs typeface="Arial"/>
              </a:rPr>
              <a:t>en</a:t>
            </a:r>
            <a:r>
              <a:rPr lang="en-US" sz="1600" spc="16" dirty="0">
                <a:solidFill>
                  <a:srgbClr val="231F20"/>
                </a:solidFill>
                <a:latin typeface="Arial"/>
                <a:cs typeface="Arial"/>
              </a:rPr>
              <a:t>c</a:t>
            </a:r>
            <a:r>
              <a:rPr lang="en-US" sz="1600" spc="8" dirty="0">
                <a:solidFill>
                  <a:srgbClr val="231F20"/>
                </a:solidFill>
                <a:latin typeface="Arial"/>
                <a:cs typeface="Arial"/>
              </a:rPr>
              <a:t>es </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depa</a:t>
            </a:r>
            <a:r>
              <a:rPr lang="en-US" sz="1600" spc="57" dirty="0">
                <a:solidFill>
                  <a:srgbClr val="231F20"/>
                </a:solidFill>
                <a:latin typeface="Arial"/>
                <a:cs typeface="Arial"/>
              </a:rPr>
              <a:t>r</a:t>
            </a:r>
            <a:r>
              <a:rPr lang="en-US" sz="1600" dirty="0">
                <a:solidFill>
                  <a:srgbClr val="231F20"/>
                </a:solidFill>
                <a:latin typeface="Arial"/>
                <a:cs typeface="Arial"/>
              </a:rPr>
              <a:t>t</a:t>
            </a:r>
            <a:r>
              <a:rPr lang="en-US" sz="1600" spc="16"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n</a:t>
            </a:r>
            <a:r>
              <a:rPr lang="en-US" sz="1600" dirty="0">
                <a:solidFill>
                  <a:srgbClr val="231F20"/>
                </a:solidFill>
                <a:latin typeface="Arial"/>
                <a:cs typeface="Arial"/>
              </a:rPr>
              <a:t>t</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16" dirty="0">
                <a:solidFill>
                  <a:srgbClr val="231F20"/>
                </a:solidFill>
                <a:latin typeface="Arial"/>
                <a:cs typeface="Arial"/>
              </a:rPr>
              <a:t>ll</a:t>
            </a:r>
            <a:r>
              <a:rPr lang="en-US" sz="1600" spc="8" dirty="0">
                <a:solidFill>
                  <a:srgbClr val="231F20"/>
                </a:solidFill>
                <a:latin typeface="Arial"/>
                <a:cs typeface="Arial"/>
              </a:rPr>
              <a:t>eg</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u</a:t>
            </a:r>
            <a:r>
              <a:rPr lang="en-US" sz="1600" dirty="0">
                <a:solidFill>
                  <a:srgbClr val="231F20"/>
                </a:solidFill>
                <a:latin typeface="Arial"/>
                <a:cs typeface="Arial"/>
              </a:rPr>
              <a:t>n</a:t>
            </a:r>
            <a:r>
              <a:rPr lang="en-US" sz="1600" spc="-16" dirty="0">
                <a:solidFill>
                  <a:srgbClr val="231F20"/>
                </a:solidFill>
                <a:latin typeface="Arial"/>
                <a:cs typeface="Arial"/>
              </a:rPr>
              <a:t>i</a:t>
            </a:r>
            <a:r>
              <a:rPr lang="en-US" sz="1600" spc="-33" dirty="0">
                <a:solidFill>
                  <a:srgbClr val="231F20"/>
                </a:solidFill>
                <a:latin typeface="Arial"/>
                <a:cs typeface="Arial"/>
              </a:rPr>
              <a:t>v</a:t>
            </a:r>
            <a:r>
              <a:rPr lang="en-US" sz="1600" dirty="0">
                <a:solidFill>
                  <a:srgbClr val="231F20"/>
                </a:solidFill>
                <a:latin typeface="Arial"/>
                <a:cs typeface="Arial"/>
              </a:rPr>
              <a:t>e</a:t>
            </a:r>
            <a:r>
              <a:rPr lang="en-US" sz="1600" spc="8" dirty="0">
                <a:solidFill>
                  <a:srgbClr val="231F20"/>
                </a:solidFill>
                <a:latin typeface="Arial"/>
                <a:cs typeface="Arial"/>
              </a:rPr>
              <a:t>r</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spc="33" dirty="0">
                <a:solidFill>
                  <a:srgbClr val="231F20"/>
                </a:solidFill>
                <a:latin typeface="Arial"/>
                <a:cs typeface="Arial"/>
              </a:rPr>
              <a:t>t</a:t>
            </a:r>
            <a:r>
              <a:rPr lang="en-US" sz="1600" spc="-106" dirty="0">
                <a:solidFill>
                  <a:srgbClr val="231F20"/>
                </a:solidFill>
                <a:latin typeface="Arial"/>
                <a:cs typeface="Arial"/>
              </a:rPr>
              <a:t>y</a:t>
            </a:r>
            <a:r>
              <a:rPr lang="en-US" sz="1600" spc="8" dirty="0">
                <a:solidFill>
                  <a:srgbClr val="231F20"/>
                </a:solidFill>
                <a:latin typeface="Arial"/>
                <a:cs typeface="Arial"/>
              </a:rPr>
              <a:t>, </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8" dirty="0">
                <a:solidFill>
                  <a:srgbClr val="231F20"/>
                </a:solidFill>
                <a:latin typeface="Arial"/>
                <a:cs typeface="Arial"/>
              </a:rPr>
              <a:t>c</a:t>
            </a:r>
            <a:r>
              <a:rPr lang="en-US" sz="1600" spc="-16" dirty="0">
                <a:solidFill>
                  <a:srgbClr val="231F20"/>
                </a:solidFill>
                <a:latin typeface="Arial"/>
                <a:cs typeface="Arial"/>
              </a:rPr>
              <a:t>l</a:t>
            </a:r>
            <a:r>
              <a:rPr lang="en-US" sz="1600" dirty="0">
                <a:solidFill>
                  <a:srgbClr val="231F20"/>
                </a:solidFill>
                <a:latin typeface="Arial"/>
                <a:cs typeface="Arial"/>
              </a:rPr>
              <a:t>u</a:t>
            </a:r>
            <a:r>
              <a:rPr lang="en-US" sz="1600" spc="-8" dirty="0">
                <a:solidFill>
                  <a:srgbClr val="231F20"/>
                </a:solidFill>
                <a:latin typeface="Arial"/>
                <a:cs typeface="Arial"/>
              </a:rPr>
              <a:t>d</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l</a:t>
            </a:r>
            <a:r>
              <a:rPr lang="en-US" sz="1600" spc="8" dirty="0">
                <a:solidFill>
                  <a:srgbClr val="231F20"/>
                </a:solidFill>
                <a:latin typeface="Arial"/>
                <a:cs typeface="Arial"/>
              </a:rPr>
              <a:t>og</a:t>
            </a:r>
            <a:r>
              <a:rPr lang="en-US" sz="1600" spc="-25" dirty="0">
                <a:solidFill>
                  <a:srgbClr val="231F20"/>
                </a:solidFill>
                <a:latin typeface="Arial"/>
                <a:cs typeface="Arial"/>
              </a:rPr>
              <a:t>o</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dirty="0">
                <a:solidFill>
                  <a:srgbClr val="231F20"/>
                </a:solidFill>
                <a:latin typeface="Arial"/>
                <a:cs typeface="Arial"/>
              </a:rPr>
              <a:t>hou</a:t>
            </a:r>
            <a:r>
              <a:rPr lang="en-US" sz="1600" spc="-8" dirty="0">
                <a:solidFill>
                  <a:srgbClr val="231F20"/>
                </a:solidFill>
                <a:latin typeface="Arial"/>
                <a:cs typeface="Arial"/>
              </a:rPr>
              <a:t>l</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r</a:t>
            </a:r>
            <a:r>
              <a:rPr lang="en-US" sz="1600" dirty="0">
                <a:solidFill>
                  <a:srgbClr val="231F20"/>
                </a:solidFill>
                <a:latin typeface="Arial"/>
                <a:cs typeface="Arial"/>
              </a:rPr>
              <a:t>e</a:t>
            </a:r>
            <a:r>
              <a:rPr lang="en-US" sz="1600" spc="8" dirty="0">
                <a:solidFill>
                  <a:srgbClr val="231F20"/>
                </a:solidFill>
                <a:latin typeface="Arial"/>
                <a:cs typeface="Arial"/>
              </a:rPr>
              <a:t>m</a:t>
            </a:r>
            <a:r>
              <a:rPr lang="en-US" sz="1600" dirty="0">
                <a:solidFill>
                  <a:srgbClr val="231F20"/>
                </a:solidFill>
                <a:latin typeface="Arial"/>
                <a:cs typeface="Arial"/>
              </a:rPr>
              <a:t>a</a:t>
            </a:r>
            <a:r>
              <a:rPr lang="en-US" sz="1600" spc="-16" dirty="0">
                <a:solidFill>
                  <a:srgbClr val="231F20"/>
                </a:solidFill>
                <a:latin typeface="Arial"/>
                <a:cs typeface="Arial"/>
              </a:rPr>
              <a:t>in</a:t>
            </a:r>
            <a:r>
              <a:rPr lang="en-US" sz="1600" spc="8" dirty="0">
                <a:solidFill>
                  <a:srgbClr val="231F20"/>
                </a:solidFill>
                <a:latin typeface="Arial"/>
                <a:cs typeface="Arial"/>
              </a:rPr>
              <a:t>.</a:t>
            </a:r>
            <a:endParaRPr lang="en-US" sz="1600" dirty="0">
              <a:latin typeface="Arial"/>
              <a:cs typeface="Arial"/>
            </a:endParaRPr>
          </a:p>
          <a:p>
            <a:pPr marL="20790"/>
            <a:endParaRPr sz="1600" dirty="0">
              <a:latin typeface="Arial"/>
              <a:cs typeface="Arial"/>
            </a:endParaRPr>
          </a:p>
        </p:txBody>
      </p:sp>
      <p:sp>
        <p:nvSpPr>
          <p:cNvPr id="26" name="object 26"/>
          <p:cNvSpPr txBox="1"/>
          <p:nvPr/>
        </p:nvSpPr>
        <p:spPr>
          <a:xfrm>
            <a:off x="11717953" y="4272323"/>
            <a:ext cx="4495656" cy="3611883"/>
          </a:xfrm>
          <a:prstGeom prst="rect">
            <a:avLst/>
          </a:prstGeom>
        </p:spPr>
        <p:txBody>
          <a:bodyPr vert="horz" wrap="square" lIns="0" tIns="0" rIns="0" bIns="0" rtlCol="0">
            <a:spAutoFit/>
          </a:bodyPr>
          <a:lstStyle/>
          <a:p>
            <a:pPr marL="20790">
              <a:spcAft>
                <a:spcPts val="982"/>
              </a:spcAft>
            </a:pPr>
            <a:r>
              <a:rPr sz="2000" b="1" dirty="0">
                <a:solidFill>
                  <a:srgbClr val="BD003A"/>
                </a:solidFill>
                <a:latin typeface="Arial"/>
                <a:cs typeface="Arial"/>
              </a:rPr>
              <a:t>M</a:t>
            </a:r>
            <a:r>
              <a:rPr sz="2000" b="1" spc="-8" dirty="0">
                <a:solidFill>
                  <a:srgbClr val="BD003A"/>
                </a:solidFill>
                <a:latin typeface="Arial"/>
                <a:cs typeface="Arial"/>
              </a:rPr>
              <a:t>E</a:t>
            </a:r>
            <a:r>
              <a:rPr sz="2000" b="1" spc="-16" dirty="0">
                <a:solidFill>
                  <a:srgbClr val="BD003A"/>
                </a:solidFill>
                <a:latin typeface="Arial"/>
                <a:cs typeface="Arial"/>
              </a:rPr>
              <a:t>T</a:t>
            </a:r>
            <a:r>
              <a:rPr sz="2000" b="1" spc="-8" dirty="0">
                <a:solidFill>
                  <a:srgbClr val="BD003A"/>
                </a:solidFill>
                <a:latin typeface="Arial"/>
                <a:cs typeface="Arial"/>
              </a:rPr>
              <a:t>H</a:t>
            </a:r>
            <a:r>
              <a:rPr sz="2000" b="1" dirty="0">
                <a:solidFill>
                  <a:srgbClr val="BD003A"/>
                </a:solidFill>
                <a:latin typeface="Arial"/>
                <a:cs typeface="Arial"/>
              </a:rPr>
              <a:t>O</a:t>
            </a:r>
            <a:r>
              <a:rPr sz="2000" b="1" spc="-16" dirty="0">
                <a:solidFill>
                  <a:srgbClr val="BD003A"/>
                </a:solidFill>
                <a:latin typeface="Arial"/>
                <a:cs typeface="Arial"/>
              </a:rPr>
              <a:t>D</a:t>
            </a:r>
            <a:r>
              <a:rPr sz="2000" b="1" dirty="0">
                <a:solidFill>
                  <a:srgbClr val="BD003A"/>
                </a:solidFill>
                <a:latin typeface="Arial"/>
                <a:cs typeface="Arial"/>
              </a:rPr>
              <a:t>S</a:t>
            </a:r>
            <a:endParaRPr lang="en-US" sz="2000" b="1" dirty="0">
              <a:solidFill>
                <a:srgbClr val="BD003A"/>
              </a:solidFill>
              <a:latin typeface="Arial"/>
              <a:cs typeface="Arial"/>
            </a:endParaRPr>
          </a:p>
          <a:p>
            <a:pPr marL="20790"/>
            <a:r>
              <a:rPr lang="en-US" sz="1600" b="1" spc="-123" dirty="0">
                <a:solidFill>
                  <a:srgbClr val="4C4D4F"/>
                </a:solidFill>
                <a:latin typeface="Arial"/>
                <a:cs typeface="Arial"/>
              </a:rPr>
              <a:t>T</a:t>
            </a:r>
            <a:r>
              <a:rPr lang="en-US" sz="1600" b="1" spc="-16" dirty="0">
                <a:solidFill>
                  <a:srgbClr val="4C4D4F"/>
                </a:solidFill>
                <a:latin typeface="Arial"/>
                <a:cs typeface="Arial"/>
              </a:rPr>
              <a:t>e</a:t>
            </a:r>
            <a:r>
              <a:rPr lang="en-US" sz="1600" b="1" spc="41" dirty="0">
                <a:solidFill>
                  <a:srgbClr val="4C4D4F"/>
                </a:solidFill>
                <a:latin typeface="Arial"/>
                <a:cs typeface="Arial"/>
              </a:rPr>
              <a:t>x</a:t>
            </a:r>
            <a:r>
              <a:rPr lang="en-US" sz="1600" b="1" spc="8" dirty="0">
                <a:solidFill>
                  <a:srgbClr val="4C4D4F"/>
                </a:solidFill>
                <a:latin typeface="Arial"/>
                <a:cs typeface="Arial"/>
              </a:rPr>
              <a:t>t</a:t>
            </a:r>
            <a:endParaRPr lang="en-US" sz="1600" dirty="0">
              <a:latin typeface="Arial"/>
              <a:cs typeface="Arial"/>
            </a:endParaRPr>
          </a:p>
          <a:p>
            <a:pPr marL="20790" marR="10395">
              <a:lnSpc>
                <a:spcPct val="102899"/>
              </a:lnSpc>
              <a:spcAft>
                <a:spcPts val="982"/>
              </a:spcAft>
            </a:pPr>
            <a:r>
              <a:rPr lang="en-US" sz="1600" spc="16" dirty="0">
                <a:solidFill>
                  <a:srgbClr val="231F20"/>
                </a:solidFill>
                <a:latin typeface="Arial"/>
                <a:cs typeface="Arial"/>
              </a:rPr>
              <a:t>Be</a:t>
            </a:r>
            <a:r>
              <a:rPr lang="en-US" sz="1600" spc="8" dirty="0">
                <a:solidFill>
                  <a:srgbClr val="231F20"/>
                </a:solidFill>
                <a:latin typeface="Arial"/>
                <a:cs typeface="Arial"/>
              </a:rPr>
              <a:t> </a:t>
            </a:r>
            <a:r>
              <a:rPr lang="en-US" sz="1600" spc="-16" dirty="0">
                <a:solidFill>
                  <a:srgbClr val="231F20"/>
                </a:solidFill>
                <a:latin typeface="Arial"/>
                <a:cs typeface="Arial"/>
              </a:rPr>
              <a:t>s</a:t>
            </a:r>
            <a:r>
              <a:rPr lang="en-US" sz="1600" dirty="0">
                <a:solidFill>
                  <a:srgbClr val="231F20"/>
                </a:solidFill>
                <a:latin typeface="Arial"/>
                <a:cs typeface="Arial"/>
              </a:rPr>
              <a:t>u</a:t>
            </a:r>
            <a:r>
              <a:rPr lang="en-US" sz="1600" spc="-8" dirty="0">
                <a:solidFill>
                  <a:srgbClr val="231F20"/>
                </a:solidFill>
                <a:latin typeface="Arial"/>
                <a:cs typeface="Arial"/>
              </a:rPr>
              <a:t>r</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spc="-8" dirty="0">
                <a:solidFill>
                  <a:srgbClr val="231F20"/>
                </a:solidFill>
                <a:latin typeface="Arial"/>
                <a:cs typeface="Arial"/>
              </a:rPr>
              <a:t>s</a:t>
            </a:r>
            <a:r>
              <a:rPr lang="en-US" sz="1600" spc="8" dirty="0">
                <a:solidFill>
                  <a:srgbClr val="231F20"/>
                </a:solidFill>
                <a:latin typeface="Arial"/>
                <a:cs typeface="Arial"/>
              </a:rPr>
              <a:t>pe</a:t>
            </a:r>
            <a:r>
              <a:rPr lang="en-US" sz="1600" spc="-16" dirty="0">
                <a:solidFill>
                  <a:srgbClr val="231F20"/>
                </a:solidFill>
                <a:latin typeface="Arial"/>
                <a:cs typeface="Arial"/>
              </a:rPr>
              <a:t>l</a:t>
            </a:r>
            <a:r>
              <a:rPr lang="en-US" sz="1600" dirty="0">
                <a:solidFill>
                  <a:srgbClr val="231F20"/>
                </a:solidFill>
                <a:latin typeface="Arial"/>
                <a:cs typeface="Arial"/>
              </a:rPr>
              <a:t>l</a:t>
            </a:r>
            <a:r>
              <a:rPr lang="en-US" sz="1600" spc="8" dirty="0">
                <a:solidFill>
                  <a:srgbClr val="231F20"/>
                </a:solidFill>
                <a:latin typeface="Arial"/>
                <a:cs typeface="Arial"/>
              </a:rPr>
              <a:t> c</a:t>
            </a:r>
            <a:r>
              <a:rPr lang="en-US" sz="1600" dirty="0">
                <a:solidFill>
                  <a:srgbClr val="231F20"/>
                </a:solidFill>
                <a:latin typeface="Arial"/>
                <a:cs typeface="Arial"/>
              </a:rPr>
              <a:t>h</a:t>
            </a:r>
            <a:r>
              <a:rPr lang="en-US" sz="1600" spc="8" dirty="0">
                <a:solidFill>
                  <a:srgbClr val="231F20"/>
                </a:solidFill>
                <a:latin typeface="Arial"/>
                <a:cs typeface="Arial"/>
              </a:rPr>
              <a:t>eck </a:t>
            </a:r>
            <a:r>
              <a:rPr lang="en-US" sz="1600" dirty="0">
                <a:solidFill>
                  <a:srgbClr val="231F20"/>
                </a:solidFill>
                <a:latin typeface="Arial"/>
                <a:cs typeface="Arial"/>
              </a:rPr>
              <a:t>a</a:t>
            </a:r>
            <a:r>
              <a:rPr lang="en-US" sz="1600" spc="-16" dirty="0">
                <a:solidFill>
                  <a:srgbClr val="231F20"/>
                </a:solidFill>
                <a:latin typeface="Arial"/>
                <a:cs typeface="Arial"/>
              </a:rPr>
              <a:t>l</a:t>
            </a:r>
            <a:r>
              <a:rPr lang="en-US" sz="1600" dirty="0">
                <a:solidFill>
                  <a:srgbClr val="231F20"/>
                </a:solidFill>
                <a:latin typeface="Arial"/>
                <a:cs typeface="Arial"/>
              </a:rPr>
              <a:t>l</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h</a:t>
            </a:r>
            <a:r>
              <a:rPr lang="en-US" sz="1600" spc="-25" dirty="0">
                <a:solidFill>
                  <a:srgbClr val="231F20"/>
                </a:solidFill>
                <a:latin typeface="Arial"/>
                <a:cs typeface="Arial"/>
              </a:rPr>
              <a:t>a</a:t>
            </a:r>
            <a:r>
              <a:rPr lang="en-US" sz="1600" spc="-33" dirty="0">
                <a:solidFill>
                  <a:srgbClr val="231F20"/>
                </a:solidFill>
                <a:latin typeface="Arial"/>
                <a:cs typeface="Arial"/>
              </a:rPr>
              <a:t>v</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t</a:t>
            </a:r>
            <a:r>
              <a:rPr lang="en-US" sz="1600" spc="16" dirty="0">
                <a:solidFill>
                  <a:srgbClr val="231F20"/>
                </a:solidFill>
                <a:latin typeface="Arial"/>
                <a:cs typeface="Arial"/>
              </a:rPr>
              <a:t>r</a:t>
            </a:r>
            <a:r>
              <a:rPr lang="en-US" sz="1600" dirty="0">
                <a:solidFill>
                  <a:srgbClr val="231F20"/>
                </a:solidFill>
                <a:latin typeface="Arial"/>
                <a:cs typeface="Arial"/>
              </a:rPr>
              <a:t>u</a:t>
            </a:r>
            <a:r>
              <a:rPr lang="en-US" sz="1600" spc="-16" dirty="0">
                <a:solidFill>
                  <a:srgbClr val="231F20"/>
                </a:solidFill>
                <a:latin typeface="Arial"/>
                <a:cs typeface="Arial"/>
              </a:rPr>
              <a:t>st</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16" dirty="0">
                <a:solidFill>
                  <a:srgbClr val="231F20"/>
                </a:solidFill>
                <a:latin typeface="Arial"/>
                <a:cs typeface="Arial"/>
              </a:rPr>
              <a:t>ll</a:t>
            </a:r>
            <a:r>
              <a:rPr lang="en-US" sz="1600" dirty="0">
                <a:solidFill>
                  <a:srgbClr val="231F20"/>
                </a:solidFill>
                <a:latin typeface="Arial"/>
                <a:cs typeface="Arial"/>
              </a:rPr>
              <a:t>eagu</a:t>
            </a:r>
            <a:r>
              <a:rPr lang="en-US" sz="1600" spc="8" dirty="0">
                <a:solidFill>
                  <a:srgbClr val="231F20"/>
                </a:solidFill>
                <a:latin typeface="Arial"/>
                <a:cs typeface="Arial"/>
              </a:rPr>
              <a:t>es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8" dirty="0">
                <a:solidFill>
                  <a:srgbClr val="231F20"/>
                </a:solidFill>
                <a:latin typeface="Arial"/>
                <a:cs typeface="Arial"/>
              </a:rPr>
              <a:t>o</a:t>
            </a:r>
            <a:r>
              <a:rPr lang="en-US" sz="1600" spc="-8" dirty="0">
                <a:solidFill>
                  <a:srgbClr val="231F20"/>
                </a:solidFill>
                <a:latin typeface="Arial"/>
                <a:cs typeface="Arial"/>
              </a:rPr>
              <a:t>o</a:t>
            </a:r>
            <a:r>
              <a:rPr lang="en-US" sz="1600" spc="8" dirty="0">
                <a:solidFill>
                  <a:srgbClr val="231F20"/>
                </a:solidFill>
                <a:latin typeface="Arial"/>
                <a:cs typeface="Arial"/>
              </a:rPr>
              <a:t>f</a:t>
            </a:r>
            <a:r>
              <a:rPr lang="en-US" sz="1600" spc="-8" dirty="0">
                <a:solidFill>
                  <a:srgbClr val="231F20"/>
                </a:solidFill>
                <a:latin typeface="Arial"/>
                <a:cs typeface="Arial"/>
              </a:rPr>
              <a:t>r</a:t>
            </a:r>
            <a:r>
              <a:rPr lang="en-US" sz="1600" dirty="0">
                <a:solidFill>
                  <a:srgbClr val="231F20"/>
                </a:solidFill>
                <a:latin typeface="Arial"/>
                <a:cs typeface="Arial"/>
              </a:rPr>
              <a:t>ea</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po</a:t>
            </a:r>
            <a:r>
              <a:rPr lang="en-US" sz="1600" spc="-16" dirty="0">
                <a:solidFill>
                  <a:srgbClr val="231F20"/>
                </a:solidFill>
                <a:latin typeface="Arial"/>
                <a:cs typeface="Arial"/>
              </a:rPr>
              <a:t>st</a:t>
            </a:r>
            <a:r>
              <a:rPr lang="en-US" sz="1600" dirty="0">
                <a:solidFill>
                  <a:srgbClr val="231F20"/>
                </a:solidFill>
                <a:latin typeface="Arial"/>
                <a:cs typeface="Arial"/>
              </a:rPr>
              <a:t>e</a:t>
            </a:r>
            <a:r>
              <a:rPr lang="en-US" sz="1600" spc="-115" dirty="0">
                <a:solidFill>
                  <a:srgbClr val="231F20"/>
                </a:solidFill>
                <a:latin typeface="Arial"/>
                <a:cs typeface="Arial"/>
              </a:rPr>
              <a:t>r</a:t>
            </a:r>
            <a:r>
              <a:rPr lang="en-US" sz="1600" spc="8" dirty="0">
                <a:solidFill>
                  <a:srgbClr val="231F20"/>
                </a:solidFill>
                <a:latin typeface="Arial"/>
                <a:cs typeface="Arial"/>
              </a:rPr>
              <a:t>. </a:t>
            </a:r>
            <a:r>
              <a:rPr lang="en-US" sz="1600" spc="-8" dirty="0">
                <a:solidFill>
                  <a:srgbClr val="231F20"/>
                </a:solidFill>
                <a:latin typeface="Arial"/>
                <a:cs typeface="Arial"/>
              </a:rPr>
              <a:t>I</a:t>
            </a:r>
            <a:r>
              <a:rPr lang="en-US" sz="1600" spc="16" dirty="0">
                <a:solidFill>
                  <a:srgbClr val="231F20"/>
                </a:solidFill>
                <a:latin typeface="Arial"/>
                <a:cs typeface="Arial"/>
              </a:rPr>
              <a:t>n</a:t>
            </a:r>
            <a:r>
              <a:rPr lang="en-US" sz="1600" spc="8" dirty="0">
                <a:solidFill>
                  <a:srgbClr val="231F20"/>
                </a:solidFill>
                <a:latin typeface="Arial"/>
                <a:cs typeface="Arial"/>
              </a:rPr>
              <a:t> g</a:t>
            </a:r>
            <a:r>
              <a:rPr lang="en-US" sz="1600" dirty="0">
                <a:solidFill>
                  <a:srgbClr val="231F20"/>
                </a:solidFill>
                <a:latin typeface="Arial"/>
                <a:cs typeface="Arial"/>
              </a:rPr>
              <a:t>enera</a:t>
            </a:r>
            <a:r>
              <a:rPr lang="en-US" sz="1600" spc="-33" dirty="0">
                <a:solidFill>
                  <a:srgbClr val="231F20"/>
                </a:solidFill>
                <a:latin typeface="Arial"/>
                <a:cs typeface="Arial"/>
              </a:rPr>
              <a:t>l</a:t>
            </a:r>
            <a:r>
              <a:rPr lang="en-US" sz="1600" spc="8" dirty="0">
                <a:solidFill>
                  <a:srgbClr val="231F20"/>
                </a:solidFill>
                <a:latin typeface="Arial"/>
                <a:cs typeface="Arial"/>
              </a:rPr>
              <a:t>, </a:t>
            </a:r>
            <a:r>
              <a:rPr lang="en-US" sz="1600" spc="-8" dirty="0">
                <a:solidFill>
                  <a:srgbClr val="231F20"/>
                </a:solidFill>
                <a:latin typeface="Arial"/>
                <a:cs typeface="Arial"/>
              </a:rPr>
              <a:t>au</a:t>
            </a:r>
            <a:r>
              <a:rPr lang="en-US" sz="1600" dirty="0">
                <a:solidFill>
                  <a:srgbClr val="231F20"/>
                </a:solidFill>
                <a:latin typeface="Arial"/>
                <a:cs typeface="Arial"/>
              </a:rPr>
              <a:t>t</a:t>
            </a:r>
            <a:r>
              <a:rPr lang="en-US" sz="1600" spc="8" dirty="0">
                <a:solidFill>
                  <a:srgbClr val="231F20"/>
                </a:solidFill>
                <a:latin typeface="Arial"/>
                <a:cs typeface="Arial"/>
              </a:rPr>
              <a:t>hors </a:t>
            </a:r>
            <a:r>
              <a:rPr lang="en-US" sz="1600" spc="-8" dirty="0">
                <a:solidFill>
                  <a:srgbClr val="231F20"/>
                </a:solidFill>
                <a:latin typeface="Arial"/>
                <a:cs typeface="Arial"/>
              </a:rPr>
              <a:t>s</a:t>
            </a:r>
            <a:r>
              <a:rPr lang="en-US" sz="1600" spc="8" dirty="0">
                <a:solidFill>
                  <a:srgbClr val="231F20"/>
                </a:solidFill>
                <a:latin typeface="Arial"/>
                <a:cs typeface="Arial"/>
              </a:rPr>
              <a:t>h</a:t>
            </a:r>
            <a:r>
              <a:rPr lang="en-US" sz="1600" dirty="0">
                <a:solidFill>
                  <a:srgbClr val="231F20"/>
                </a:solidFill>
                <a:latin typeface="Arial"/>
                <a:cs typeface="Arial"/>
              </a:rPr>
              <a:t>ou</a:t>
            </a:r>
            <a:r>
              <a:rPr lang="en-US" sz="1600" spc="-8" dirty="0">
                <a:solidFill>
                  <a:srgbClr val="231F20"/>
                </a:solidFill>
                <a:latin typeface="Arial"/>
                <a:cs typeface="Arial"/>
              </a:rPr>
              <a:t>l</a:t>
            </a:r>
            <a:r>
              <a:rPr lang="en-US" sz="1600" spc="-41" dirty="0">
                <a:solidFill>
                  <a:srgbClr val="231F20"/>
                </a:solidFill>
                <a:latin typeface="Arial"/>
                <a:cs typeface="Arial"/>
              </a:rPr>
              <a:t>d</a:t>
            </a:r>
            <a:r>
              <a:rPr lang="en-US" sz="1600" spc="8" dirty="0">
                <a:solidFill>
                  <a:srgbClr val="231F20"/>
                </a:solidFill>
                <a:latin typeface="Arial"/>
                <a:cs typeface="Arial"/>
              </a:rPr>
              <a:t>:</a:t>
            </a:r>
          </a:p>
          <a:p>
            <a:pPr marL="301454" marR="10395" indent="-280664">
              <a:lnSpc>
                <a:spcPct val="102899"/>
              </a:lnSpc>
              <a:spcAft>
                <a:spcPts val="982"/>
              </a:spcAft>
              <a:buFont typeface="Arial"/>
              <a:buChar char="•"/>
            </a:pP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th</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8" dirty="0">
                <a:solidFill>
                  <a:srgbClr val="231F20"/>
                </a:solidFill>
                <a:latin typeface="Arial"/>
                <a:cs typeface="Arial"/>
              </a:rPr>
              <a:t>a</a:t>
            </a:r>
            <a:r>
              <a:rPr lang="en-US" sz="1600" spc="8" dirty="0">
                <a:solidFill>
                  <a:srgbClr val="231F20"/>
                </a:solidFill>
                <a:latin typeface="Arial"/>
                <a:cs typeface="Arial"/>
              </a:rPr>
              <a:t>c</a:t>
            </a:r>
            <a:r>
              <a:rPr lang="en-US" sz="1600" dirty="0">
                <a:solidFill>
                  <a:srgbClr val="231F20"/>
                </a:solidFill>
                <a:latin typeface="Arial"/>
                <a:cs typeface="Arial"/>
              </a:rPr>
              <a:t>t</a:t>
            </a:r>
            <a:r>
              <a:rPr lang="en-US" sz="1600" spc="-16" dirty="0">
                <a:solidFill>
                  <a:srgbClr val="231F20"/>
                </a:solidFill>
                <a:latin typeface="Arial"/>
                <a:cs typeface="Arial"/>
              </a:rPr>
              <a:t>i</a:t>
            </a:r>
            <a:r>
              <a:rPr lang="en-US" sz="1600" spc="-33" dirty="0">
                <a:solidFill>
                  <a:srgbClr val="231F20"/>
                </a:solidFill>
                <a:latin typeface="Arial"/>
                <a:cs typeface="Arial"/>
              </a:rPr>
              <a:t>v</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t</a:t>
            </a:r>
            <a:r>
              <a:rPr lang="en-US" sz="1600" dirty="0">
                <a:solidFill>
                  <a:srgbClr val="231F20"/>
                </a:solidFill>
                <a:latin typeface="Arial"/>
                <a:cs typeface="Arial"/>
              </a:rPr>
              <a:t>en</a:t>
            </a:r>
            <a:r>
              <a:rPr lang="en-US" sz="1600" spc="-8" dirty="0">
                <a:solidFill>
                  <a:srgbClr val="231F20"/>
                </a:solidFill>
                <a:latin typeface="Arial"/>
                <a:cs typeface="Arial"/>
              </a:rPr>
              <a:t>s</a:t>
            </a:r>
            <a:r>
              <a:rPr lang="en-US" sz="1600" spc="16" dirty="0">
                <a:solidFill>
                  <a:srgbClr val="231F20"/>
                </a:solidFill>
                <a:latin typeface="Arial"/>
                <a:cs typeface="Arial"/>
              </a:rPr>
              <a:t>e</a:t>
            </a:r>
          </a:p>
          <a:p>
            <a:pPr marL="301454" marR="10395" indent="-280664">
              <a:lnSpc>
                <a:spcPct val="102899"/>
              </a:lnSpc>
              <a:spcAft>
                <a:spcPts val="982"/>
              </a:spcAft>
              <a:buFont typeface="Arial"/>
              <a:buChar char="•"/>
            </a:pPr>
            <a:r>
              <a:rPr lang="en-US" sz="1600" spc="16" dirty="0">
                <a:solidFill>
                  <a:srgbClr val="231F20"/>
                </a:solidFill>
                <a:latin typeface="Arial"/>
                <a:cs typeface="Arial"/>
              </a:rPr>
              <a:t>S</a:t>
            </a:r>
            <a:r>
              <a:rPr lang="en-US" sz="1600" spc="-16" dirty="0">
                <a:solidFill>
                  <a:srgbClr val="231F20"/>
                </a:solidFill>
                <a:latin typeface="Arial"/>
                <a:cs typeface="Arial"/>
              </a:rPr>
              <a:t>i</a:t>
            </a:r>
            <a:r>
              <a:rPr lang="en-US" sz="1600" spc="8" dirty="0">
                <a:solidFill>
                  <a:srgbClr val="231F20"/>
                </a:solidFill>
                <a:latin typeface="Arial"/>
                <a:cs typeface="Arial"/>
              </a:rPr>
              <a:t>mp</a:t>
            </a:r>
            <a:r>
              <a:rPr lang="en-US" sz="1600" spc="-25" dirty="0">
                <a:solidFill>
                  <a:srgbClr val="231F20"/>
                </a:solidFill>
                <a:latin typeface="Arial"/>
                <a:cs typeface="Arial"/>
              </a:rPr>
              <a:t>l</a:t>
            </a:r>
            <a:r>
              <a:rPr lang="en-US" sz="1600" spc="-8" dirty="0">
                <a:solidFill>
                  <a:srgbClr val="231F20"/>
                </a:solidFill>
                <a:latin typeface="Arial"/>
                <a:cs typeface="Arial"/>
              </a:rPr>
              <a:t>i</a:t>
            </a:r>
            <a:r>
              <a:rPr lang="en-US" sz="1600" spc="41" dirty="0">
                <a:solidFill>
                  <a:srgbClr val="231F20"/>
                </a:solidFill>
                <a:latin typeface="Arial"/>
                <a:cs typeface="Arial"/>
              </a:rPr>
              <a:t>f</a:t>
            </a:r>
            <a:r>
              <a:rPr lang="en-US" sz="1600" spc="8" dirty="0">
                <a:solidFill>
                  <a:srgbClr val="231F20"/>
                </a:solidFill>
                <a:latin typeface="Arial"/>
                <a:cs typeface="Arial"/>
              </a:rPr>
              <a:t>y </a:t>
            </a:r>
            <a:r>
              <a:rPr lang="en-US" sz="1600" spc="-16" dirty="0">
                <a:solidFill>
                  <a:srgbClr val="231F20"/>
                </a:solidFill>
                <a:latin typeface="Arial"/>
                <a:cs typeface="Arial"/>
              </a:rPr>
              <a:t>t</a:t>
            </a:r>
            <a:r>
              <a:rPr lang="en-US" sz="1600" spc="-33" dirty="0">
                <a:solidFill>
                  <a:srgbClr val="231F20"/>
                </a:solidFill>
                <a:latin typeface="Arial"/>
                <a:cs typeface="Arial"/>
              </a:rPr>
              <a:t>e</a:t>
            </a:r>
            <a:r>
              <a:rPr lang="en-US" sz="1600" spc="25" dirty="0">
                <a:solidFill>
                  <a:srgbClr val="231F20"/>
                </a:solidFill>
                <a:latin typeface="Arial"/>
                <a:cs typeface="Arial"/>
              </a:rPr>
              <a:t>x</a:t>
            </a:r>
            <a:r>
              <a:rPr lang="en-US" sz="1600" spc="8" dirty="0">
                <a:solidFill>
                  <a:srgbClr val="231F20"/>
                </a:solidFill>
                <a:latin typeface="Arial"/>
                <a:cs typeface="Arial"/>
              </a:rPr>
              <a:t>t </a:t>
            </a:r>
            <a:r>
              <a:rPr lang="en-US" sz="1600" spc="-33" dirty="0">
                <a:solidFill>
                  <a:srgbClr val="231F20"/>
                </a:solidFill>
                <a:latin typeface="Arial"/>
                <a:cs typeface="Arial"/>
              </a:rPr>
              <a:t>b</a:t>
            </a:r>
            <a:r>
              <a:rPr lang="en-US" sz="1600" spc="8" dirty="0">
                <a:solidFill>
                  <a:srgbClr val="231F20"/>
                </a:solidFill>
                <a:latin typeface="Arial"/>
                <a:cs typeface="Arial"/>
              </a:rPr>
              <a:t>y </a:t>
            </a: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i</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dirty="0">
                <a:solidFill>
                  <a:srgbClr val="231F20"/>
                </a:solidFill>
                <a:latin typeface="Arial"/>
                <a:cs typeface="Arial"/>
              </a:rPr>
              <a:t>bu</a:t>
            </a:r>
            <a:r>
              <a:rPr lang="en-US" sz="1600" spc="-16" dirty="0">
                <a:solidFill>
                  <a:srgbClr val="231F20"/>
                </a:solidFill>
                <a:latin typeface="Arial"/>
                <a:cs typeface="Arial"/>
              </a:rPr>
              <a:t>lle</a:t>
            </a:r>
            <a:r>
              <a:rPr lang="en-US" sz="1600" spc="8" dirty="0">
                <a:solidFill>
                  <a:srgbClr val="231F20"/>
                </a:solidFill>
                <a:latin typeface="Arial"/>
                <a:cs typeface="Arial"/>
              </a:rPr>
              <a:t>t po</a:t>
            </a:r>
            <a:r>
              <a:rPr lang="en-US" sz="1600" spc="-16" dirty="0">
                <a:solidFill>
                  <a:srgbClr val="231F20"/>
                </a:solidFill>
                <a:latin typeface="Arial"/>
                <a:cs typeface="Arial"/>
              </a:rPr>
              <a:t>in</a:t>
            </a:r>
            <a:r>
              <a:rPr lang="en-US" sz="1600" dirty="0">
                <a:solidFill>
                  <a:srgbClr val="231F20"/>
                </a:solidFill>
                <a:latin typeface="Arial"/>
                <a:cs typeface="Arial"/>
              </a:rPr>
              <a:t>t</a:t>
            </a:r>
            <a:r>
              <a:rPr lang="en-US" sz="1600" spc="8" dirty="0">
                <a:solidFill>
                  <a:srgbClr val="231F20"/>
                </a:solidFill>
                <a:latin typeface="Arial"/>
                <a:cs typeface="Arial"/>
              </a:rPr>
              <a:t>s</a:t>
            </a:r>
          </a:p>
          <a:p>
            <a:pPr marL="301454" marR="10395" indent="-280664">
              <a:lnSpc>
                <a:spcPct val="102899"/>
              </a:lnSpc>
              <a:spcAft>
                <a:spcPts val="982"/>
              </a:spcAft>
              <a:buFont typeface="Arial"/>
              <a:buChar char="•"/>
            </a:pPr>
            <a:r>
              <a:rPr lang="en-US" sz="1600" dirty="0">
                <a:solidFill>
                  <a:srgbClr val="231F20"/>
                </a:solidFill>
                <a:latin typeface="Arial"/>
                <a:cs typeface="Arial"/>
              </a:rPr>
              <a:t>U</a:t>
            </a:r>
            <a:r>
              <a:rPr lang="en-US" sz="1600" spc="-8"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spc="16" dirty="0">
                <a:solidFill>
                  <a:srgbClr val="231F20"/>
                </a:solidFill>
                <a:latin typeface="Arial"/>
                <a:cs typeface="Arial"/>
              </a:rPr>
              <a:t>c</a:t>
            </a:r>
            <a:r>
              <a:rPr lang="en-US" sz="1600" spc="8" dirty="0">
                <a:solidFill>
                  <a:srgbClr val="231F20"/>
                </a:solidFill>
                <a:latin typeface="Arial"/>
                <a:cs typeface="Arial"/>
              </a:rPr>
              <a:t>o</a:t>
            </a:r>
            <a:r>
              <a:rPr lang="en-US" sz="1600" spc="-8" dirty="0">
                <a:solidFill>
                  <a:srgbClr val="231F20"/>
                </a:solidFill>
                <a:latin typeface="Arial"/>
                <a:cs typeface="Arial"/>
              </a:rPr>
              <a:t>l</a:t>
            </a:r>
            <a:r>
              <a:rPr lang="en-US" sz="1600" spc="8" dirty="0">
                <a:solidFill>
                  <a:srgbClr val="231F20"/>
                </a:solidFill>
                <a:latin typeface="Arial"/>
                <a:cs typeface="Arial"/>
              </a:rPr>
              <a:t>o</a:t>
            </a:r>
            <a:r>
              <a:rPr lang="en-US" sz="1600" spc="-8" dirty="0">
                <a:solidFill>
                  <a:srgbClr val="231F20"/>
                </a:solidFill>
                <a:latin typeface="Arial"/>
                <a:cs typeface="Arial"/>
              </a:rPr>
              <a:t>r</a:t>
            </a:r>
            <a:r>
              <a:rPr lang="en-US" sz="1600" spc="8" dirty="0">
                <a:solidFill>
                  <a:srgbClr val="231F20"/>
                </a:solidFill>
                <a:latin typeface="Arial"/>
                <a:cs typeface="Arial"/>
              </a:rPr>
              <a:t>e</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dirty="0">
                <a:solidFill>
                  <a:srgbClr val="231F20"/>
                </a:solidFill>
                <a:latin typeface="Arial"/>
                <a:cs typeface="Arial"/>
              </a:rPr>
              <a:t>graph</a:t>
            </a:r>
            <a:r>
              <a:rPr lang="en-US" sz="1600" spc="8" dirty="0">
                <a:solidFill>
                  <a:srgbClr val="231F20"/>
                </a:solidFill>
                <a:latin typeface="Arial"/>
                <a:cs typeface="Arial"/>
              </a:rPr>
              <a:t>s </a:t>
            </a:r>
            <a:r>
              <a:rPr lang="en-US" sz="1600" dirty="0">
                <a:solidFill>
                  <a:srgbClr val="231F20"/>
                </a:solidFill>
                <a:latin typeface="Arial"/>
                <a:cs typeface="Arial"/>
              </a:rPr>
              <a:t>an</a:t>
            </a:r>
            <a:r>
              <a:rPr lang="en-US" sz="1600" spc="16" dirty="0">
                <a:solidFill>
                  <a:srgbClr val="231F20"/>
                </a:solidFill>
                <a:latin typeface="Arial"/>
                <a:cs typeface="Arial"/>
              </a:rPr>
              <a:t>d</a:t>
            </a:r>
            <a:r>
              <a:rPr lang="en-US" sz="1600" spc="8" dirty="0">
                <a:solidFill>
                  <a:srgbClr val="231F20"/>
                </a:solidFill>
                <a:latin typeface="Arial"/>
                <a:cs typeface="Arial"/>
              </a:rPr>
              <a:t> c</a:t>
            </a:r>
            <a:r>
              <a:rPr lang="en-US" sz="1600" dirty="0">
                <a:solidFill>
                  <a:srgbClr val="231F20"/>
                </a:solidFill>
                <a:latin typeface="Arial"/>
                <a:cs typeface="Arial"/>
              </a:rPr>
              <a:t>ha</a:t>
            </a:r>
            <a:r>
              <a:rPr lang="en-US" sz="1600" spc="57" dirty="0">
                <a:solidFill>
                  <a:srgbClr val="231F20"/>
                </a:solidFill>
                <a:latin typeface="Arial"/>
                <a:cs typeface="Arial"/>
              </a:rPr>
              <a:t>r</a:t>
            </a:r>
            <a:r>
              <a:rPr lang="en-US" sz="1600" dirty="0">
                <a:solidFill>
                  <a:srgbClr val="231F20"/>
                </a:solidFill>
                <a:latin typeface="Arial"/>
                <a:cs typeface="Arial"/>
              </a:rPr>
              <a:t>t</a:t>
            </a:r>
            <a:r>
              <a:rPr lang="en-US" sz="1600" spc="8" dirty="0">
                <a:solidFill>
                  <a:srgbClr val="231F20"/>
                </a:solidFill>
                <a:latin typeface="Arial"/>
                <a:cs typeface="Arial"/>
              </a:rPr>
              <a:t>s</a:t>
            </a:r>
          </a:p>
          <a:p>
            <a:pPr marL="301454" marR="10395" indent="-280664">
              <a:lnSpc>
                <a:spcPct val="102899"/>
              </a:lnSpc>
              <a:spcAft>
                <a:spcPts val="982"/>
              </a:spcAft>
              <a:buFont typeface="Arial"/>
              <a:buChar char="•"/>
            </a:pPr>
            <a:r>
              <a:rPr lang="en-US" sz="1600" spc="-8" dirty="0">
                <a:solidFill>
                  <a:srgbClr val="231F20"/>
                </a:solidFill>
                <a:latin typeface="Arial"/>
                <a:cs typeface="Arial"/>
              </a:rPr>
              <a:t>U</a:t>
            </a:r>
            <a:r>
              <a:rPr lang="en-US" sz="1600" dirty="0">
                <a:solidFill>
                  <a:srgbClr val="231F20"/>
                </a:solidFill>
                <a:latin typeface="Arial"/>
                <a:cs typeface="Arial"/>
              </a:rPr>
              <a:t>s</a:t>
            </a:r>
            <a:r>
              <a:rPr lang="en-US" sz="1600" spc="16" dirty="0">
                <a:solidFill>
                  <a:srgbClr val="231F20"/>
                </a:solidFill>
                <a:latin typeface="Arial"/>
                <a:cs typeface="Arial"/>
              </a:rPr>
              <a:t>e</a:t>
            </a:r>
            <a:r>
              <a:rPr lang="en-US" sz="1600" spc="8" dirty="0">
                <a:solidFill>
                  <a:srgbClr val="231F20"/>
                </a:solidFill>
                <a:latin typeface="Arial"/>
                <a:cs typeface="Arial"/>
              </a:rPr>
              <a:t> b</a:t>
            </a:r>
            <a:r>
              <a:rPr lang="en-US" sz="1600" dirty="0">
                <a:solidFill>
                  <a:srgbClr val="231F20"/>
                </a:solidFill>
                <a:latin typeface="Arial"/>
                <a:cs typeface="Arial"/>
              </a:rPr>
              <a:t>o</a:t>
            </a:r>
            <a:r>
              <a:rPr lang="en-US" sz="1600" spc="-16" dirty="0">
                <a:solidFill>
                  <a:srgbClr val="231F20"/>
                </a:solidFill>
                <a:latin typeface="Arial"/>
                <a:cs typeface="Arial"/>
              </a:rPr>
              <a:t>l</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25" dirty="0">
                <a:solidFill>
                  <a:srgbClr val="231F20"/>
                </a:solidFill>
                <a:latin typeface="Arial"/>
                <a:cs typeface="Arial"/>
              </a:rPr>
              <a:t>t</a:t>
            </a:r>
            <a:r>
              <a:rPr lang="en-US" sz="1600" spc="16" dirty="0">
                <a:solidFill>
                  <a:srgbClr val="231F20"/>
                </a:solidFill>
                <a:latin typeface="Arial"/>
                <a:cs typeface="Arial"/>
              </a:rPr>
              <a:t>o</a:t>
            </a:r>
            <a:r>
              <a:rPr lang="en-US" sz="1600" spc="8" dirty="0">
                <a:solidFill>
                  <a:srgbClr val="231F20"/>
                </a:solidFill>
                <a:latin typeface="Arial"/>
                <a:cs typeface="Arial"/>
              </a:rPr>
              <a:t> </a:t>
            </a:r>
            <a:r>
              <a:rPr lang="en-US" sz="1600" dirty="0">
                <a:solidFill>
                  <a:srgbClr val="231F20"/>
                </a:solidFill>
                <a:latin typeface="Arial"/>
                <a:cs typeface="Arial"/>
              </a:rPr>
              <a:t>p</a:t>
            </a:r>
            <a:r>
              <a:rPr lang="en-US" sz="1600" spc="-8" dirty="0">
                <a:solidFill>
                  <a:srgbClr val="231F20"/>
                </a:solidFill>
                <a:latin typeface="Arial"/>
                <a:cs typeface="Arial"/>
              </a:rPr>
              <a:t>r</a:t>
            </a:r>
            <a:r>
              <a:rPr lang="en-US" sz="1600" spc="-25" dirty="0">
                <a:solidFill>
                  <a:srgbClr val="231F20"/>
                </a:solidFill>
                <a:latin typeface="Arial"/>
                <a:cs typeface="Arial"/>
              </a:rPr>
              <a:t>o</a:t>
            </a:r>
            <a:r>
              <a:rPr lang="en-US" sz="1600" dirty="0">
                <a:solidFill>
                  <a:srgbClr val="231F20"/>
                </a:solidFill>
                <a:latin typeface="Arial"/>
                <a:cs typeface="Arial"/>
              </a:rPr>
              <a:t>v</a:t>
            </a:r>
            <a:r>
              <a:rPr lang="en-US" sz="1600" spc="-8" dirty="0">
                <a:solidFill>
                  <a:srgbClr val="231F20"/>
                </a:solidFill>
                <a:latin typeface="Arial"/>
                <a:cs typeface="Arial"/>
              </a:rPr>
              <a:t>i</a:t>
            </a:r>
            <a:r>
              <a:rPr lang="en-US" sz="1600" dirty="0">
                <a:solidFill>
                  <a:srgbClr val="231F20"/>
                </a:solidFill>
                <a:latin typeface="Arial"/>
                <a:cs typeface="Arial"/>
              </a:rPr>
              <a:t>d</a:t>
            </a:r>
            <a:r>
              <a:rPr lang="en-US" sz="1600" spc="16" dirty="0">
                <a:solidFill>
                  <a:srgbClr val="231F20"/>
                </a:solidFill>
                <a:latin typeface="Arial"/>
                <a:cs typeface="Arial"/>
              </a:rPr>
              <a:t>e</a:t>
            </a:r>
            <a:r>
              <a:rPr lang="en-US" sz="1600" spc="8" dirty="0">
                <a:solidFill>
                  <a:srgbClr val="231F20"/>
                </a:solidFill>
                <a:latin typeface="Arial"/>
                <a:cs typeface="Arial"/>
              </a:rPr>
              <a:t> </a:t>
            </a:r>
            <a:r>
              <a:rPr lang="en-US" sz="1600" dirty="0">
                <a:solidFill>
                  <a:srgbClr val="231F20"/>
                </a:solidFill>
                <a:latin typeface="Arial"/>
                <a:cs typeface="Arial"/>
              </a:rPr>
              <a:t>e</a:t>
            </a:r>
            <a:r>
              <a:rPr lang="en-US" sz="1600" spc="8" dirty="0">
                <a:solidFill>
                  <a:srgbClr val="231F20"/>
                </a:solidFill>
                <a:latin typeface="Arial"/>
                <a:cs typeface="Arial"/>
              </a:rPr>
              <a:t>m</a:t>
            </a:r>
            <a:r>
              <a:rPr lang="en-US" sz="1600" dirty="0">
                <a:solidFill>
                  <a:srgbClr val="231F20"/>
                </a:solidFill>
                <a:latin typeface="Arial"/>
                <a:cs typeface="Arial"/>
              </a:rPr>
              <a:t>p</a:t>
            </a:r>
            <a:r>
              <a:rPr lang="en-US" sz="1600" spc="-8" dirty="0">
                <a:solidFill>
                  <a:srgbClr val="231F20"/>
                </a:solidFill>
                <a:latin typeface="Arial"/>
                <a:cs typeface="Arial"/>
              </a:rPr>
              <a:t>ha</a:t>
            </a:r>
            <a:r>
              <a:rPr lang="en-US" sz="1600" dirty="0">
                <a:solidFill>
                  <a:srgbClr val="231F20"/>
                </a:solidFill>
                <a:latin typeface="Arial"/>
                <a:cs typeface="Arial"/>
              </a:rPr>
              <a:t>s</a:t>
            </a:r>
            <a:r>
              <a:rPr lang="en-US" sz="1600" spc="-16" dirty="0">
                <a:solidFill>
                  <a:srgbClr val="231F20"/>
                </a:solidFill>
                <a:latin typeface="Arial"/>
                <a:cs typeface="Arial"/>
              </a:rPr>
              <a:t>i</a:t>
            </a:r>
            <a:r>
              <a:rPr lang="en-US" sz="1600" spc="-33" dirty="0">
                <a:solidFill>
                  <a:srgbClr val="231F20"/>
                </a:solidFill>
                <a:latin typeface="Arial"/>
                <a:cs typeface="Arial"/>
              </a:rPr>
              <a:t>s</a:t>
            </a:r>
            <a:r>
              <a:rPr lang="en-US" sz="1600" spc="8" dirty="0">
                <a:solidFill>
                  <a:srgbClr val="231F20"/>
                </a:solidFill>
                <a:latin typeface="Arial"/>
                <a:cs typeface="Arial"/>
              </a:rPr>
              <a:t>; </a:t>
            </a:r>
            <a:r>
              <a:rPr lang="en-US" sz="1600" spc="-33" dirty="0">
                <a:solidFill>
                  <a:srgbClr val="231F20"/>
                </a:solidFill>
                <a:latin typeface="Arial"/>
                <a:cs typeface="Arial"/>
              </a:rPr>
              <a:t>a</a:t>
            </a:r>
            <a:r>
              <a:rPr lang="en-US" sz="1600" spc="-25" dirty="0">
                <a:solidFill>
                  <a:srgbClr val="231F20"/>
                </a:solidFill>
                <a:latin typeface="Arial"/>
                <a:cs typeface="Arial"/>
              </a:rPr>
              <a:t>v</a:t>
            </a:r>
            <a:r>
              <a:rPr lang="en-US" sz="1600" dirty="0">
                <a:solidFill>
                  <a:srgbClr val="231F20"/>
                </a:solidFill>
                <a:latin typeface="Arial"/>
                <a:cs typeface="Arial"/>
              </a:rPr>
              <a:t>o</a:t>
            </a:r>
            <a:r>
              <a:rPr lang="en-US" sz="1600" spc="-8" dirty="0">
                <a:solidFill>
                  <a:srgbClr val="231F20"/>
                </a:solidFill>
                <a:latin typeface="Arial"/>
                <a:cs typeface="Arial"/>
              </a:rPr>
              <a:t>i</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25" dirty="0">
                <a:solidFill>
                  <a:srgbClr val="231F20"/>
                </a:solidFill>
                <a:latin typeface="Arial"/>
                <a:cs typeface="Arial"/>
              </a:rPr>
              <a:t>c</a:t>
            </a:r>
            <a:r>
              <a:rPr lang="en-US" sz="1600" spc="-8" dirty="0">
                <a:solidFill>
                  <a:srgbClr val="231F20"/>
                </a:solidFill>
                <a:latin typeface="Arial"/>
                <a:cs typeface="Arial"/>
              </a:rPr>
              <a:t>a</a:t>
            </a:r>
            <a:r>
              <a:rPr lang="en-US" sz="1600" dirty="0">
                <a:solidFill>
                  <a:srgbClr val="231F20"/>
                </a:solidFill>
                <a:latin typeface="Arial"/>
                <a:cs typeface="Arial"/>
              </a:rPr>
              <a:t>p</a:t>
            </a:r>
            <a:r>
              <a:rPr lang="en-US" sz="1600" spc="-25" dirty="0">
                <a:solidFill>
                  <a:srgbClr val="231F20"/>
                </a:solidFill>
                <a:latin typeface="Arial"/>
                <a:cs typeface="Arial"/>
              </a:rPr>
              <a:t>i</a:t>
            </a:r>
            <a:r>
              <a:rPr lang="en-US" sz="1600" spc="8" dirty="0">
                <a:solidFill>
                  <a:srgbClr val="231F20"/>
                </a:solidFill>
                <a:latin typeface="Arial"/>
                <a:cs typeface="Arial"/>
              </a:rPr>
              <a:t>t</a:t>
            </a:r>
            <a:r>
              <a:rPr lang="en-US" sz="1600" dirty="0">
                <a:solidFill>
                  <a:srgbClr val="231F20"/>
                </a:solidFill>
                <a:latin typeface="Arial"/>
                <a:cs typeface="Arial"/>
              </a:rPr>
              <a:t>a</a:t>
            </a:r>
            <a:r>
              <a:rPr lang="en-US" sz="1600" spc="-16" dirty="0">
                <a:solidFill>
                  <a:srgbClr val="231F20"/>
                </a:solidFill>
                <a:latin typeface="Arial"/>
                <a:cs typeface="Arial"/>
              </a:rPr>
              <a:t>l</a:t>
            </a:r>
            <a:r>
              <a:rPr lang="en-US" sz="1600" spc="16" dirty="0">
                <a:solidFill>
                  <a:srgbClr val="231F20"/>
                </a:solidFill>
                <a:latin typeface="Arial"/>
                <a:cs typeface="Arial"/>
              </a:rPr>
              <a:t>s</a:t>
            </a:r>
            <a:r>
              <a:rPr lang="en-US" sz="1600" spc="8" dirty="0">
                <a:solidFill>
                  <a:srgbClr val="231F20"/>
                </a:solidFill>
                <a:latin typeface="Arial"/>
                <a:cs typeface="Arial"/>
              </a:rPr>
              <a:t> </a:t>
            </a:r>
            <a:r>
              <a:rPr lang="en-US" sz="1600" spc="-8" dirty="0">
                <a:solidFill>
                  <a:srgbClr val="231F20"/>
                </a:solidFill>
                <a:latin typeface="Arial"/>
                <a:cs typeface="Arial"/>
              </a:rPr>
              <a:t>a</a:t>
            </a:r>
            <a:r>
              <a:rPr lang="en-US" sz="1600" dirty="0">
                <a:solidFill>
                  <a:srgbClr val="231F20"/>
                </a:solidFill>
                <a:latin typeface="Arial"/>
                <a:cs typeface="Arial"/>
              </a:rPr>
              <a:t>n</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u</a:t>
            </a:r>
            <a:r>
              <a:rPr lang="en-US" sz="1600" dirty="0">
                <a:solidFill>
                  <a:srgbClr val="231F20"/>
                </a:solidFill>
                <a:latin typeface="Arial"/>
                <a:cs typeface="Arial"/>
              </a:rPr>
              <a:t>nde</a:t>
            </a:r>
            <a:r>
              <a:rPr lang="en-US" sz="1600" spc="16" dirty="0">
                <a:solidFill>
                  <a:srgbClr val="231F20"/>
                </a:solidFill>
                <a:latin typeface="Arial"/>
                <a:cs typeface="Arial"/>
              </a:rPr>
              <a:t>r</a:t>
            </a:r>
            <a:r>
              <a:rPr lang="en-US" sz="1600" spc="-16" dirty="0">
                <a:solidFill>
                  <a:srgbClr val="231F20"/>
                </a:solidFill>
                <a:latin typeface="Arial"/>
                <a:cs typeface="Arial"/>
              </a:rPr>
              <a:t>lini</a:t>
            </a:r>
            <a:r>
              <a:rPr lang="en-US" sz="1600" dirty="0">
                <a:solidFill>
                  <a:srgbClr val="231F20"/>
                </a:solidFill>
                <a:latin typeface="Arial"/>
                <a:cs typeface="Arial"/>
              </a:rPr>
              <a:t>n</a:t>
            </a:r>
            <a:r>
              <a:rPr lang="en-US" sz="1600" spc="16" dirty="0">
                <a:solidFill>
                  <a:srgbClr val="231F20"/>
                </a:solidFill>
                <a:latin typeface="Arial"/>
                <a:cs typeface="Arial"/>
              </a:rPr>
              <a:t>g</a:t>
            </a:r>
          </a:p>
          <a:p>
            <a:pPr marL="301454" marR="10395" indent="-280664">
              <a:lnSpc>
                <a:spcPct val="102899"/>
              </a:lnSpc>
              <a:spcAft>
                <a:spcPts val="982"/>
              </a:spcAft>
              <a:buFont typeface="Arial"/>
              <a:buChar char="•"/>
            </a:pPr>
            <a:r>
              <a:rPr lang="en-US" sz="1600" spc="-33" dirty="0">
                <a:solidFill>
                  <a:srgbClr val="231F20"/>
                </a:solidFill>
                <a:latin typeface="Arial"/>
                <a:cs typeface="Arial"/>
              </a:rPr>
              <a:t>A</a:t>
            </a:r>
            <a:r>
              <a:rPr lang="en-US" sz="1600" spc="-25" dirty="0">
                <a:solidFill>
                  <a:srgbClr val="231F20"/>
                </a:solidFill>
                <a:latin typeface="Arial"/>
                <a:cs typeface="Arial"/>
              </a:rPr>
              <a:t>v</a:t>
            </a:r>
            <a:r>
              <a:rPr lang="en-US" sz="1600" spc="8" dirty="0">
                <a:solidFill>
                  <a:srgbClr val="231F20"/>
                </a:solidFill>
                <a:latin typeface="Arial"/>
                <a:cs typeface="Arial"/>
              </a:rPr>
              <a:t>o</a:t>
            </a:r>
            <a:r>
              <a:rPr lang="en-US" sz="1600" spc="-8" dirty="0">
                <a:solidFill>
                  <a:srgbClr val="231F20"/>
                </a:solidFill>
                <a:latin typeface="Arial"/>
                <a:cs typeface="Arial"/>
              </a:rPr>
              <a:t>i</a:t>
            </a:r>
            <a:r>
              <a:rPr lang="en-US" sz="1600" spc="16" dirty="0">
                <a:solidFill>
                  <a:srgbClr val="231F20"/>
                </a:solidFill>
                <a:latin typeface="Arial"/>
                <a:cs typeface="Arial"/>
              </a:rPr>
              <a:t>d</a:t>
            </a:r>
            <a:r>
              <a:rPr lang="en-US" sz="1600" spc="8" dirty="0">
                <a:solidFill>
                  <a:srgbClr val="231F20"/>
                </a:solidFill>
                <a:latin typeface="Arial"/>
                <a:cs typeface="Arial"/>
              </a:rPr>
              <a:t> </a:t>
            </a:r>
            <a:r>
              <a:rPr lang="en-US" sz="1600" spc="-8" dirty="0">
                <a:solidFill>
                  <a:srgbClr val="231F20"/>
                </a:solidFill>
                <a:latin typeface="Arial"/>
                <a:cs typeface="Arial"/>
              </a:rPr>
              <a:t>l</a:t>
            </a:r>
            <a:r>
              <a:rPr lang="en-US" sz="1600" spc="8" dirty="0">
                <a:solidFill>
                  <a:srgbClr val="231F20"/>
                </a:solidFill>
                <a:latin typeface="Arial"/>
                <a:cs typeface="Arial"/>
              </a:rPr>
              <a:t>o</a:t>
            </a:r>
            <a:r>
              <a:rPr lang="en-US" sz="1600" dirty="0">
                <a:solidFill>
                  <a:srgbClr val="231F20"/>
                </a:solidFill>
                <a:latin typeface="Arial"/>
                <a:cs typeface="Arial"/>
              </a:rPr>
              <a:t>n</a:t>
            </a:r>
            <a:r>
              <a:rPr lang="en-US" sz="1600" spc="16" dirty="0">
                <a:solidFill>
                  <a:srgbClr val="231F20"/>
                </a:solidFill>
                <a:latin typeface="Arial"/>
                <a:cs typeface="Arial"/>
              </a:rPr>
              <a:t>g</a:t>
            </a:r>
            <a:r>
              <a:rPr lang="en-US" sz="1600" spc="8" dirty="0">
                <a:solidFill>
                  <a:srgbClr val="231F20"/>
                </a:solidFill>
                <a:latin typeface="Arial"/>
                <a:cs typeface="Arial"/>
              </a:rPr>
              <a:t> </a:t>
            </a:r>
            <a:r>
              <a:rPr lang="en-US" sz="1600" spc="-8" dirty="0">
                <a:solidFill>
                  <a:srgbClr val="231F20"/>
                </a:solidFill>
                <a:latin typeface="Arial"/>
                <a:cs typeface="Arial"/>
              </a:rPr>
              <a:t>nu</a:t>
            </a:r>
            <a:r>
              <a:rPr lang="en-US" sz="1600" spc="8" dirty="0">
                <a:solidFill>
                  <a:srgbClr val="231F20"/>
                </a:solidFill>
                <a:latin typeface="Arial"/>
                <a:cs typeface="Arial"/>
              </a:rPr>
              <a:t>m</a:t>
            </a:r>
            <a:r>
              <a:rPr lang="en-US" sz="1600" dirty="0">
                <a:solidFill>
                  <a:srgbClr val="231F20"/>
                </a:solidFill>
                <a:latin typeface="Arial"/>
                <a:cs typeface="Arial"/>
              </a:rPr>
              <a:t>e</a:t>
            </a:r>
            <a:r>
              <a:rPr lang="en-US" sz="1600" spc="16" dirty="0">
                <a:solidFill>
                  <a:srgbClr val="231F20"/>
                </a:solidFill>
                <a:latin typeface="Arial"/>
                <a:cs typeface="Arial"/>
              </a:rPr>
              <a:t>r</a:t>
            </a:r>
            <a:r>
              <a:rPr lang="en-US" sz="1600" spc="-16" dirty="0">
                <a:solidFill>
                  <a:srgbClr val="231F20"/>
                </a:solidFill>
                <a:latin typeface="Arial"/>
                <a:cs typeface="Arial"/>
              </a:rPr>
              <a:t>i</a:t>
            </a:r>
            <a:r>
              <a:rPr lang="en-US" sz="1600" spc="25" dirty="0">
                <a:solidFill>
                  <a:srgbClr val="231F20"/>
                </a:solidFill>
                <a:latin typeface="Arial"/>
                <a:cs typeface="Arial"/>
              </a:rPr>
              <a:t>c</a:t>
            </a:r>
            <a:r>
              <a:rPr lang="en-US" sz="1600" dirty="0">
                <a:solidFill>
                  <a:srgbClr val="231F20"/>
                </a:solidFill>
                <a:latin typeface="Arial"/>
                <a:cs typeface="Arial"/>
              </a:rPr>
              <a:t>al</a:t>
            </a:r>
            <a:r>
              <a:rPr lang="en-US" sz="1600" spc="8" dirty="0">
                <a:solidFill>
                  <a:srgbClr val="231F20"/>
                </a:solidFill>
                <a:latin typeface="Arial"/>
                <a:cs typeface="Arial"/>
              </a:rPr>
              <a:t> t</a:t>
            </a:r>
            <a:r>
              <a:rPr lang="en-US" sz="1600" dirty="0">
                <a:solidFill>
                  <a:srgbClr val="231F20"/>
                </a:solidFill>
                <a:latin typeface="Arial"/>
                <a:cs typeface="Arial"/>
              </a:rPr>
              <a:t>ab</a:t>
            </a:r>
            <a:r>
              <a:rPr lang="en-US" sz="1600" spc="-16" dirty="0">
                <a:solidFill>
                  <a:srgbClr val="231F20"/>
                </a:solidFill>
                <a:latin typeface="Arial"/>
                <a:cs typeface="Arial"/>
              </a:rPr>
              <a:t>l</a:t>
            </a:r>
            <a:r>
              <a:rPr lang="en-US" sz="1600" spc="8" dirty="0">
                <a:solidFill>
                  <a:srgbClr val="231F20"/>
                </a:solidFill>
                <a:latin typeface="Arial"/>
                <a:cs typeface="Arial"/>
              </a:rPr>
              <a:t>es</a:t>
            </a:r>
            <a:endParaRPr sz="1600" dirty="0">
              <a:latin typeface="Arial"/>
              <a:cs typeface="Arial"/>
            </a:endParaRPr>
          </a:p>
        </p:txBody>
      </p:sp>
      <p:sp>
        <p:nvSpPr>
          <p:cNvPr id="33" name="object 33"/>
          <p:cNvSpPr txBox="1"/>
          <p:nvPr/>
        </p:nvSpPr>
        <p:spPr>
          <a:xfrm>
            <a:off x="11714005" y="8232718"/>
            <a:ext cx="4402290" cy="2025684"/>
          </a:xfrm>
          <a:prstGeom prst="rect">
            <a:avLst/>
          </a:prstGeom>
        </p:spPr>
        <p:txBody>
          <a:bodyPr vert="horz" wrap="square" lIns="0" tIns="0" rIns="0" bIns="0" rtlCol="0">
            <a:spAutoFit/>
          </a:bodyPr>
          <a:lstStyle/>
          <a:p>
            <a:pPr marL="20790" marR="346150">
              <a:lnSpc>
                <a:spcPct val="102899"/>
              </a:lnSpc>
            </a:pPr>
            <a:r>
              <a:rPr sz="1600" dirty="0">
                <a:solidFill>
                  <a:srgbClr val="231F20"/>
                </a:solidFill>
                <a:latin typeface="Arial"/>
                <a:cs typeface="Arial"/>
              </a:rPr>
              <a:t>A</a:t>
            </a:r>
            <a:r>
              <a:rPr sz="1600" spc="-8" dirty="0">
                <a:solidFill>
                  <a:srgbClr val="231F20"/>
                </a:solidFill>
                <a:latin typeface="Arial"/>
                <a:cs typeface="Arial"/>
              </a:rPr>
              <a:t>u</a:t>
            </a:r>
            <a:r>
              <a:rPr sz="1600" dirty="0">
                <a:solidFill>
                  <a:srgbClr val="231F20"/>
                </a:solidFill>
                <a:latin typeface="Arial"/>
                <a:cs typeface="Arial"/>
              </a:rPr>
              <a:t>th</a:t>
            </a:r>
            <a:r>
              <a:rPr sz="1600" spc="8" dirty="0">
                <a:solidFill>
                  <a:srgbClr val="231F20"/>
                </a:solidFill>
                <a:latin typeface="Arial"/>
                <a:cs typeface="Arial"/>
              </a:rPr>
              <a:t>ors </a:t>
            </a:r>
            <a:r>
              <a:rPr sz="1600" spc="-8" dirty="0">
                <a:solidFill>
                  <a:srgbClr val="231F20"/>
                </a:solidFill>
                <a:latin typeface="Arial"/>
                <a:cs typeface="Arial"/>
              </a:rPr>
              <a:t>s</a:t>
            </a:r>
            <a:r>
              <a:rPr sz="1600" spc="8" dirty="0">
                <a:solidFill>
                  <a:srgbClr val="231F20"/>
                </a:solidFill>
                <a:latin typeface="Arial"/>
                <a:cs typeface="Arial"/>
              </a:rPr>
              <a:t>h</a:t>
            </a:r>
            <a:r>
              <a:rPr sz="1600" dirty="0">
                <a:solidFill>
                  <a:srgbClr val="231F20"/>
                </a:solidFill>
                <a:latin typeface="Arial"/>
                <a:cs typeface="Arial"/>
              </a:rPr>
              <a:t>ou</a:t>
            </a:r>
            <a:r>
              <a:rPr sz="1600" spc="-8" dirty="0">
                <a:solidFill>
                  <a:srgbClr val="231F20"/>
                </a:solidFill>
                <a:latin typeface="Arial"/>
                <a:cs typeface="Arial"/>
              </a:rPr>
              <a:t>l</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r</a:t>
            </a:r>
            <a:r>
              <a:rPr sz="1600" spc="41" dirty="0">
                <a:solidFill>
                  <a:srgbClr val="231F20"/>
                </a:solidFill>
                <a:latin typeface="Arial"/>
                <a:cs typeface="Arial"/>
              </a:rPr>
              <a:t>e</a:t>
            </a:r>
            <a:r>
              <a:rPr sz="1600" spc="8" dirty="0">
                <a:solidFill>
                  <a:srgbClr val="231F20"/>
                </a:solidFill>
                <a:latin typeface="Arial"/>
                <a:cs typeface="Arial"/>
              </a:rPr>
              <a:t>-w</a:t>
            </a:r>
            <a:r>
              <a:rPr sz="1600" spc="16" dirty="0">
                <a:solidFill>
                  <a:srgbClr val="231F20"/>
                </a:solidFill>
                <a:latin typeface="Arial"/>
                <a:cs typeface="Arial"/>
              </a:rPr>
              <a:t>r</a:t>
            </a:r>
            <a:r>
              <a:rPr sz="1600" spc="-16" dirty="0">
                <a:solidFill>
                  <a:srgbClr val="231F20"/>
                </a:solidFill>
                <a:latin typeface="Arial"/>
                <a:cs typeface="Arial"/>
              </a:rPr>
              <a:t>it</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i</a:t>
            </a:r>
            <a:r>
              <a:rPr sz="1600" spc="8" dirty="0">
                <a:solidFill>
                  <a:srgbClr val="231F20"/>
                </a:solidFill>
                <a:latin typeface="Arial"/>
                <a:cs typeface="Arial"/>
              </a:rPr>
              <a:t>r </a:t>
            </a:r>
            <a:r>
              <a:rPr sz="1600" dirty="0">
                <a:solidFill>
                  <a:srgbClr val="231F20"/>
                </a:solidFill>
                <a:latin typeface="Arial"/>
                <a:cs typeface="Arial"/>
              </a:rPr>
              <a:t>pa</a:t>
            </a:r>
            <a:r>
              <a:rPr sz="1600" spc="8" dirty="0">
                <a:solidFill>
                  <a:srgbClr val="231F20"/>
                </a:solidFill>
                <a:latin typeface="Arial"/>
                <a:cs typeface="Arial"/>
              </a:rPr>
              <a:t>p</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s</a:t>
            </a:r>
            <a:r>
              <a:rPr sz="1600" spc="-8" dirty="0">
                <a:solidFill>
                  <a:srgbClr val="231F20"/>
                </a:solidFill>
                <a:latin typeface="Arial"/>
                <a:cs typeface="Arial"/>
              </a:rPr>
              <a:t>u</a:t>
            </a:r>
            <a:r>
              <a:rPr sz="1600" spc="-16" dirty="0">
                <a:solidFill>
                  <a:srgbClr val="231F20"/>
                </a:solidFill>
                <a:latin typeface="Arial"/>
                <a:cs typeface="Arial"/>
              </a:rPr>
              <a:t>i</a:t>
            </a:r>
            <a:r>
              <a:rPr sz="1600" spc="8" dirty="0">
                <a:solidFill>
                  <a:srgbClr val="231F20"/>
                </a:solidFill>
                <a:latin typeface="Arial"/>
                <a:cs typeface="Arial"/>
              </a:rPr>
              <a:t>t</a:t>
            </a:r>
            <a:r>
              <a:rPr sz="1600" dirty="0">
                <a:solidFill>
                  <a:srgbClr val="231F20"/>
                </a:solidFill>
                <a:latin typeface="Arial"/>
                <a:cs typeface="Arial"/>
              </a:rPr>
              <a:t>ab</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or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b</a:t>
            </a:r>
            <a:r>
              <a:rPr sz="1600" spc="-8" dirty="0">
                <a:solidFill>
                  <a:srgbClr val="231F20"/>
                </a:solidFill>
                <a:latin typeface="Arial"/>
                <a:cs typeface="Arial"/>
              </a:rPr>
              <a:t>r</a:t>
            </a:r>
            <a:r>
              <a:rPr sz="1600" spc="-25" dirty="0">
                <a:solidFill>
                  <a:srgbClr val="231F20"/>
                </a:solidFill>
                <a:latin typeface="Arial"/>
                <a:cs typeface="Arial"/>
              </a:rPr>
              <a:t>e</a:t>
            </a:r>
            <a:r>
              <a:rPr sz="1600" spc="-8" dirty="0">
                <a:solidFill>
                  <a:srgbClr val="231F20"/>
                </a:solidFill>
                <a:latin typeface="Arial"/>
                <a:cs typeface="Arial"/>
              </a:rPr>
              <a:t>v</a:t>
            </a:r>
            <a:r>
              <a:rPr sz="1600" spc="-16" dirty="0">
                <a:solidFill>
                  <a:srgbClr val="231F20"/>
                </a:solidFill>
                <a:latin typeface="Arial"/>
                <a:cs typeface="Arial"/>
              </a:rPr>
              <a:t>i</a:t>
            </a:r>
            <a:r>
              <a:rPr sz="1600" spc="33" dirty="0">
                <a:solidFill>
                  <a:srgbClr val="231F20"/>
                </a:solidFill>
                <a:latin typeface="Arial"/>
                <a:cs typeface="Arial"/>
              </a:rPr>
              <a:t>t</a:t>
            </a:r>
            <a:r>
              <a:rPr sz="1600" spc="8" dirty="0">
                <a:solidFill>
                  <a:srgbClr val="231F20"/>
                </a:solidFill>
                <a:latin typeface="Arial"/>
                <a:cs typeface="Arial"/>
              </a:rPr>
              <a:t>y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f</a:t>
            </a:r>
            <a:r>
              <a:rPr sz="1600" spc="8" dirty="0">
                <a:solidFill>
                  <a:srgbClr val="231F20"/>
                </a:solidFill>
                <a:latin typeface="Arial"/>
                <a:cs typeface="Arial"/>
              </a:rPr>
              <a:t>o</a:t>
            </a:r>
            <a:r>
              <a:rPr sz="1600" spc="16" dirty="0">
                <a:solidFill>
                  <a:srgbClr val="231F20"/>
                </a:solidFill>
                <a:latin typeface="Arial"/>
                <a:cs typeface="Arial"/>
              </a:rPr>
              <a:t>r</a:t>
            </a:r>
            <a:r>
              <a:rPr sz="1600" spc="8" dirty="0">
                <a:solidFill>
                  <a:srgbClr val="231F20"/>
                </a:solidFill>
                <a:latin typeface="Arial"/>
                <a:cs typeface="Arial"/>
              </a:rPr>
              <a:t>m</a:t>
            </a:r>
            <a:r>
              <a:rPr sz="1600" spc="-8" dirty="0">
                <a:solidFill>
                  <a:srgbClr val="231F20"/>
                </a:solidFill>
                <a:latin typeface="Arial"/>
                <a:cs typeface="Arial"/>
              </a:rPr>
              <a:t>a</a:t>
            </a:r>
            <a:r>
              <a:rPr sz="1600" dirty="0">
                <a:solidFill>
                  <a:srgbClr val="231F20"/>
                </a:solidFill>
                <a:latin typeface="Arial"/>
                <a:cs typeface="Arial"/>
              </a:rPr>
              <a:t>t</a:t>
            </a:r>
            <a:r>
              <a:rPr sz="1600" spc="8" dirty="0">
                <a:solidFill>
                  <a:srgbClr val="231F20"/>
                </a:solidFill>
                <a:latin typeface="Arial"/>
                <a:cs typeface="Arial"/>
              </a:rPr>
              <a:t>.</a:t>
            </a:r>
            <a:endParaRPr sz="1600" dirty="0">
              <a:latin typeface="Arial"/>
              <a:cs typeface="Arial"/>
            </a:endParaRPr>
          </a:p>
          <a:p>
            <a:pPr marL="20790" marR="10395">
              <a:lnSpc>
                <a:spcPct val="102899"/>
              </a:lnSpc>
            </a:pPr>
            <a:r>
              <a:rPr sz="1600" spc="-16"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spc="8" dirty="0">
                <a:solidFill>
                  <a:srgbClr val="231F20"/>
                </a:solidFill>
                <a:latin typeface="Arial"/>
                <a:cs typeface="Arial"/>
              </a:rPr>
              <a:t>pect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 </a:t>
            </a:r>
            <a:r>
              <a:rPr sz="1600" spc="-8" dirty="0">
                <a:solidFill>
                  <a:srgbClr val="231F20"/>
                </a:solidFill>
                <a:latin typeface="Arial"/>
                <a:cs typeface="Arial"/>
              </a:rPr>
              <a:t>a</a:t>
            </a:r>
            <a:r>
              <a:rPr sz="1600" dirty="0">
                <a:solidFill>
                  <a:srgbClr val="231F20"/>
                </a:solidFill>
                <a:latin typeface="Arial"/>
                <a:cs typeface="Arial"/>
              </a:rPr>
              <a:t>u</a:t>
            </a:r>
            <a:r>
              <a:rPr sz="1600" spc="-8" dirty="0">
                <a:solidFill>
                  <a:srgbClr val="231F20"/>
                </a:solidFill>
                <a:latin typeface="Arial"/>
                <a:cs typeface="Arial"/>
              </a:rPr>
              <a:t>di</a:t>
            </a:r>
            <a:r>
              <a:rPr sz="1600" dirty="0">
                <a:solidFill>
                  <a:srgbClr val="231F20"/>
                </a:solidFill>
                <a:latin typeface="Arial"/>
                <a:cs typeface="Arial"/>
              </a:rPr>
              <a:t>en</a:t>
            </a:r>
            <a:r>
              <a:rPr sz="1600" spc="16" dirty="0">
                <a:solidFill>
                  <a:srgbClr val="231F20"/>
                </a:solidFill>
                <a:latin typeface="Arial"/>
                <a:cs typeface="Arial"/>
              </a:rPr>
              <a:t>c</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As</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g</a:t>
            </a:r>
            <a:r>
              <a:rPr sz="1600" dirty="0">
                <a:solidFill>
                  <a:srgbClr val="231F20"/>
                </a:solidFill>
                <a:latin typeface="Arial"/>
                <a:cs typeface="Arial"/>
              </a:rPr>
              <a:t>eneral</a:t>
            </a:r>
            <a:r>
              <a:rPr sz="1600" spc="8" dirty="0">
                <a:solidFill>
                  <a:srgbClr val="231F20"/>
                </a:solidFill>
                <a:latin typeface="Arial"/>
                <a:cs typeface="Arial"/>
              </a:rPr>
              <a:t> </a:t>
            </a:r>
            <a:r>
              <a:rPr sz="1600" spc="16" dirty="0">
                <a:solidFill>
                  <a:srgbClr val="231F20"/>
                </a:solidFill>
                <a:latin typeface="Arial"/>
                <a:cs typeface="Arial"/>
              </a:rPr>
              <a:t>r</a:t>
            </a:r>
            <a:r>
              <a:rPr sz="1600" dirty="0">
                <a:solidFill>
                  <a:srgbClr val="231F20"/>
                </a:solidFill>
                <a:latin typeface="Arial"/>
                <a:cs typeface="Arial"/>
              </a:rPr>
              <a:t>u</a:t>
            </a:r>
            <a:r>
              <a:rPr sz="1600" spc="-16" dirty="0">
                <a:solidFill>
                  <a:srgbClr val="231F20"/>
                </a:solidFill>
                <a:latin typeface="Arial"/>
                <a:cs typeface="Arial"/>
              </a:rPr>
              <a:t>l</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l</a:t>
            </a:r>
            <a:r>
              <a:rPr sz="1600" spc="8" dirty="0">
                <a:solidFill>
                  <a:srgbClr val="231F20"/>
                </a:solidFill>
                <a:latin typeface="Arial"/>
                <a:cs typeface="Arial"/>
              </a:rPr>
              <a:t>e</a:t>
            </a:r>
            <a:r>
              <a:rPr sz="1600" dirty="0">
                <a:solidFill>
                  <a:srgbClr val="231F20"/>
                </a:solidFill>
                <a:latin typeface="Arial"/>
                <a:cs typeface="Arial"/>
              </a:rPr>
              <a:t>s</a:t>
            </a:r>
            <a:r>
              <a:rPr sz="1600" spc="8" dirty="0">
                <a:solidFill>
                  <a:srgbClr val="231F20"/>
                </a:solidFill>
                <a:latin typeface="Arial"/>
                <a:cs typeface="Arial"/>
              </a:rPr>
              <a:t>s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m</a:t>
            </a:r>
            <a:r>
              <a:rPr sz="1600" spc="8" dirty="0">
                <a:solidFill>
                  <a:srgbClr val="231F20"/>
                </a:solidFill>
                <a:latin typeface="Arial"/>
                <a:cs typeface="Arial"/>
              </a:rPr>
              <a:t>o</a:t>
            </a:r>
            <a:r>
              <a:rPr sz="1600" spc="-8" dirty="0">
                <a:solidFill>
                  <a:srgbClr val="231F20"/>
                </a:solidFill>
                <a:latin typeface="Arial"/>
                <a:cs typeface="Arial"/>
              </a:rPr>
              <a:t>r</a:t>
            </a:r>
            <a:r>
              <a:rPr sz="1600" spc="-25"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U</a:t>
            </a:r>
            <a:r>
              <a:rPr sz="1600" spc="-8" dirty="0">
                <a:solidFill>
                  <a:srgbClr val="231F20"/>
                </a:solidFill>
                <a:latin typeface="Arial"/>
                <a:cs typeface="Arial"/>
              </a:rPr>
              <a:t>s</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g</a:t>
            </a:r>
            <a:r>
              <a:rPr sz="1600" dirty="0">
                <a:solidFill>
                  <a:srgbClr val="231F20"/>
                </a:solidFill>
                <a:latin typeface="Arial"/>
                <a:cs typeface="Arial"/>
              </a:rPr>
              <a:t>ene</a:t>
            </a:r>
            <a:r>
              <a:rPr sz="1600" spc="-8" dirty="0">
                <a:solidFill>
                  <a:srgbClr val="231F20"/>
                </a:solidFill>
                <a:latin typeface="Arial"/>
                <a:cs typeface="Arial"/>
              </a:rPr>
              <a:t>r</a:t>
            </a:r>
            <a:r>
              <a:rPr sz="1600" dirty="0">
                <a:solidFill>
                  <a:srgbClr val="231F20"/>
                </a:solidFill>
                <a:latin typeface="Arial"/>
                <a:cs typeface="Arial"/>
              </a:rPr>
              <a:t>ou</a:t>
            </a:r>
            <a:r>
              <a:rPr sz="1600" spc="8" dirty="0">
                <a:solidFill>
                  <a:srgbClr val="231F20"/>
                </a:solidFill>
                <a:latin typeface="Arial"/>
                <a:cs typeface="Arial"/>
              </a:rPr>
              <a:t>s </a:t>
            </a:r>
            <a:r>
              <a:rPr sz="1600" dirty="0">
                <a:solidFill>
                  <a:srgbClr val="231F20"/>
                </a:solidFill>
                <a:latin typeface="Arial"/>
                <a:cs typeface="Arial"/>
              </a:rPr>
              <a:t>a</a:t>
            </a:r>
            <a:r>
              <a:rPr sz="1600" spc="16" dirty="0">
                <a:solidFill>
                  <a:srgbClr val="231F20"/>
                </a:solidFill>
                <a:latin typeface="Arial"/>
                <a:cs typeface="Arial"/>
              </a:rPr>
              <a:t>m</a:t>
            </a:r>
            <a:r>
              <a:rPr sz="1600" dirty="0">
                <a:solidFill>
                  <a:srgbClr val="231F20"/>
                </a:solidFill>
                <a:latin typeface="Arial"/>
                <a:cs typeface="Arial"/>
              </a:rPr>
              <a:t>o</a:t>
            </a:r>
            <a:r>
              <a:rPr sz="1600" spc="-8" dirty="0">
                <a:solidFill>
                  <a:srgbClr val="231F20"/>
                </a:solidFill>
                <a:latin typeface="Arial"/>
                <a:cs typeface="Arial"/>
              </a:rPr>
              <a:t>u</a:t>
            </a:r>
            <a:r>
              <a:rPr sz="1600" spc="-16" dirty="0">
                <a:solidFill>
                  <a:srgbClr val="231F20"/>
                </a:solidFill>
                <a:latin typeface="Arial"/>
                <a:cs typeface="Arial"/>
              </a:rPr>
              <a:t>n</a:t>
            </a:r>
            <a:r>
              <a:rPr sz="1600" spc="8" dirty="0">
                <a:solidFill>
                  <a:srgbClr val="231F20"/>
                </a:solidFill>
                <a:latin typeface="Arial"/>
                <a:cs typeface="Arial"/>
              </a:rPr>
              <a:t>t </a:t>
            </a:r>
            <a:r>
              <a:rPr sz="1600" spc="-8" dirty="0">
                <a:solidFill>
                  <a:srgbClr val="231F20"/>
                </a:solidFill>
                <a:latin typeface="Arial"/>
                <a:cs typeface="Arial"/>
              </a:rPr>
              <a:t>o</a:t>
            </a:r>
            <a:r>
              <a:rPr sz="1600" spc="8" dirty="0">
                <a:solidFill>
                  <a:srgbClr val="231F20"/>
                </a:solidFill>
                <a:latin typeface="Arial"/>
                <a:cs typeface="Arial"/>
              </a:rPr>
              <a:t>f w</a:t>
            </a:r>
            <a:r>
              <a:rPr sz="1600" dirty="0">
                <a:solidFill>
                  <a:srgbClr val="231F20"/>
                </a:solidFill>
                <a:latin typeface="Arial"/>
                <a:cs typeface="Arial"/>
              </a:rPr>
              <a:t>h</a:t>
            </a:r>
            <a:r>
              <a:rPr sz="1600" spc="-16" dirty="0">
                <a:solidFill>
                  <a:srgbClr val="231F20"/>
                </a:solidFill>
                <a:latin typeface="Arial"/>
                <a:cs typeface="Arial"/>
              </a:rPr>
              <a:t>it</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s</a:t>
            </a:r>
            <a:r>
              <a:rPr sz="1600" dirty="0">
                <a:solidFill>
                  <a:srgbClr val="231F20"/>
                </a:solidFill>
                <a:latin typeface="Arial"/>
                <a:cs typeface="Arial"/>
              </a:rPr>
              <a:t>p</a:t>
            </a:r>
            <a:r>
              <a:rPr sz="1600" spc="-8" dirty="0">
                <a:solidFill>
                  <a:srgbClr val="231F20"/>
                </a:solidFill>
                <a:latin typeface="Arial"/>
                <a:cs typeface="Arial"/>
              </a:rPr>
              <a:t>a</a:t>
            </a:r>
            <a:r>
              <a:rPr sz="1600" spc="16" dirty="0">
                <a:solidFill>
                  <a:srgbClr val="231F20"/>
                </a:solidFill>
                <a:latin typeface="Arial"/>
                <a:cs typeface="Arial"/>
              </a:rPr>
              <a:t>ce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s</a:t>
            </a:r>
            <a:r>
              <a:rPr sz="1600" dirty="0">
                <a:solidFill>
                  <a:srgbClr val="231F20"/>
                </a:solidFill>
                <a:latin typeface="Arial"/>
                <a:cs typeface="Arial"/>
              </a:rPr>
              <a:t>epar</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e</a:t>
            </a:r>
            <a:r>
              <a:rPr sz="1600" spc="-16" dirty="0">
                <a:solidFill>
                  <a:srgbClr val="231F20"/>
                </a:solidFill>
                <a:latin typeface="Arial"/>
                <a:cs typeface="Arial"/>
              </a:rPr>
              <a:t>l</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s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25" dirty="0">
                <a:solidFill>
                  <a:srgbClr val="231F20"/>
                </a:solidFill>
                <a:latin typeface="Arial"/>
                <a:cs typeface="Arial"/>
              </a:rPr>
              <a:t>av</a:t>
            </a:r>
            <a:r>
              <a:rPr sz="1600" spc="8" dirty="0">
                <a:solidFill>
                  <a:srgbClr val="231F20"/>
                </a:solidFill>
                <a:latin typeface="Arial"/>
                <a:cs typeface="Arial"/>
              </a:rPr>
              <a:t>o</a:t>
            </a:r>
            <a:r>
              <a:rPr sz="1600" spc="-8" dirty="0">
                <a:solidFill>
                  <a:srgbClr val="231F20"/>
                </a:solidFill>
                <a:latin typeface="Arial"/>
                <a:cs typeface="Arial"/>
              </a:rPr>
              <a:t>i</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d</a:t>
            </a:r>
            <a:r>
              <a:rPr sz="1600" spc="-8" dirty="0">
                <a:solidFill>
                  <a:srgbClr val="231F20"/>
                </a:solidFill>
                <a:latin typeface="Arial"/>
                <a:cs typeface="Arial"/>
              </a:rPr>
              <a:t>a</a:t>
            </a:r>
            <a:r>
              <a:rPr sz="1600" spc="8" dirty="0">
                <a:solidFill>
                  <a:srgbClr val="231F20"/>
                </a:solidFill>
                <a:latin typeface="Arial"/>
                <a:cs typeface="Arial"/>
              </a:rPr>
              <a:t>t</a:t>
            </a:r>
            <a:r>
              <a:rPr sz="1600" spc="16" dirty="0">
                <a:solidFill>
                  <a:srgbClr val="231F20"/>
                </a:solidFill>
                <a:latin typeface="Arial"/>
                <a:cs typeface="Arial"/>
              </a:rPr>
              <a:t>a</a:t>
            </a:r>
            <a:r>
              <a:rPr sz="1600" spc="8" dirty="0">
                <a:solidFill>
                  <a:srgbClr val="231F20"/>
                </a:solidFill>
                <a:latin typeface="Arial"/>
                <a:cs typeface="Arial"/>
              </a:rPr>
              <a:t> </a:t>
            </a:r>
            <a:r>
              <a:rPr sz="1600" spc="-25" dirty="0">
                <a:solidFill>
                  <a:srgbClr val="231F20"/>
                </a:solidFill>
                <a:latin typeface="Arial"/>
                <a:cs typeface="Arial"/>
              </a:rPr>
              <a:t>o</a:t>
            </a:r>
            <a:r>
              <a:rPr sz="1600" spc="-33" dirty="0">
                <a:solidFill>
                  <a:srgbClr val="231F20"/>
                </a:solidFill>
                <a:latin typeface="Arial"/>
                <a:cs typeface="Arial"/>
              </a:rPr>
              <a:t>v</a:t>
            </a:r>
            <a:r>
              <a:rPr sz="1600" dirty="0">
                <a:solidFill>
                  <a:srgbClr val="231F20"/>
                </a:solidFill>
                <a:latin typeface="Arial"/>
                <a:cs typeface="Arial"/>
              </a:rPr>
              <a:t>e</a:t>
            </a:r>
            <a:r>
              <a:rPr sz="1600" spc="16" dirty="0">
                <a:solidFill>
                  <a:srgbClr val="231F20"/>
                </a:solidFill>
                <a:latin typeface="Arial"/>
                <a:cs typeface="Arial"/>
              </a:rPr>
              <a:t>r</a:t>
            </a:r>
            <a:r>
              <a:rPr sz="1600" dirty="0">
                <a:solidFill>
                  <a:srgbClr val="231F20"/>
                </a:solidFill>
                <a:latin typeface="Arial"/>
                <a:cs typeface="Arial"/>
              </a:rPr>
              <a:t>k</a:t>
            </a:r>
            <a:r>
              <a:rPr sz="1600" spc="-16" dirty="0">
                <a:solidFill>
                  <a:srgbClr val="231F20"/>
                </a:solidFill>
                <a:latin typeface="Arial"/>
                <a:cs typeface="Arial"/>
              </a:rPr>
              <a:t>il</a:t>
            </a:r>
            <a:r>
              <a:rPr sz="1600" spc="-33" dirty="0">
                <a:solidFill>
                  <a:srgbClr val="231F20"/>
                </a:solidFill>
                <a:latin typeface="Arial"/>
                <a:cs typeface="Arial"/>
              </a:rPr>
              <a:t>l</a:t>
            </a:r>
            <a:r>
              <a:rPr sz="1600" spc="8" dirty="0">
                <a:solidFill>
                  <a:srgbClr val="231F20"/>
                </a:solidFill>
                <a:latin typeface="Arial"/>
                <a:cs typeface="Arial"/>
              </a:rPr>
              <a:t>. </a:t>
            </a:r>
            <a:r>
              <a:rPr sz="1600" spc="-16" dirty="0">
                <a:solidFill>
                  <a:srgbClr val="231F20"/>
                </a:solidFill>
                <a:latin typeface="Arial"/>
                <a:cs typeface="Arial"/>
              </a:rPr>
              <a:t>Ref</a:t>
            </a:r>
            <a:r>
              <a:rPr sz="1600" dirty="0">
                <a:solidFill>
                  <a:srgbClr val="231F20"/>
                </a:solidFill>
                <a:latin typeface="Arial"/>
                <a:cs typeface="Arial"/>
              </a:rPr>
              <a:t>e</a:t>
            </a:r>
            <a:r>
              <a:rPr sz="1600" spc="8" dirty="0">
                <a:solidFill>
                  <a:srgbClr val="231F20"/>
                </a:solidFill>
                <a:latin typeface="Arial"/>
                <a:cs typeface="Arial"/>
              </a:rPr>
              <a:t>r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25"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b</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it</a:t>
            </a:r>
            <a:r>
              <a:rPr sz="1600" spc="8" dirty="0">
                <a:solidFill>
                  <a:srgbClr val="231F20"/>
                </a:solidFill>
                <a:latin typeface="Arial"/>
                <a:cs typeface="Arial"/>
              </a:rPr>
              <a:t>es or </a:t>
            </a:r>
            <a:r>
              <a:rPr sz="1600" spc="-8" dirty="0">
                <a:solidFill>
                  <a:srgbClr val="231F20"/>
                </a:solidFill>
                <a:latin typeface="Arial"/>
                <a:cs typeface="Arial"/>
              </a:rPr>
              <a:t>o</a:t>
            </a:r>
            <a:r>
              <a:rPr sz="1600" dirty="0">
                <a:solidFill>
                  <a:srgbClr val="231F20"/>
                </a:solidFill>
                <a:latin typeface="Arial"/>
                <a:cs typeface="Arial"/>
              </a:rPr>
              <a:t>the</a:t>
            </a:r>
            <a:r>
              <a:rPr sz="1600" spc="8" dirty="0">
                <a:solidFill>
                  <a:srgbClr val="231F20"/>
                </a:solidFill>
                <a:latin typeface="Arial"/>
                <a:cs typeface="Arial"/>
              </a:rPr>
              <a:t>r </a:t>
            </a:r>
            <a:r>
              <a:rPr sz="1600" spc="-8" dirty="0">
                <a:solidFill>
                  <a:srgbClr val="231F20"/>
                </a:solidFill>
                <a:latin typeface="Arial"/>
                <a:cs typeface="Arial"/>
              </a:rPr>
              <a:t>s</a:t>
            </a:r>
            <a:r>
              <a:rPr sz="1600" dirty="0">
                <a:solidFill>
                  <a:srgbClr val="231F20"/>
                </a:solidFill>
                <a:latin typeface="Arial"/>
                <a:cs typeface="Arial"/>
              </a:rPr>
              <a:t>ou</a:t>
            </a:r>
            <a:r>
              <a:rPr sz="1600" spc="-8" dirty="0">
                <a:solidFill>
                  <a:srgbClr val="231F20"/>
                </a:solidFill>
                <a:latin typeface="Arial"/>
                <a:cs typeface="Arial"/>
              </a:rPr>
              <a:t>r</a:t>
            </a:r>
            <a:r>
              <a:rPr sz="1600" spc="16" dirty="0">
                <a:solidFill>
                  <a:srgbClr val="231F20"/>
                </a:solidFill>
                <a:latin typeface="Arial"/>
                <a:cs typeface="Arial"/>
              </a:rPr>
              <a:t>c</a:t>
            </a:r>
            <a:r>
              <a:rPr sz="1600" spc="8" dirty="0">
                <a:solidFill>
                  <a:srgbClr val="231F20"/>
                </a:solidFill>
                <a:latin typeface="Arial"/>
                <a:cs typeface="Arial"/>
              </a:rPr>
              <a:t>es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p</a:t>
            </a:r>
            <a:r>
              <a:rPr sz="1600" spc="-8" dirty="0">
                <a:solidFill>
                  <a:srgbClr val="231F20"/>
                </a:solidFill>
                <a:latin typeface="Arial"/>
                <a:cs typeface="Arial"/>
              </a:rPr>
              <a:t>r</a:t>
            </a:r>
            <a:r>
              <a:rPr sz="1600" spc="-25" dirty="0">
                <a:solidFill>
                  <a:srgbClr val="231F20"/>
                </a:solidFill>
                <a:latin typeface="Arial"/>
                <a:cs typeface="Arial"/>
              </a:rPr>
              <a:t>o</a:t>
            </a:r>
            <a:r>
              <a:rPr sz="1600" spc="-8" dirty="0">
                <a:solidFill>
                  <a:srgbClr val="231F20"/>
                </a:solidFill>
                <a:latin typeface="Arial"/>
                <a:cs typeface="Arial"/>
              </a:rPr>
              <a:t>vi</a:t>
            </a:r>
            <a:r>
              <a:rPr sz="1600" dirty="0">
                <a:solidFill>
                  <a:srgbClr val="231F20"/>
                </a:solidFill>
                <a:latin typeface="Arial"/>
                <a:cs typeface="Arial"/>
              </a:rPr>
              <a:t>d</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16" dirty="0">
                <a:solidFill>
                  <a:srgbClr val="231F20"/>
                </a:solidFill>
                <a:latin typeface="Arial"/>
                <a:cs typeface="Arial"/>
              </a:rPr>
              <a:t>m</a:t>
            </a:r>
            <a:r>
              <a:rPr sz="1600" spc="8" dirty="0">
                <a:solidFill>
                  <a:srgbClr val="231F20"/>
                </a:solidFill>
                <a:latin typeface="Arial"/>
                <a:cs typeface="Arial"/>
              </a:rPr>
              <a:t>o</a:t>
            </a:r>
            <a:r>
              <a:rPr sz="1600" spc="-8" dirty="0">
                <a:solidFill>
                  <a:srgbClr val="231F20"/>
                </a:solidFill>
                <a:latin typeface="Arial"/>
                <a:cs typeface="Arial"/>
              </a:rPr>
              <a:t>r</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33" dirty="0">
                <a:solidFill>
                  <a:srgbClr val="231F20"/>
                </a:solidFill>
                <a:latin typeface="Arial"/>
                <a:cs typeface="Arial"/>
              </a:rPr>
              <a:t>n</a:t>
            </a:r>
            <a:r>
              <a:rPr sz="1600" spc="49" dirty="0">
                <a:solidFill>
                  <a:srgbClr val="231F20"/>
                </a:solidFill>
                <a:latin typeface="Arial"/>
                <a:cs typeface="Arial"/>
              </a:rPr>
              <a:t>-</a:t>
            </a:r>
            <a:r>
              <a:rPr sz="1600" dirty="0">
                <a:solidFill>
                  <a:srgbClr val="231F20"/>
                </a:solidFill>
                <a:latin typeface="Arial"/>
                <a:cs typeface="Arial"/>
              </a:rPr>
              <a:t>de</a:t>
            </a:r>
            <a:r>
              <a:rPr sz="1600" spc="-16" dirty="0">
                <a:solidFill>
                  <a:srgbClr val="231F20"/>
                </a:solidFill>
                <a:latin typeface="Arial"/>
                <a:cs typeface="Arial"/>
              </a:rPr>
              <a:t>p</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spc="-8" dirty="0">
                <a:solidFill>
                  <a:srgbClr val="231F20"/>
                </a:solidFill>
                <a:latin typeface="Arial"/>
                <a:cs typeface="Arial"/>
              </a:rPr>
              <a:t>u</a:t>
            </a:r>
            <a:r>
              <a:rPr sz="1600" dirty="0">
                <a:solidFill>
                  <a:srgbClr val="231F20"/>
                </a:solidFill>
                <a:latin typeface="Arial"/>
                <a:cs typeface="Arial"/>
              </a:rPr>
              <a:t>nde</a:t>
            </a:r>
            <a:r>
              <a:rPr sz="1600" spc="8" dirty="0">
                <a:solidFill>
                  <a:srgbClr val="231F20"/>
                </a:solidFill>
                <a:latin typeface="Arial"/>
                <a:cs typeface="Arial"/>
              </a:rPr>
              <a:t>r</a:t>
            </a:r>
            <a:r>
              <a:rPr sz="1600" spc="-16" dirty="0">
                <a:solidFill>
                  <a:srgbClr val="231F20"/>
                </a:solidFill>
                <a:latin typeface="Arial"/>
                <a:cs typeface="Arial"/>
              </a:rPr>
              <a:t>s</a:t>
            </a:r>
            <a:r>
              <a:rPr sz="1600" spc="8" dirty="0">
                <a:solidFill>
                  <a:srgbClr val="231F20"/>
                </a:solidFill>
                <a:latin typeface="Arial"/>
                <a:cs typeface="Arial"/>
              </a:rPr>
              <a:t>t</a:t>
            </a:r>
            <a:r>
              <a:rPr sz="1600" dirty="0">
                <a:solidFill>
                  <a:srgbClr val="231F20"/>
                </a:solidFill>
                <a:latin typeface="Arial"/>
                <a:cs typeface="Arial"/>
              </a:rPr>
              <a:t>an</a:t>
            </a:r>
            <a:r>
              <a:rPr sz="1600" spc="-8" dirty="0">
                <a:solidFill>
                  <a:srgbClr val="231F20"/>
                </a:solidFill>
                <a:latin typeface="Arial"/>
                <a:cs typeface="Arial"/>
              </a:rPr>
              <a:t>d</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g</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dirty="0">
                <a:solidFill>
                  <a:srgbClr val="231F20"/>
                </a:solidFill>
                <a:latin typeface="Arial"/>
                <a:cs typeface="Arial"/>
              </a:rPr>
              <a:t>ea</a:t>
            </a:r>
            <a:r>
              <a:rPr sz="1600" spc="-8" dirty="0">
                <a:solidFill>
                  <a:srgbClr val="231F20"/>
                </a:solidFill>
                <a:latin typeface="Arial"/>
                <a:cs typeface="Arial"/>
              </a:rPr>
              <a:t>r</a:t>
            </a:r>
            <a:r>
              <a:rPr sz="1600" spc="8" dirty="0">
                <a:solidFill>
                  <a:srgbClr val="231F20"/>
                </a:solidFill>
                <a:latin typeface="Arial"/>
                <a:cs typeface="Arial"/>
              </a:rPr>
              <a:t>c</a:t>
            </a:r>
            <a:r>
              <a:rPr sz="1600" spc="-16" dirty="0">
                <a:solidFill>
                  <a:srgbClr val="231F20"/>
                </a:solidFill>
                <a:latin typeface="Arial"/>
                <a:cs typeface="Arial"/>
              </a:rPr>
              <a:t>h</a:t>
            </a:r>
            <a:r>
              <a:rPr sz="1600" spc="8" dirty="0">
                <a:solidFill>
                  <a:srgbClr val="231F20"/>
                </a:solidFill>
                <a:latin typeface="Arial"/>
                <a:cs typeface="Arial"/>
              </a:rPr>
              <a:t>.</a:t>
            </a:r>
            <a:endParaRPr sz="1600" dirty="0">
              <a:latin typeface="Arial"/>
              <a:cs typeface="Arial"/>
            </a:endParaRPr>
          </a:p>
        </p:txBody>
      </p:sp>
      <p:sp>
        <p:nvSpPr>
          <p:cNvPr id="34" name="object 34"/>
          <p:cNvSpPr txBox="1"/>
          <p:nvPr/>
        </p:nvSpPr>
        <p:spPr>
          <a:xfrm>
            <a:off x="16781304" y="7065367"/>
            <a:ext cx="4414767" cy="4803527"/>
          </a:xfrm>
          <a:prstGeom prst="rect">
            <a:avLst/>
          </a:prstGeom>
        </p:spPr>
        <p:txBody>
          <a:bodyPr vert="horz" wrap="square" lIns="0" tIns="0" rIns="0" bIns="0" rtlCol="0">
            <a:spAutoFit/>
          </a:bodyPr>
          <a:lstStyle/>
          <a:p>
            <a:pPr marL="20790">
              <a:spcAft>
                <a:spcPts val="819"/>
              </a:spcAft>
            </a:pPr>
            <a:r>
              <a:rPr sz="2000" b="1" dirty="0">
                <a:solidFill>
                  <a:srgbClr val="BD003A"/>
                </a:solidFill>
                <a:latin typeface="Arial"/>
                <a:cs typeface="Arial"/>
              </a:rPr>
              <a:t>RESULTS</a:t>
            </a:r>
          </a:p>
          <a:p>
            <a:pPr marL="20790"/>
            <a:r>
              <a:rPr sz="1600" b="1" spc="16" dirty="0">
                <a:solidFill>
                  <a:srgbClr val="4C4D4F"/>
                </a:solidFill>
                <a:latin typeface="Arial"/>
                <a:cs typeface="Arial"/>
              </a:rPr>
              <a:t>Im</a:t>
            </a:r>
            <a:r>
              <a:rPr sz="1600" b="1" spc="8" dirty="0">
                <a:solidFill>
                  <a:srgbClr val="4C4D4F"/>
                </a:solidFill>
                <a:latin typeface="Arial"/>
                <a:cs typeface="Arial"/>
              </a:rPr>
              <a:t>a</a:t>
            </a:r>
            <a:r>
              <a:rPr sz="1600" b="1" spc="25" dirty="0">
                <a:solidFill>
                  <a:srgbClr val="4C4D4F"/>
                </a:solidFill>
                <a:latin typeface="Arial"/>
                <a:cs typeface="Arial"/>
              </a:rPr>
              <a:t>g</a:t>
            </a:r>
            <a:r>
              <a:rPr sz="1600" b="1" spc="16" dirty="0">
                <a:solidFill>
                  <a:srgbClr val="4C4D4F"/>
                </a:solidFill>
                <a:latin typeface="Arial"/>
                <a:cs typeface="Arial"/>
              </a:rPr>
              <a:t>es</a:t>
            </a:r>
            <a:endParaRPr sz="1600" dirty="0">
              <a:latin typeface="Arial"/>
              <a:cs typeface="Arial"/>
            </a:endParaRPr>
          </a:p>
          <a:p>
            <a:pPr marL="20790" marR="10395">
              <a:lnSpc>
                <a:spcPct val="102899"/>
              </a:lnSpc>
            </a:pPr>
            <a:r>
              <a:rPr sz="1600" spc="-8"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m</a:t>
            </a:r>
            <a:r>
              <a:rPr sz="1600" dirty="0">
                <a:solidFill>
                  <a:srgbClr val="231F20"/>
                </a:solidFill>
                <a:latin typeface="Arial"/>
                <a:cs typeface="Arial"/>
              </a:rPr>
              <a:t>u</a:t>
            </a:r>
            <a:r>
              <a:rPr sz="1600" spc="-16" dirty="0">
                <a:solidFill>
                  <a:srgbClr val="231F20"/>
                </a:solidFill>
                <a:latin typeface="Arial"/>
                <a:cs typeface="Arial"/>
              </a:rPr>
              <a:t>s</a:t>
            </a:r>
            <a:r>
              <a:rPr sz="1600" spc="8" dirty="0">
                <a:solidFill>
                  <a:srgbClr val="231F20"/>
                </a:solidFill>
                <a:latin typeface="Arial"/>
                <a:cs typeface="Arial"/>
              </a:rPr>
              <a:t>t b</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7</a:t>
            </a:r>
            <a:r>
              <a:rPr sz="1600" spc="16" dirty="0">
                <a:solidFill>
                  <a:srgbClr val="231F20"/>
                </a:solidFill>
                <a:latin typeface="Arial"/>
                <a:cs typeface="Arial"/>
              </a:rPr>
              <a:t>2</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49" dirty="0">
                <a:solidFill>
                  <a:srgbClr val="231F20"/>
                </a:solidFill>
                <a:latin typeface="Arial"/>
                <a:cs typeface="Arial"/>
              </a:rPr>
              <a:t>1</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spc="-8" dirty="0">
                <a:solidFill>
                  <a:srgbClr val="231F20"/>
                </a:solidFill>
                <a:latin typeface="Arial"/>
                <a:cs typeface="Arial"/>
              </a:rPr>
              <a:t>d</a:t>
            </a:r>
            <a:r>
              <a:rPr sz="1600" dirty="0">
                <a:solidFill>
                  <a:srgbClr val="231F20"/>
                </a:solidFill>
                <a:latin typeface="Arial"/>
                <a:cs typeface="Arial"/>
              </a:rPr>
              <a:t>pi</a:t>
            </a:r>
            <a:r>
              <a:rPr sz="1600" spc="8" dirty="0">
                <a:solidFill>
                  <a:srgbClr val="231F20"/>
                </a:solidFill>
                <a:latin typeface="Arial"/>
                <a:cs typeface="Arial"/>
              </a:rPr>
              <a: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i</a:t>
            </a:r>
            <a:r>
              <a:rPr sz="1600" spc="8" dirty="0">
                <a:solidFill>
                  <a:srgbClr val="231F20"/>
                </a:solidFill>
                <a:latin typeface="Arial"/>
                <a:cs typeface="Arial"/>
              </a:rPr>
              <a:t>r f</a:t>
            </a:r>
            <a:r>
              <a:rPr sz="1600" dirty="0">
                <a:solidFill>
                  <a:srgbClr val="231F20"/>
                </a:solidFill>
                <a:latin typeface="Arial"/>
                <a:cs typeface="Arial"/>
              </a:rPr>
              <a:t>inal</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ze</a:t>
            </a:r>
            <a:r>
              <a:rPr sz="1600" spc="8" dirty="0">
                <a:solidFill>
                  <a:srgbClr val="231F20"/>
                </a:solidFill>
                <a:latin typeface="Arial"/>
                <a:cs typeface="Arial"/>
              </a:rPr>
              <a:t>, or </a:t>
            </a:r>
            <a:r>
              <a:rPr sz="1600" dirty="0">
                <a:solidFill>
                  <a:srgbClr val="231F20"/>
                </a:solidFill>
                <a:latin typeface="Arial"/>
                <a:cs typeface="Arial"/>
              </a:rPr>
              <a:t>u</a:t>
            </a:r>
            <a:r>
              <a:rPr sz="1600" spc="-8" dirty="0">
                <a:solidFill>
                  <a:srgbClr val="231F20"/>
                </a:solidFill>
                <a:latin typeface="Arial"/>
                <a:cs typeface="Arial"/>
              </a:rPr>
              <a:t>s</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16" dirty="0">
                <a:solidFill>
                  <a:srgbClr val="231F20"/>
                </a:solidFill>
                <a:latin typeface="Arial"/>
                <a:cs typeface="Arial"/>
              </a:rPr>
              <a:t>r</a:t>
            </a:r>
            <a:r>
              <a:rPr sz="1600" dirty="0">
                <a:solidFill>
                  <a:srgbClr val="231F20"/>
                </a:solidFill>
                <a:latin typeface="Arial"/>
                <a:cs typeface="Arial"/>
              </a:rPr>
              <a:t>u</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dirty="0">
                <a:solidFill>
                  <a:srgbClr val="231F20"/>
                </a:solidFill>
                <a:latin typeface="Arial"/>
                <a:cs typeface="Arial"/>
              </a:rPr>
              <a:t>t</a:t>
            </a:r>
            <a:r>
              <a:rPr sz="1600" spc="-8" dirty="0">
                <a:solidFill>
                  <a:srgbClr val="231F20"/>
                </a:solidFill>
                <a:latin typeface="Arial"/>
                <a:cs typeface="Arial"/>
              </a:rPr>
              <a:t>hu</a:t>
            </a:r>
            <a:r>
              <a:rPr sz="1600" spc="8" dirty="0">
                <a:solidFill>
                  <a:srgbClr val="231F20"/>
                </a:solidFill>
                <a:latin typeface="Arial"/>
                <a:cs typeface="Arial"/>
              </a:rPr>
              <a:t>m</a:t>
            </a:r>
            <a:r>
              <a:rPr sz="1600" spc="16" dirty="0">
                <a:solidFill>
                  <a:srgbClr val="231F20"/>
                </a:solidFill>
                <a:latin typeface="Arial"/>
                <a:cs typeface="Arial"/>
              </a:rPr>
              <a:t>b</a:t>
            </a:r>
            <a:r>
              <a:rPr sz="1600" spc="8" dirty="0">
                <a:solidFill>
                  <a:srgbClr val="231F20"/>
                </a:solidFill>
                <a:latin typeface="Arial"/>
                <a:cs typeface="Arial"/>
              </a:rPr>
              <a:t> </a:t>
            </a:r>
            <a:r>
              <a:rPr sz="1600" spc="-8" dirty="0">
                <a:solidFill>
                  <a:srgbClr val="231F20"/>
                </a:solidFill>
                <a:latin typeface="Arial"/>
                <a:cs typeface="Arial"/>
              </a:rPr>
              <a:t>o</a:t>
            </a:r>
            <a:r>
              <a:rPr sz="1600" spc="8" dirty="0">
                <a:solidFill>
                  <a:srgbClr val="231F20"/>
                </a:solidFill>
                <a:latin typeface="Arial"/>
                <a:cs typeface="Arial"/>
              </a:rPr>
              <a:t>f </a:t>
            </a:r>
            <a:r>
              <a:rPr sz="1600" spc="16" dirty="0">
                <a:solidFill>
                  <a:srgbClr val="231F20"/>
                </a:solidFill>
                <a:latin typeface="Arial"/>
                <a:cs typeface="Arial"/>
              </a:rPr>
              <a:t>2</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4</a:t>
            </a:r>
            <a:r>
              <a:rPr sz="1600" spc="8" dirty="0">
                <a:solidFill>
                  <a:srgbClr val="231F20"/>
                </a:solidFill>
                <a:latin typeface="Arial"/>
                <a:cs typeface="Arial"/>
              </a:rPr>
              <a:t> me</a:t>
            </a:r>
            <a:r>
              <a:rPr sz="1600" dirty="0">
                <a:solidFill>
                  <a:srgbClr val="231F20"/>
                </a:solidFill>
                <a:latin typeface="Arial"/>
                <a:cs typeface="Arial"/>
              </a:rPr>
              <a:t>ga</a:t>
            </a:r>
            <a:r>
              <a:rPr sz="1600" spc="-33" dirty="0">
                <a:solidFill>
                  <a:srgbClr val="231F20"/>
                </a:solidFill>
                <a:latin typeface="Arial"/>
                <a:cs typeface="Arial"/>
              </a:rPr>
              <a:t>b</a:t>
            </a:r>
            <a:r>
              <a:rPr sz="1600" spc="41" dirty="0">
                <a:solidFill>
                  <a:srgbClr val="231F20"/>
                </a:solidFill>
                <a:latin typeface="Arial"/>
                <a:cs typeface="Arial"/>
              </a:rPr>
              <a:t>y</a:t>
            </a:r>
            <a:r>
              <a:rPr sz="1600" spc="-16" dirty="0">
                <a:solidFill>
                  <a:srgbClr val="231F20"/>
                </a:solidFill>
                <a:latin typeface="Arial"/>
                <a:cs typeface="Arial"/>
              </a:rPr>
              <a:t>t</a:t>
            </a:r>
            <a:r>
              <a:rPr sz="1600" spc="8" dirty="0">
                <a:solidFill>
                  <a:srgbClr val="231F20"/>
                </a:solidFill>
                <a:latin typeface="Arial"/>
                <a:cs typeface="Arial"/>
              </a:rPr>
              <a:t>es </a:t>
            </a:r>
            <a:r>
              <a:rPr sz="1600" spc="-8" dirty="0">
                <a:solidFill>
                  <a:srgbClr val="231F20"/>
                </a:solidFill>
                <a:latin typeface="Arial"/>
                <a:cs typeface="Arial"/>
              </a:rPr>
              <a:t>o</a:t>
            </a:r>
            <a:r>
              <a:rPr sz="1600" spc="8" dirty="0">
                <a:solidFill>
                  <a:srgbClr val="231F20"/>
                </a:solidFill>
                <a:latin typeface="Arial"/>
                <a:cs typeface="Arial"/>
              </a:rPr>
              <a:t>f </a:t>
            </a:r>
            <a:r>
              <a:rPr sz="1600" spc="-8" dirty="0">
                <a:solidFill>
                  <a:srgbClr val="231F20"/>
                </a:solidFill>
                <a:latin typeface="Arial"/>
                <a:cs typeface="Arial"/>
              </a:rPr>
              <a:t>u</a:t>
            </a:r>
            <a:r>
              <a:rPr sz="1600" dirty="0">
                <a:solidFill>
                  <a:srgbClr val="231F20"/>
                </a:solidFill>
                <a:latin typeface="Arial"/>
                <a:cs typeface="Arial"/>
              </a:rPr>
              <a:t>n</a:t>
            </a:r>
            <a:r>
              <a:rPr sz="1600" spc="16" dirty="0">
                <a:solidFill>
                  <a:srgbClr val="231F20"/>
                </a:solidFill>
                <a:latin typeface="Arial"/>
                <a:cs typeface="Arial"/>
              </a:rPr>
              <a:t>c</a:t>
            </a:r>
            <a:r>
              <a:rPr sz="1600" spc="8" dirty="0">
                <a:solidFill>
                  <a:srgbClr val="231F20"/>
                </a:solidFill>
                <a:latin typeface="Arial"/>
                <a:cs typeface="Arial"/>
              </a:rPr>
              <a:t>om</a:t>
            </a:r>
            <a:r>
              <a:rPr sz="1600" dirty="0">
                <a:solidFill>
                  <a:srgbClr val="231F20"/>
                </a:solidFill>
                <a:latin typeface="Arial"/>
                <a:cs typeface="Arial"/>
              </a:rPr>
              <a:t>p</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s</a:t>
            </a:r>
            <a:r>
              <a:rPr sz="1600" spc="-8" dirty="0">
                <a:solidFill>
                  <a:srgbClr val="231F20"/>
                </a:solidFill>
                <a:latin typeface="Arial"/>
                <a:cs typeface="Arial"/>
              </a:rPr>
              <a:t>s</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41" dirty="0">
                <a:solidFill>
                  <a:srgbClr val="231F20"/>
                </a:solidFill>
                <a:latin typeface="Arial"/>
                <a:cs typeface="Arial"/>
              </a:rPr>
              <a:t>.</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f f</a:t>
            </a:r>
            <a:r>
              <a:rPr sz="1600" dirty="0">
                <a:solidFill>
                  <a:srgbClr val="231F20"/>
                </a:solidFill>
                <a:latin typeface="Arial"/>
                <a:cs typeface="Arial"/>
              </a:rPr>
              <a:t>i</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p</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dirty="0">
                <a:solidFill>
                  <a:srgbClr val="231F20"/>
                </a:solidFill>
                <a:latin typeface="Arial"/>
                <a:cs typeface="Arial"/>
              </a:rPr>
              <a:t>qua</a:t>
            </a:r>
            <a:r>
              <a:rPr sz="1600" spc="-8" dirty="0">
                <a:solidFill>
                  <a:srgbClr val="231F20"/>
                </a:solidFill>
                <a:latin typeface="Arial"/>
                <a:cs typeface="Arial"/>
              </a:rPr>
              <a:t>r</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a:t>
            </a:r>
            <a:r>
              <a:rPr sz="1600" spc="-8" dirty="0">
                <a:solidFill>
                  <a:srgbClr val="231F20"/>
                </a:solidFill>
                <a:latin typeface="Arial"/>
                <a:cs typeface="Arial"/>
              </a:rPr>
              <a:t>o</a:t>
            </a:r>
            <a:r>
              <a:rPr sz="1600" spc="8" dirty="0">
                <a:solidFill>
                  <a:srgbClr val="231F20"/>
                </a:solidFill>
                <a:latin typeface="Arial"/>
                <a:cs typeface="Arial"/>
              </a:rPr>
              <a:t>t </a:t>
            </a:r>
            <a:r>
              <a:rPr sz="1600" spc="-8" dirty="0">
                <a:solidFill>
                  <a:srgbClr val="231F20"/>
                </a:solidFill>
                <a:latin typeface="Arial"/>
                <a:cs typeface="Arial"/>
              </a:rPr>
              <a:t>o</a:t>
            </a:r>
            <a:r>
              <a:rPr sz="1600" spc="8" dirty="0">
                <a:solidFill>
                  <a:srgbClr val="231F20"/>
                </a:solidFill>
                <a:latin typeface="Arial"/>
                <a:cs typeface="Arial"/>
              </a:rPr>
              <a:t>f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25"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F</a:t>
            </a:r>
            <a:r>
              <a:rPr sz="1600" spc="8" dirty="0">
                <a:solidFill>
                  <a:srgbClr val="231F20"/>
                </a:solidFill>
                <a:latin typeface="Arial"/>
                <a:cs typeface="Arial"/>
              </a:rPr>
              <a:t>or </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s</a:t>
            </a:r>
            <a:r>
              <a:rPr sz="1600" spc="8" dirty="0">
                <a:solidFill>
                  <a:srgbClr val="231F20"/>
                </a:solidFill>
                <a:latin typeface="Arial"/>
                <a:cs typeface="Arial"/>
              </a:rPr>
              <a:t>t</a:t>
            </a:r>
            <a:r>
              <a:rPr sz="1600" dirty="0">
                <a:solidFill>
                  <a:srgbClr val="231F20"/>
                </a:solidFill>
                <a:latin typeface="Arial"/>
                <a:cs typeface="Arial"/>
              </a:rPr>
              <a:t>an</a:t>
            </a:r>
            <a:r>
              <a:rPr sz="1600" spc="16" dirty="0">
                <a:solidFill>
                  <a:srgbClr val="231F20"/>
                </a:solidFill>
                <a:latin typeface="Arial"/>
                <a:cs typeface="Arial"/>
              </a:rPr>
              <a:t>c</a:t>
            </a:r>
            <a:r>
              <a:rPr sz="1600" spc="-25"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a</a:t>
            </a:r>
            <a:r>
              <a:rPr sz="1600" spc="8" dirty="0">
                <a:solidFill>
                  <a:srgbClr val="231F20"/>
                </a:solidFill>
                <a:latin typeface="Arial"/>
                <a:cs typeface="Arial"/>
              </a:rPr>
              <a:t> </a:t>
            </a:r>
            <a:r>
              <a:rPr sz="1600" spc="-8" dirty="0">
                <a:solidFill>
                  <a:srgbClr val="231F20"/>
                </a:solidFill>
                <a:latin typeface="Arial"/>
                <a:cs typeface="Arial"/>
              </a:rPr>
              <a:t>3</a:t>
            </a:r>
            <a:r>
              <a:rPr sz="1600" spc="-16" dirty="0">
                <a:solidFill>
                  <a:srgbClr val="231F20"/>
                </a:solidFill>
                <a:latin typeface="Arial"/>
                <a:cs typeface="Arial"/>
              </a:rPr>
              <a:t>x</a:t>
            </a:r>
            <a:r>
              <a:rPr sz="1600" spc="16" dirty="0">
                <a:solidFill>
                  <a:srgbClr val="231F20"/>
                </a:solidFill>
                <a:latin typeface="Arial"/>
                <a:cs typeface="Arial"/>
              </a:rPr>
              <a:t>5</a:t>
            </a:r>
            <a:r>
              <a:rPr sz="1600" spc="8" dirty="0">
                <a:solidFill>
                  <a:srgbClr val="231F20"/>
                </a:solidFill>
                <a:latin typeface="Arial"/>
                <a:cs typeface="Arial"/>
              </a:rPr>
              <a:t> </a:t>
            </a:r>
            <a:r>
              <a:rPr sz="1600" dirty="0">
                <a:solidFill>
                  <a:srgbClr val="231F20"/>
                </a:solidFill>
                <a:latin typeface="Arial"/>
                <a:cs typeface="Arial"/>
              </a:rPr>
              <a:t>ph</a:t>
            </a:r>
            <a:r>
              <a:rPr sz="1600" spc="-8" dirty="0">
                <a:solidFill>
                  <a:srgbClr val="231F20"/>
                </a:solidFill>
                <a:latin typeface="Arial"/>
                <a:cs typeface="Arial"/>
              </a:rPr>
              <a:t>o</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w</a:t>
            </a:r>
            <a:r>
              <a:rPr sz="1600" spc="-16" dirty="0">
                <a:solidFill>
                  <a:srgbClr val="231F20"/>
                </a:solidFill>
                <a:latin typeface="Arial"/>
                <a:cs typeface="Arial"/>
              </a:rPr>
              <a:t>il</a:t>
            </a:r>
            <a:r>
              <a:rPr sz="1600" dirty="0">
                <a:solidFill>
                  <a:srgbClr val="231F20"/>
                </a:solidFill>
                <a:latin typeface="Arial"/>
                <a:cs typeface="Arial"/>
              </a:rPr>
              <a:t>l</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6</a:t>
            </a:r>
            <a:r>
              <a:rPr sz="1600" spc="-33" dirty="0">
                <a:solidFill>
                  <a:srgbClr val="231F20"/>
                </a:solidFill>
                <a:latin typeface="Arial"/>
                <a:cs typeface="Arial"/>
              </a:rPr>
              <a:t>x</a:t>
            </a:r>
            <a:r>
              <a:rPr sz="1600" spc="-49" dirty="0">
                <a:solidFill>
                  <a:srgbClr val="231F20"/>
                </a:solidFill>
                <a:latin typeface="Arial"/>
                <a:cs typeface="Arial"/>
              </a:rPr>
              <a:t>1</a:t>
            </a:r>
            <a:r>
              <a:rPr sz="1600" spc="16" dirty="0">
                <a:solidFill>
                  <a:srgbClr val="231F20"/>
                </a:solidFill>
                <a:latin typeface="Arial"/>
                <a:cs typeface="Arial"/>
              </a:rPr>
              <a:t>0</a:t>
            </a:r>
            <a:r>
              <a:rPr sz="1600" spc="8" dirty="0">
                <a:solidFill>
                  <a:srgbClr val="231F20"/>
                </a:solidFill>
                <a:latin typeface="Arial"/>
                <a:cs typeface="Arial"/>
              </a:rPr>
              <a: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a:t>
            </a:r>
            <a:r>
              <a:rPr sz="1600" spc="16" dirty="0">
                <a:solidFill>
                  <a:srgbClr val="231F20"/>
                </a:solidFill>
                <a:latin typeface="Arial"/>
                <a:cs typeface="Arial"/>
              </a:rPr>
              <a:t>e</a:t>
            </a:r>
            <a:r>
              <a:rPr sz="1600" spc="8" dirty="0">
                <a:solidFill>
                  <a:srgbClr val="231F20"/>
                </a:solidFill>
                <a:latin typeface="Arial"/>
                <a:cs typeface="Arial"/>
              </a:rPr>
              <a:t> o</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f</a:t>
            </a:r>
            <a:r>
              <a:rPr sz="1600" dirty="0">
                <a:solidFill>
                  <a:srgbClr val="231F20"/>
                </a:solidFill>
                <a:latin typeface="Arial"/>
                <a:cs typeface="Arial"/>
              </a:rPr>
              <a:t>inal</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s</a:t>
            </a:r>
            <a:r>
              <a:rPr sz="1600" spc="8" dirty="0">
                <a:solidFill>
                  <a:srgbClr val="231F20"/>
                </a:solidFill>
                <a:latin typeface="Arial"/>
                <a:cs typeface="Arial"/>
              </a:rPr>
              <a:t>h</a:t>
            </a:r>
            <a:r>
              <a:rPr sz="1600" dirty="0">
                <a:solidFill>
                  <a:srgbClr val="231F20"/>
                </a:solidFill>
                <a:latin typeface="Arial"/>
                <a:cs typeface="Arial"/>
              </a:rPr>
              <a:t>ou</a:t>
            </a:r>
            <a:r>
              <a:rPr sz="1600" spc="-8" dirty="0">
                <a:solidFill>
                  <a:srgbClr val="231F20"/>
                </a:solidFill>
                <a:latin typeface="Arial"/>
                <a:cs typeface="Arial"/>
              </a:rPr>
              <a:t>l</a:t>
            </a:r>
            <a:r>
              <a:rPr sz="1600" spc="16" dirty="0">
                <a:solidFill>
                  <a:srgbClr val="231F20"/>
                </a:solidFill>
                <a:latin typeface="Arial"/>
                <a:cs typeface="Arial"/>
              </a:rPr>
              <a:t>d</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s</a:t>
            </a:r>
            <a:r>
              <a:rPr sz="1600" spc="25" dirty="0">
                <a:solidFill>
                  <a:srgbClr val="231F20"/>
                </a:solidFill>
                <a:latin typeface="Arial"/>
                <a:cs typeface="Arial"/>
              </a:rPr>
              <a:t>c</a:t>
            </a:r>
            <a:r>
              <a:rPr sz="1600" dirty="0">
                <a:solidFill>
                  <a:srgbClr val="231F20"/>
                </a:solidFill>
                <a:latin typeface="Arial"/>
                <a:cs typeface="Arial"/>
              </a:rPr>
              <a:t>ann</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spc="-8" dirty="0">
                <a:solidFill>
                  <a:srgbClr val="231F20"/>
                </a:solidFill>
                <a:latin typeface="Arial"/>
                <a:cs typeface="Arial"/>
              </a:rPr>
              <a:t>d</a:t>
            </a:r>
            <a:r>
              <a:rPr sz="1600" dirty="0">
                <a:solidFill>
                  <a:srgbClr val="231F20"/>
                </a:solidFill>
                <a:latin typeface="Arial"/>
                <a:cs typeface="Arial"/>
              </a:rPr>
              <a:t>p</a:t>
            </a:r>
            <a:r>
              <a:rPr sz="1600" spc="-33" dirty="0">
                <a:solidFill>
                  <a:srgbClr val="231F20"/>
                </a:solidFill>
                <a:latin typeface="Arial"/>
                <a:cs typeface="Arial"/>
              </a:rPr>
              <a:t>i</a:t>
            </a:r>
            <a:r>
              <a:rPr sz="1600" spc="8" dirty="0">
                <a:solidFill>
                  <a:srgbClr val="231F20"/>
                </a:solidFill>
                <a:latin typeface="Arial"/>
                <a:cs typeface="Arial"/>
              </a:rPr>
              <a:t>.</a:t>
            </a:r>
            <a:endParaRPr sz="1600" dirty="0">
              <a:latin typeface="Arial"/>
              <a:cs typeface="Arial"/>
            </a:endParaRPr>
          </a:p>
          <a:p>
            <a:pPr marL="20790" marR="227649">
              <a:lnSpc>
                <a:spcPct val="102899"/>
              </a:lnSpc>
              <a:spcBef>
                <a:spcPts val="557"/>
              </a:spcBef>
            </a:pPr>
            <a:r>
              <a:rPr lang="en-US" sz="1600" spc="-25" dirty="0">
                <a:solidFill>
                  <a:srgbClr val="231F20"/>
                </a:solidFill>
                <a:latin typeface="Arial"/>
                <a:cs typeface="Arial"/>
              </a:rPr>
              <a:t/>
            </a:r>
            <a:br>
              <a:rPr lang="en-US" sz="1600" spc="-25" dirty="0">
                <a:solidFill>
                  <a:srgbClr val="231F20"/>
                </a:solidFill>
                <a:latin typeface="Arial"/>
                <a:cs typeface="Arial"/>
              </a:rPr>
            </a:b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p</a:t>
            </a:r>
            <a:r>
              <a:rPr sz="1600" spc="-8" dirty="0">
                <a:solidFill>
                  <a:srgbClr val="231F20"/>
                </a:solidFill>
                <a:latin typeface="Arial"/>
                <a:cs typeface="Arial"/>
              </a:rPr>
              <a:t>r</a:t>
            </a:r>
            <a:r>
              <a:rPr sz="1600" spc="-16" dirty="0">
                <a:solidFill>
                  <a:srgbClr val="231F20"/>
                </a:solidFill>
                <a:latin typeface="Arial"/>
                <a:cs typeface="Arial"/>
              </a:rPr>
              <a:t>ef</a:t>
            </a:r>
            <a:r>
              <a:rPr sz="1600" dirty="0">
                <a:solidFill>
                  <a:srgbClr val="231F20"/>
                </a:solidFill>
                <a:latin typeface="Arial"/>
                <a:cs typeface="Arial"/>
              </a:rPr>
              <a:t>e</a:t>
            </a:r>
            <a:r>
              <a:rPr sz="1600" spc="8" dirty="0">
                <a:solidFill>
                  <a:srgbClr val="231F20"/>
                </a:solidFill>
                <a:latin typeface="Arial"/>
                <a:cs typeface="Arial"/>
              </a:rPr>
              <a:t>r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mpo</a:t>
            </a:r>
            <a:r>
              <a:rPr sz="1600" spc="57" dirty="0">
                <a:solidFill>
                  <a:srgbClr val="231F20"/>
                </a:solidFill>
                <a:latin typeface="Arial"/>
                <a:cs typeface="Arial"/>
              </a:rPr>
              <a:t>r</a:t>
            </a:r>
            <a:r>
              <a:rPr sz="1600" spc="8" dirty="0">
                <a:solidFill>
                  <a:srgbClr val="231F20"/>
                </a:solidFill>
                <a:latin typeface="Arial"/>
                <a:cs typeface="Arial"/>
              </a:rPr>
              <a:t>t </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f or </a:t>
            </a:r>
            <a:r>
              <a:rPr sz="1600" spc="-16" dirty="0">
                <a:solidFill>
                  <a:srgbClr val="231F20"/>
                </a:solidFill>
                <a:latin typeface="Arial"/>
                <a:cs typeface="Arial"/>
              </a:rPr>
              <a:t>j</a:t>
            </a:r>
            <a:r>
              <a:rPr sz="1600" spc="8" dirty="0">
                <a:solidFill>
                  <a:srgbClr val="231F20"/>
                </a:solidFill>
                <a:latin typeface="Arial"/>
                <a:cs typeface="Arial"/>
              </a:rPr>
              <a:t>p</a:t>
            </a:r>
            <a:r>
              <a:rPr sz="1600" spc="16" dirty="0">
                <a:solidFill>
                  <a:srgbClr val="231F20"/>
                </a:solidFill>
                <a:latin typeface="Arial"/>
                <a:cs typeface="Arial"/>
              </a:rPr>
              <a:t>g</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a:t>
            </a:r>
            <a:r>
              <a:rPr sz="1600" spc="-16" dirty="0">
                <a:solidFill>
                  <a:srgbClr val="231F20"/>
                </a:solidFill>
                <a:latin typeface="Arial"/>
                <a:cs typeface="Arial"/>
              </a:rPr>
              <a:t>int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dirty="0">
                <a:solidFill>
                  <a:srgbClr val="231F20"/>
                </a:solidFill>
                <a:latin typeface="Arial"/>
                <a:cs typeface="Arial"/>
              </a:rPr>
              <a:t>o</a:t>
            </a:r>
            <a:r>
              <a:rPr sz="1600" spc="-16" dirty="0">
                <a:solidFill>
                  <a:srgbClr val="231F20"/>
                </a:solidFill>
                <a:latin typeface="Arial"/>
                <a:cs typeface="Arial"/>
              </a:rPr>
              <a:t>in</a:t>
            </a:r>
            <a:r>
              <a:rPr sz="1600" dirty="0">
                <a:solidFill>
                  <a:srgbClr val="231F20"/>
                </a:solidFill>
                <a:latin typeface="Arial"/>
                <a:cs typeface="Arial"/>
              </a:rPr>
              <a:t>t</a:t>
            </a:r>
            <a:r>
              <a:rPr sz="1600" spc="8" dirty="0">
                <a:solidFill>
                  <a:srgbClr val="231F20"/>
                </a:solidFill>
                <a:latin typeface="Arial"/>
                <a:cs typeface="Arial"/>
              </a:rPr>
              <a:t>. </a:t>
            </a:r>
            <a:r>
              <a:rPr sz="1600" spc="16" dirty="0">
                <a:solidFill>
                  <a:srgbClr val="231F20"/>
                </a:solidFill>
                <a:latin typeface="Arial"/>
                <a:cs typeface="Arial"/>
              </a:rPr>
              <a:t>G</a:t>
            </a:r>
            <a:r>
              <a:rPr sz="1600" dirty="0">
                <a:solidFill>
                  <a:srgbClr val="231F20"/>
                </a:solidFill>
                <a:latin typeface="Arial"/>
                <a:cs typeface="Arial"/>
              </a:rPr>
              <a:t>enera</a:t>
            </a:r>
            <a:r>
              <a:rPr sz="1600" spc="-16" dirty="0">
                <a:solidFill>
                  <a:srgbClr val="231F20"/>
                </a:solidFill>
                <a:latin typeface="Arial"/>
                <a:cs typeface="Arial"/>
              </a:rPr>
              <a:t>ll</a:t>
            </a:r>
            <a:r>
              <a:rPr sz="1600" spc="-106" dirty="0">
                <a:solidFill>
                  <a:srgbClr val="231F20"/>
                </a:solidFill>
                <a:latin typeface="Arial"/>
                <a:cs typeface="Arial"/>
              </a:rPr>
              <a:t>y</a:t>
            </a:r>
            <a:r>
              <a:rPr sz="1600" spc="8" dirty="0">
                <a:solidFill>
                  <a:srgbClr val="231F20"/>
                </a:solidFill>
                <a:latin typeface="Arial"/>
                <a:cs typeface="Arial"/>
              </a:rPr>
              <a:t>, </a:t>
            </a:r>
            <a:r>
              <a:rPr sz="1600" spc="-8" dirty="0">
                <a:solidFill>
                  <a:srgbClr val="231F20"/>
                </a:solidFill>
                <a:latin typeface="Arial"/>
                <a:cs typeface="Arial"/>
              </a:rPr>
              <a:t>i</a:t>
            </a:r>
            <a:r>
              <a:rPr sz="1600" spc="8" dirty="0">
                <a:solidFill>
                  <a:srgbClr val="231F20"/>
                </a:solidFill>
                <a:latin typeface="Arial"/>
                <a:cs typeface="Arial"/>
              </a:rPr>
              <a:t>f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dirty="0">
                <a:solidFill>
                  <a:srgbClr val="231F20"/>
                </a:solidFill>
                <a:latin typeface="Arial"/>
                <a:cs typeface="Arial"/>
              </a:rPr>
              <a:t>do</a:t>
            </a:r>
            <a:r>
              <a:rPr sz="1600" spc="-8" dirty="0">
                <a:solidFill>
                  <a:srgbClr val="231F20"/>
                </a:solidFill>
                <a:latin typeface="Arial"/>
                <a:cs typeface="Arial"/>
              </a:rPr>
              <a:t>u</a:t>
            </a:r>
            <a:r>
              <a:rPr sz="1600" dirty="0">
                <a:solidFill>
                  <a:srgbClr val="231F20"/>
                </a:solidFill>
                <a:latin typeface="Arial"/>
                <a:cs typeface="Arial"/>
              </a:rPr>
              <a:t>b</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c</a:t>
            </a:r>
            <a:r>
              <a:rPr sz="1600" spc="-25" dirty="0">
                <a:solidFill>
                  <a:srgbClr val="231F20"/>
                </a:solidFill>
                <a:latin typeface="Arial"/>
                <a:cs typeface="Arial"/>
              </a:rPr>
              <a:t>l</a:t>
            </a:r>
            <a:r>
              <a:rPr sz="1600" spc="-16" dirty="0">
                <a:solidFill>
                  <a:srgbClr val="231F20"/>
                </a:solidFill>
                <a:latin typeface="Arial"/>
                <a:cs typeface="Arial"/>
              </a:rPr>
              <a:t>i</a:t>
            </a:r>
            <a:r>
              <a:rPr sz="1600" spc="8" dirty="0">
                <a:solidFill>
                  <a:srgbClr val="231F20"/>
                </a:solidFill>
                <a:latin typeface="Arial"/>
                <a:cs typeface="Arial"/>
              </a:rPr>
              <a:t>ck o</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a</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op</a:t>
            </a:r>
            <a:r>
              <a:rPr sz="1600" dirty="0">
                <a:solidFill>
                  <a:srgbClr val="231F20"/>
                </a:solidFill>
                <a:latin typeface="Arial"/>
                <a:cs typeface="Arial"/>
              </a:rPr>
              <a:t>e</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M</a:t>
            </a:r>
            <a:r>
              <a:rPr sz="1600" spc="-16" dirty="0">
                <a:solidFill>
                  <a:srgbClr val="231F20"/>
                </a:solidFill>
                <a:latin typeface="Arial"/>
                <a:cs typeface="Arial"/>
              </a:rPr>
              <a:t>i</a:t>
            </a:r>
            <a:r>
              <a:rPr sz="1600" spc="8" dirty="0">
                <a:solidFill>
                  <a:srgbClr val="231F20"/>
                </a:solidFill>
                <a:latin typeface="Arial"/>
                <a:cs typeface="Arial"/>
              </a:rPr>
              <a:t>c</a:t>
            </a:r>
            <a:r>
              <a:rPr sz="1600" spc="-8" dirty="0">
                <a:solidFill>
                  <a:srgbClr val="231F20"/>
                </a:solidFill>
                <a:latin typeface="Arial"/>
                <a:cs typeface="Arial"/>
              </a:rPr>
              <a:t>r</a:t>
            </a:r>
            <a:r>
              <a:rPr sz="1600" spc="8" dirty="0">
                <a:solidFill>
                  <a:srgbClr val="231F20"/>
                </a:solidFill>
                <a:latin typeface="Arial"/>
                <a:cs typeface="Arial"/>
              </a:rPr>
              <a:t>o</a:t>
            </a:r>
            <a:r>
              <a:rPr sz="1600" dirty="0">
                <a:solidFill>
                  <a:srgbClr val="231F20"/>
                </a:solidFill>
                <a:latin typeface="Arial"/>
                <a:cs typeface="Arial"/>
              </a:rPr>
              <a:t>s</a:t>
            </a:r>
            <a:r>
              <a:rPr sz="1600" spc="-8" dirty="0">
                <a:solidFill>
                  <a:srgbClr val="231F20"/>
                </a:solidFill>
                <a:latin typeface="Arial"/>
                <a:cs typeface="Arial"/>
              </a:rPr>
              <a:t>o</a:t>
            </a:r>
            <a:r>
              <a:rPr sz="1600" spc="41" dirty="0">
                <a:solidFill>
                  <a:srgbClr val="231F20"/>
                </a:solidFill>
                <a:latin typeface="Arial"/>
                <a:cs typeface="Arial"/>
              </a:rPr>
              <a:t>f</a:t>
            </a:r>
            <a:r>
              <a:rPr sz="1600" spc="8" dirty="0">
                <a:solidFill>
                  <a:srgbClr val="231F20"/>
                </a:solidFill>
                <a:latin typeface="Arial"/>
                <a:cs typeface="Arial"/>
              </a:rPr>
              <a:t>t </a:t>
            </a:r>
            <a:r>
              <a:rPr sz="1600" dirty="0">
                <a:solidFill>
                  <a:srgbClr val="231F20"/>
                </a:solidFill>
                <a:latin typeface="Arial"/>
                <a:cs typeface="Arial"/>
              </a:rPr>
              <a:t>Ph</a:t>
            </a:r>
            <a:r>
              <a:rPr sz="1600" spc="-8" dirty="0">
                <a:solidFill>
                  <a:srgbClr val="231F20"/>
                </a:solidFill>
                <a:latin typeface="Arial"/>
                <a:cs typeface="Arial"/>
              </a:rPr>
              <a:t>o</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E</a:t>
            </a:r>
            <a:r>
              <a:rPr sz="1600" spc="-8" dirty="0">
                <a:solidFill>
                  <a:srgbClr val="231F20"/>
                </a:solidFill>
                <a:latin typeface="Arial"/>
                <a:cs typeface="Arial"/>
              </a:rPr>
              <a:t>d</a:t>
            </a:r>
            <a:r>
              <a:rPr sz="1600" spc="-16" dirty="0">
                <a:solidFill>
                  <a:srgbClr val="231F20"/>
                </a:solidFill>
                <a:latin typeface="Arial"/>
                <a:cs typeface="Arial"/>
              </a:rPr>
              <a:t>it</a:t>
            </a:r>
            <a:r>
              <a:rPr sz="1600" spc="8" dirty="0">
                <a:solidFill>
                  <a:srgbClr val="231F20"/>
                </a:solidFill>
                <a:latin typeface="Arial"/>
                <a:cs typeface="Arial"/>
              </a:rPr>
              <a:t>o</a:t>
            </a:r>
            <a:r>
              <a:rPr sz="1600" spc="-115" dirty="0">
                <a:solidFill>
                  <a:srgbClr val="231F20"/>
                </a:solidFill>
                <a:latin typeface="Arial"/>
                <a:cs typeface="Arial"/>
              </a:rPr>
              <a:t>r</a:t>
            </a:r>
            <a:r>
              <a:rPr sz="1600" spc="8" dirty="0">
                <a:solidFill>
                  <a:srgbClr val="231F20"/>
                </a:solidFill>
                <a:latin typeface="Arial"/>
                <a:cs typeface="Arial"/>
              </a:rPr>
              <a:t>,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t</a:t>
            </a:r>
            <a:r>
              <a:rPr sz="1600" spc="8" dirty="0">
                <a:solidFill>
                  <a:srgbClr val="231F20"/>
                </a:solidFill>
                <a:latin typeface="Arial"/>
                <a:cs typeface="Arial"/>
              </a:rPr>
              <a:t>e</a:t>
            </a:r>
            <a:r>
              <a:rPr sz="1600" spc="-16" dirty="0">
                <a:solidFill>
                  <a:srgbClr val="231F20"/>
                </a:solidFill>
                <a:latin typeface="Arial"/>
                <a:cs typeface="Arial"/>
              </a:rPr>
              <a:t>ll</a:t>
            </a:r>
            <a:r>
              <a:rPr sz="1600" spc="8" dirty="0">
                <a:solidFill>
                  <a:srgbClr val="231F20"/>
                </a:solidFill>
                <a:latin typeface="Arial"/>
                <a:cs typeface="Arial"/>
              </a:rPr>
              <a:t>s </a:t>
            </a:r>
            <a:r>
              <a:rPr sz="1600" spc="-25" dirty="0">
                <a:solidFill>
                  <a:srgbClr val="231F20"/>
                </a:solidFill>
                <a:latin typeface="Arial"/>
                <a:cs typeface="Arial"/>
              </a:rPr>
              <a:t>y</a:t>
            </a:r>
            <a:r>
              <a:rPr sz="1600" dirty="0">
                <a:solidFill>
                  <a:srgbClr val="231F20"/>
                </a:solidFill>
                <a:latin typeface="Arial"/>
                <a:cs typeface="Arial"/>
              </a:rPr>
              <a:t>o</a:t>
            </a:r>
            <a:r>
              <a:rPr sz="1600" spc="16" dirty="0">
                <a:solidFill>
                  <a:srgbClr val="231F20"/>
                </a:solidFill>
                <a:latin typeface="Arial"/>
                <a:cs typeface="Arial"/>
              </a:rPr>
              <a:t>u</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spc="8" dirty="0">
                <a:solidFill>
                  <a:srgbClr val="231F20"/>
                </a:solidFill>
                <a:latin typeface="Arial"/>
                <a:cs typeface="Arial"/>
              </a:rPr>
              <a:t>o</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25"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the</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spc="8" dirty="0">
                <a:solidFill>
                  <a:srgbClr val="231F20"/>
                </a:solidFill>
                <a:latin typeface="Arial"/>
                <a:cs typeface="Arial"/>
              </a:rPr>
              <a:t>o</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f</a:t>
            </a:r>
            <a:r>
              <a:rPr sz="1600" spc="8" dirty="0">
                <a:solidFill>
                  <a:srgbClr val="231F20"/>
                </a:solidFill>
                <a:latin typeface="Arial"/>
                <a:cs typeface="Arial"/>
              </a:rPr>
              <a:t>or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in</a:t>
            </a:r>
            <a:r>
              <a:rPr sz="1600" spc="8" dirty="0">
                <a:solidFill>
                  <a:srgbClr val="231F20"/>
                </a:solidFill>
                <a:latin typeface="Arial"/>
                <a:cs typeface="Arial"/>
              </a:rPr>
              <a:t>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hand</a:t>
            </a:r>
            <a:r>
              <a:rPr sz="1600" spc="-16" dirty="0">
                <a:solidFill>
                  <a:srgbClr val="231F20"/>
                </a:solidFill>
                <a:latin typeface="Arial"/>
                <a:cs typeface="Arial"/>
              </a:rPr>
              <a:t>l</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8" dirty="0">
                <a:solidFill>
                  <a:srgbClr val="231F20"/>
                </a:solidFill>
                <a:latin typeface="Arial"/>
                <a:cs typeface="Arial"/>
              </a:rPr>
              <a:t>o</a:t>
            </a:r>
            <a:r>
              <a:rPr sz="1600" spc="-25" dirty="0">
                <a:solidFill>
                  <a:srgbClr val="231F20"/>
                </a:solidFill>
                <a:latin typeface="Arial"/>
                <a:cs typeface="Arial"/>
              </a:rPr>
              <a:t>o</a:t>
            </a:r>
            <a:r>
              <a:rPr sz="1600" spc="8" dirty="0">
                <a:solidFill>
                  <a:srgbClr val="231F20"/>
                </a:solidFill>
                <a:latin typeface="Arial"/>
                <a:cs typeface="Arial"/>
              </a:rPr>
              <a:t>. </a:t>
            </a: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f</a:t>
            </a:r>
            <a:r>
              <a:rPr sz="1600" dirty="0">
                <a:solidFill>
                  <a:srgbClr val="231F20"/>
                </a:solidFill>
                <a:latin typeface="Arial"/>
                <a:cs typeface="Arial"/>
              </a:rPr>
              <a:t>in</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a:t>
            </a:r>
            <a:r>
              <a:rPr sz="1600" spc="-74" dirty="0">
                <a:solidFill>
                  <a:srgbClr val="231F20"/>
                </a:solidFill>
                <a:latin typeface="Arial"/>
                <a:cs typeface="Arial"/>
              </a:rPr>
              <a:t>1</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33" dirty="0">
                <a:solidFill>
                  <a:srgbClr val="231F20"/>
                </a:solidFill>
                <a:latin typeface="Arial"/>
                <a:cs typeface="Arial"/>
              </a:rPr>
              <a:t>x</a:t>
            </a:r>
            <a:r>
              <a:rPr sz="1600" spc="-49" dirty="0">
                <a:solidFill>
                  <a:srgbClr val="231F20"/>
                </a:solidFill>
                <a:latin typeface="Arial"/>
                <a:cs typeface="Arial"/>
              </a:rPr>
              <a:t>1</a:t>
            </a:r>
            <a:r>
              <a:rPr sz="1600" spc="25" dirty="0">
                <a:solidFill>
                  <a:srgbClr val="231F20"/>
                </a:solidFill>
                <a:latin typeface="Arial"/>
                <a:cs typeface="Arial"/>
              </a:rPr>
              <a:t>6</a:t>
            </a:r>
            <a:r>
              <a:rPr sz="1600" spc="41" dirty="0">
                <a:solidFill>
                  <a:srgbClr val="231F20"/>
                </a:solidFill>
                <a:latin typeface="Arial"/>
                <a:cs typeface="Arial"/>
              </a:rPr>
              <a:t>0</a:t>
            </a:r>
            <a:r>
              <a:rPr sz="1600" spc="16" dirty="0">
                <a:solidFill>
                  <a:srgbClr val="231F20"/>
                </a:solidFill>
                <a:latin typeface="Arial"/>
                <a:cs typeface="Arial"/>
              </a:rPr>
              <a:t>0</a:t>
            </a:r>
            <a:r>
              <a:rPr sz="1600" spc="8" dirty="0">
                <a:solidFill>
                  <a:srgbClr val="231F20"/>
                </a:solidFill>
                <a:latin typeface="Arial"/>
                <a:cs typeface="Arial"/>
              </a:rPr>
              <a:t> </a:t>
            </a:r>
            <a:r>
              <a:rPr sz="1600" dirty="0">
                <a:solidFill>
                  <a:srgbClr val="231F20"/>
                </a:solidFill>
                <a:latin typeface="Arial"/>
                <a:cs typeface="Arial"/>
              </a:rPr>
              <a:t>p</a:t>
            </a:r>
            <a:r>
              <a:rPr sz="1600" spc="-8" dirty="0">
                <a:solidFill>
                  <a:srgbClr val="231F20"/>
                </a:solidFill>
                <a:latin typeface="Arial"/>
                <a:cs typeface="Arial"/>
              </a:rPr>
              <a:t>i</a:t>
            </a:r>
            <a:r>
              <a:rPr sz="1600" spc="-33" dirty="0">
                <a:solidFill>
                  <a:srgbClr val="231F20"/>
                </a:solidFill>
                <a:latin typeface="Arial"/>
                <a:cs typeface="Arial"/>
              </a:rPr>
              <a:t>x</a:t>
            </a:r>
            <a:r>
              <a:rPr sz="1600" spc="8" dirty="0">
                <a:solidFill>
                  <a:srgbClr val="231F20"/>
                </a:solidFill>
                <a:latin typeface="Arial"/>
                <a:cs typeface="Arial"/>
              </a:rPr>
              <a:t>e</a:t>
            </a:r>
            <a:r>
              <a:rPr sz="1600" spc="-16" dirty="0">
                <a:solidFill>
                  <a:srgbClr val="231F20"/>
                </a:solidFill>
                <a:latin typeface="Arial"/>
                <a:cs typeface="Arial"/>
              </a:rPr>
              <a:t>l</a:t>
            </a:r>
            <a:r>
              <a:rPr sz="1600" spc="8" dirty="0">
                <a:solidFill>
                  <a:srgbClr val="231F20"/>
                </a:solidFill>
                <a:latin typeface="Arial"/>
                <a:cs typeface="Arial"/>
              </a:rPr>
              <a:t>s or </a:t>
            </a:r>
            <a:r>
              <a:rPr sz="1600" spc="-8" dirty="0">
                <a:solidFill>
                  <a:srgbClr val="231F20"/>
                </a:solidFill>
                <a:latin typeface="Arial"/>
                <a:cs typeface="Arial"/>
              </a:rPr>
              <a:t>s</a:t>
            </a:r>
            <a:r>
              <a:rPr sz="1600" spc="8" dirty="0">
                <a:solidFill>
                  <a:srgbClr val="231F20"/>
                </a:solidFill>
                <a:latin typeface="Arial"/>
                <a:cs typeface="Arial"/>
              </a:rPr>
              <a:t>m</a:t>
            </a:r>
            <a:r>
              <a:rPr sz="1600" dirty="0">
                <a:solidFill>
                  <a:srgbClr val="231F20"/>
                </a:solidFill>
                <a:latin typeface="Arial"/>
                <a:cs typeface="Arial"/>
              </a:rPr>
              <a:t>a</a:t>
            </a:r>
            <a:r>
              <a:rPr sz="1600" spc="-16" dirty="0">
                <a:solidFill>
                  <a:srgbClr val="231F20"/>
                </a:solidFill>
                <a:latin typeface="Arial"/>
                <a:cs typeface="Arial"/>
              </a:rPr>
              <a:t>ll</a:t>
            </a:r>
            <a:r>
              <a:rPr sz="1600" dirty="0">
                <a:solidFill>
                  <a:srgbClr val="231F20"/>
                </a:solidFill>
                <a:latin typeface="Arial"/>
                <a:cs typeface="Arial"/>
              </a:rPr>
              <a:t>e</a:t>
            </a:r>
            <a:r>
              <a:rPr sz="1600" spc="8" dirty="0">
                <a:solidFill>
                  <a:srgbClr val="231F20"/>
                </a:solidFill>
                <a:latin typeface="Arial"/>
                <a:cs typeface="Arial"/>
              </a:rPr>
              <a:t>r </a:t>
            </a:r>
            <a:r>
              <a:rPr sz="1600" spc="-8" dirty="0">
                <a:solidFill>
                  <a:srgbClr val="231F20"/>
                </a:solidFill>
                <a:latin typeface="Arial"/>
                <a:cs typeface="Arial"/>
              </a:rPr>
              <a:t>w</a:t>
            </a:r>
            <a:r>
              <a:rPr sz="1600" spc="8" dirty="0">
                <a:solidFill>
                  <a:srgbClr val="231F20"/>
                </a:solidFill>
                <a:latin typeface="Arial"/>
                <a:cs typeface="Arial"/>
              </a:rPr>
              <a:t>o</a:t>
            </a:r>
            <a:r>
              <a:rPr sz="1600" spc="16" dirty="0">
                <a:solidFill>
                  <a:srgbClr val="231F20"/>
                </a:solidFill>
                <a:latin typeface="Arial"/>
                <a:cs typeface="Arial"/>
              </a:rPr>
              <a:t>r</a:t>
            </a:r>
            <a:r>
              <a:rPr sz="1600" spc="8" dirty="0">
                <a:solidFill>
                  <a:srgbClr val="231F20"/>
                </a:solidFill>
                <a:latin typeface="Arial"/>
                <a:cs typeface="Arial"/>
              </a:rPr>
              <a:t>k</a:t>
            </a:r>
            <a:endParaRPr sz="1600" dirty="0">
              <a:latin typeface="Arial"/>
              <a:cs typeface="Arial"/>
            </a:endParaRPr>
          </a:p>
          <a:p>
            <a:pPr marL="20790">
              <a:spcBef>
                <a:spcPts val="49"/>
              </a:spcBef>
            </a:pPr>
            <a:r>
              <a:rPr sz="1600" spc="-33" dirty="0">
                <a:solidFill>
                  <a:srgbClr val="231F20"/>
                </a:solidFill>
                <a:latin typeface="Arial"/>
                <a:cs typeface="Arial"/>
              </a:rPr>
              <a:t>v</a:t>
            </a:r>
            <a:r>
              <a:rPr sz="1600" dirty="0">
                <a:solidFill>
                  <a:srgbClr val="231F20"/>
                </a:solidFill>
                <a:latin typeface="Arial"/>
                <a:cs typeface="Arial"/>
              </a:rPr>
              <a:t>e</a:t>
            </a:r>
            <a:r>
              <a:rPr sz="1600" spc="57" dirty="0">
                <a:solidFill>
                  <a:srgbClr val="231F20"/>
                </a:solidFill>
                <a:latin typeface="Arial"/>
                <a:cs typeface="Arial"/>
              </a:rPr>
              <a:t>r</a:t>
            </a:r>
            <a:r>
              <a:rPr sz="1600" spc="8" dirty="0">
                <a:solidFill>
                  <a:srgbClr val="231F20"/>
                </a:solidFill>
                <a:latin typeface="Arial"/>
                <a:cs typeface="Arial"/>
              </a:rPr>
              <a:t>y </a:t>
            </a:r>
            <a:r>
              <a:rPr sz="1600" spc="-16" dirty="0">
                <a:solidFill>
                  <a:srgbClr val="231F20"/>
                </a:solidFill>
                <a:latin typeface="Arial"/>
                <a:cs typeface="Arial"/>
              </a:rPr>
              <a:t>w</a:t>
            </a:r>
            <a:r>
              <a:rPr sz="1600" spc="8" dirty="0">
                <a:solidFill>
                  <a:srgbClr val="231F20"/>
                </a:solidFill>
                <a:latin typeface="Arial"/>
                <a:cs typeface="Arial"/>
              </a:rPr>
              <a:t>e</a:t>
            </a:r>
            <a:r>
              <a:rPr sz="1600" spc="-16" dirty="0">
                <a:solidFill>
                  <a:srgbClr val="231F20"/>
                </a:solidFill>
                <a:latin typeface="Arial"/>
                <a:cs typeface="Arial"/>
              </a:rPr>
              <a:t>l</a:t>
            </a:r>
            <a:r>
              <a:rPr sz="1600" spc="-33" dirty="0">
                <a:solidFill>
                  <a:srgbClr val="231F20"/>
                </a:solidFill>
                <a:latin typeface="Arial"/>
                <a:cs typeface="Arial"/>
              </a:rPr>
              <a:t>l</a:t>
            </a:r>
            <a:r>
              <a:rPr sz="1600" spc="8" dirty="0">
                <a:solidFill>
                  <a:srgbClr val="231F20"/>
                </a:solidFill>
                <a:latin typeface="Arial"/>
                <a:cs typeface="Arial"/>
              </a:rPr>
              <a:t>. </a:t>
            </a:r>
            <a:r>
              <a:rPr sz="1600" spc="-65" dirty="0">
                <a:solidFill>
                  <a:srgbClr val="231F20"/>
                </a:solidFill>
                <a:latin typeface="Arial"/>
                <a:cs typeface="Arial"/>
              </a:rPr>
              <a:t>V</a:t>
            </a:r>
            <a:r>
              <a:rPr sz="1600" dirty="0">
                <a:solidFill>
                  <a:srgbClr val="231F20"/>
                </a:solidFill>
                <a:latin typeface="Arial"/>
                <a:cs typeface="Arial"/>
              </a:rPr>
              <a:t>e</a:t>
            </a:r>
            <a:r>
              <a:rPr sz="1600" spc="57" dirty="0">
                <a:solidFill>
                  <a:srgbClr val="231F20"/>
                </a:solidFill>
                <a:latin typeface="Arial"/>
                <a:cs typeface="Arial"/>
              </a:rPr>
              <a:t>r</a:t>
            </a:r>
            <a:r>
              <a:rPr sz="1600" spc="8" dirty="0">
                <a:solidFill>
                  <a:srgbClr val="231F20"/>
                </a:solidFill>
                <a:latin typeface="Arial"/>
                <a:cs typeface="Arial"/>
              </a:rPr>
              <a:t>y </a:t>
            </a:r>
            <a:r>
              <a:rPr sz="1600" spc="-16" dirty="0">
                <a:solidFill>
                  <a:srgbClr val="231F20"/>
                </a:solidFill>
                <a:latin typeface="Arial"/>
                <a:cs typeface="Arial"/>
              </a:rPr>
              <a:t>l</a:t>
            </a:r>
            <a:r>
              <a:rPr sz="1600" dirty="0">
                <a:solidFill>
                  <a:srgbClr val="231F20"/>
                </a:solidFill>
                <a:latin typeface="Arial"/>
                <a:cs typeface="Arial"/>
              </a:rPr>
              <a:t>ar</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a:t>
            </a:r>
            <a:r>
              <a:rPr sz="1600" dirty="0">
                <a:solidFill>
                  <a:srgbClr val="231F20"/>
                </a:solidFill>
                <a:latin typeface="Arial"/>
                <a:cs typeface="Arial"/>
              </a:rPr>
              <a:t>a</a:t>
            </a:r>
            <a:r>
              <a:rPr sz="1600" spc="8" dirty="0">
                <a:solidFill>
                  <a:srgbClr val="231F20"/>
                </a:solidFill>
                <a:latin typeface="Arial"/>
                <a:cs typeface="Arial"/>
              </a:rPr>
              <a:t>ges m</a:t>
            </a:r>
            <a:r>
              <a:rPr sz="1600" spc="-33" dirty="0">
                <a:solidFill>
                  <a:srgbClr val="231F20"/>
                </a:solidFill>
                <a:latin typeface="Arial"/>
                <a:cs typeface="Arial"/>
              </a:rPr>
              <a:t>a</a:t>
            </a:r>
            <a:r>
              <a:rPr sz="1600" spc="8" dirty="0">
                <a:solidFill>
                  <a:srgbClr val="231F20"/>
                </a:solidFill>
                <a:latin typeface="Arial"/>
                <a:cs typeface="Arial"/>
              </a:rPr>
              <a:t>y </a:t>
            </a:r>
            <a:r>
              <a:rPr sz="1600" spc="-8" dirty="0">
                <a:solidFill>
                  <a:srgbClr val="231F20"/>
                </a:solidFill>
                <a:latin typeface="Arial"/>
                <a:cs typeface="Arial"/>
              </a:rPr>
              <a:t>s</a:t>
            </a:r>
            <a:r>
              <a:rPr sz="1600" spc="8" dirty="0">
                <a:solidFill>
                  <a:srgbClr val="231F20"/>
                </a:solidFill>
                <a:latin typeface="Arial"/>
                <a:cs typeface="Arial"/>
              </a:rPr>
              <a:t>h</a:t>
            </a:r>
            <a:r>
              <a:rPr sz="1600" spc="-8" dirty="0">
                <a:solidFill>
                  <a:srgbClr val="231F20"/>
                </a:solidFill>
                <a:latin typeface="Arial"/>
                <a:cs typeface="Arial"/>
              </a:rPr>
              <a:t>o</a:t>
            </a:r>
            <a:r>
              <a:rPr sz="1600" spc="16" dirty="0">
                <a:solidFill>
                  <a:srgbClr val="231F20"/>
                </a:solidFill>
                <a:latin typeface="Arial"/>
                <a:cs typeface="Arial"/>
              </a:rPr>
              <a:t>w</a:t>
            </a:r>
            <a:r>
              <a:rPr sz="1600" spc="8" dirty="0">
                <a:solidFill>
                  <a:srgbClr val="231F20"/>
                </a:solidFill>
                <a:latin typeface="Arial"/>
                <a:cs typeface="Arial"/>
              </a:rPr>
              <a:t> o</a:t>
            </a:r>
            <a:r>
              <a:rPr sz="1600" spc="16" dirty="0">
                <a:solidFill>
                  <a:srgbClr val="231F20"/>
                </a:solidFill>
                <a:latin typeface="Arial"/>
                <a:cs typeface="Arial"/>
              </a:rPr>
              <a:t>n</a:t>
            </a:r>
            <a:r>
              <a:rPr sz="1600" spc="8" dirty="0">
                <a:solidFill>
                  <a:srgbClr val="231F20"/>
                </a:solidFill>
                <a:latin typeface="Arial"/>
                <a:cs typeface="Arial"/>
              </a:rPr>
              <a: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a:t>
            </a:r>
            <a:endParaRPr sz="1600" dirty="0">
              <a:latin typeface="Arial"/>
              <a:cs typeface="Arial"/>
            </a:endParaRPr>
          </a:p>
          <a:p>
            <a:pPr marL="20790">
              <a:spcBef>
                <a:spcPts val="213"/>
              </a:spcBef>
            </a:pPr>
            <a:r>
              <a:rPr sz="1600" spc="-8" dirty="0">
                <a:solidFill>
                  <a:srgbClr val="231F20"/>
                </a:solidFill>
                <a:latin typeface="Arial"/>
                <a:cs typeface="Arial"/>
              </a:rPr>
              <a:t>s</a:t>
            </a:r>
            <a:r>
              <a:rPr sz="1600" spc="8" dirty="0">
                <a:solidFill>
                  <a:srgbClr val="231F20"/>
                </a:solidFill>
                <a:latin typeface="Arial"/>
                <a:cs typeface="Arial"/>
              </a:rPr>
              <a:t>c</a:t>
            </a:r>
            <a:r>
              <a:rPr sz="1600" spc="-8" dirty="0">
                <a:solidFill>
                  <a:srgbClr val="231F20"/>
                </a:solidFill>
                <a:latin typeface="Arial"/>
                <a:cs typeface="Arial"/>
              </a:rPr>
              <a:t>r</a:t>
            </a:r>
            <a:r>
              <a:rPr sz="1600" spc="8" dirty="0">
                <a:solidFill>
                  <a:srgbClr val="231F20"/>
                </a:solidFill>
                <a:latin typeface="Arial"/>
                <a:cs typeface="Arial"/>
              </a:rPr>
              <a:t>e</a:t>
            </a:r>
            <a:r>
              <a:rPr sz="1600" dirty="0">
                <a:solidFill>
                  <a:srgbClr val="231F20"/>
                </a:solidFill>
                <a:latin typeface="Arial"/>
                <a:cs typeface="Arial"/>
              </a:rPr>
              <a:t>e</a:t>
            </a:r>
            <a:r>
              <a:rPr sz="1600" spc="16" dirty="0">
                <a:solidFill>
                  <a:srgbClr val="231F20"/>
                </a:solidFill>
                <a:latin typeface="Arial"/>
                <a:cs typeface="Arial"/>
              </a:rPr>
              <a:t>n</a:t>
            </a:r>
            <a:r>
              <a:rPr sz="1600" spc="8" dirty="0">
                <a:solidFill>
                  <a:srgbClr val="231F20"/>
                </a:solidFill>
                <a:latin typeface="Arial"/>
                <a:cs typeface="Arial"/>
              </a:rPr>
              <a:t> </a:t>
            </a:r>
            <a:r>
              <a:rPr sz="1600" dirty="0">
                <a:solidFill>
                  <a:srgbClr val="231F20"/>
                </a:solidFill>
                <a:latin typeface="Arial"/>
                <a:cs typeface="Arial"/>
              </a:rPr>
              <a:t>b</a:t>
            </a:r>
            <a:r>
              <a:rPr sz="1600" spc="-8" dirty="0">
                <a:solidFill>
                  <a:srgbClr val="231F20"/>
                </a:solidFill>
                <a:latin typeface="Arial"/>
                <a:cs typeface="Arial"/>
              </a:rPr>
              <a:t>u</a:t>
            </a:r>
            <a:r>
              <a:rPr sz="1600" spc="8" dirty="0">
                <a:solidFill>
                  <a:srgbClr val="231F20"/>
                </a:solidFill>
                <a:latin typeface="Arial"/>
                <a:cs typeface="Arial"/>
              </a:rPr>
              <a:t>t </a:t>
            </a:r>
            <a:r>
              <a:rPr sz="1600" spc="-8" dirty="0">
                <a:solidFill>
                  <a:srgbClr val="231F20"/>
                </a:solidFill>
                <a:latin typeface="Arial"/>
                <a:cs typeface="Arial"/>
              </a:rPr>
              <a:t>Po</a:t>
            </a:r>
            <a:r>
              <a:rPr sz="1600" spc="-16" dirty="0">
                <a:solidFill>
                  <a:srgbClr val="231F20"/>
                </a:solidFill>
                <a:latin typeface="Arial"/>
                <a:cs typeface="Arial"/>
              </a:rPr>
              <a:t>w</a:t>
            </a:r>
            <a:r>
              <a:rPr sz="1600" dirty="0">
                <a:solidFill>
                  <a:srgbClr val="231F20"/>
                </a:solidFill>
                <a:latin typeface="Arial"/>
                <a:cs typeface="Arial"/>
              </a:rPr>
              <a:t>e</a:t>
            </a:r>
            <a:r>
              <a:rPr sz="1600" spc="16" dirty="0">
                <a:solidFill>
                  <a:srgbClr val="231F20"/>
                </a:solidFill>
                <a:latin typeface="Arial"/>
                <a:cs typeface="Arial"/>
              </a:rPr>
              <a:t>r</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in</a:t>
            </a:r>
            <a:r>
              <a:rPr sz="1600" spc="8" dirty="0">
                <a:solidFill>
                  <a:srgbClr val="231F20"/>
                </a:solidFill>
                <a:latin typeface="Arial"/>
                <a:cs typeface="Arial"/>
              </a:rPr>
              <a:t>t </a:t>
            </a:r>
            <a:r>
              <a:rPr sz="1600" spc="16" dirty="0">
                <a:solidFill>
                  <a:srgbClr val="231F20"/>
                </a:solidFill>
                <a:latin typeface="Arial"/>
                <a:cs typeface="Arial"/>
              </a:rPr>
              <a:t>c</a:t>
            </a:r>
            <a:r>
              <a:rPr sz="1600" dirty="0">
                <a:solidFill>
                  <a:srgbClr val="231F20"/>
                </a:solidFill>
                <a:latin typeface="Arial"/>
                <a:cs typeface="Arial"/>
              </a:rPr>
              <a:t>ann</a:t>
            </a:r>
            <a:r>
              <a:rPr sz="1600" spc="-8" dirty="0">
                <a:solidFill>
                  <a:srgbClr val="231F20"/>
                </a:solidFill>
                <a:latin typeface="Arial"/>
                <a:cs typeface="Arial"/>
              </a:rPr>
              <a:t>o</a:t>
            </a:r>
            <a:r>
              <a:rPr sz="1600" spc="8" dirty="0">
                <a:solidFill>
                  <a:srgbClr val="231F20"/>
                </a:solidFill>
                <a:latin typeface="Arial"/>
                <a:cs typeface="Arial"/>
              </a:rPr>
              <a:t>t </a:t>
            </a:r>
            <a:r>
              <a:rPr sz="1600" dirty="0">
                <a:solidFill>
                  <a:srgbClr val="231F20"/>
                </a:solidFill>
                <a:latin typeface="Arial"/>
                <a:cs typeface="Arial"/>
              </a:rPr>
              <a:t>p</a:t>
            </a:r>
            <a:r>
              <a:rPr sz="1600" spc="16" dirty="0">
                <a:solidFill>
                  <a:srgbClr val="231F20"/>
                </a:solidFill>
                <a:latin typeface="Arial"/>
                <a:cs typeface="Arial"/>
              </a:rPr>
              <a:t>r</a:t>
            </a:r>
            <a:r>
              <a:rPr sz="1600" spc="-16" dirty="0">
                <a:solidFill>
                  <a:srgbClr val="231F20"/>
                </a:solidFill>
                <a:latin typeface="Arial"/>
                <a:cs typeface="Arial"/>
              </a:rPr>
              <a:t>in</a:t>
            </a:r>
            <a:r>
              <a:rPr sz="1600" spc="8" dirty="0">
                <a:solidFill>
                  <a:srgbClr val="231F20"/>
                </a:solidFill>
                <a:latin typeface="Arial"/>
                <a:cs typeface="Arial"/>
              </a:rPr>
              <a:t>t </a:t>
            </a:r>
            <a:r>
              <a:rPr sz="1600" dirty="0">
                <a:solidFill>
                  <a:srgbClr val="231F20"/>
                </a:solidFill>
                <a:latin typeface="Arial"/>
                <a:cs typeface="Arial"/>
              </a:rPr>
              <a:t>them</a:t>
            </a:r>
            <a:r>
              <a:rPr sz="1600" spc="8" dirty="0">
                <a:solidFill>
                  <a:srgbClr val="231F20"/>
                </a:solidFill>
                <a:latin typeface="Arial"/>
                <a:cs typeface="Arial"/>
              </a:rPr>
              <a:t>.</a:t>
            </a:r>
            <a:endParaRPr sz="1600" dirty="0">
              <a:latin typeface="Arial"/>
              <a:cs typeface="Arial"/>
            </a:endParaRPr>
          </a:p>
        </p:txBody>
      </p:sp>
      <p:sp>
        <p:nvSpPr>
          <p:cNvPr id="35" name="object 35"/>
          <p:cNvSpPr txBox="1"/>
          <p:nvPr/>
        </p:nvSpPr>
        <p:spPr>
          <a:xfrm>
            <a:off x="16781305" y="12068664"/>
            <a:ext cx="4372137" cy="1034417"/>
          </a:xfrm>
          <a:prstGeom prst="rect">
            <a:avLst/>
          </a:prstGeom>
        </p:spPr>
        <p:txBody>
          <a:bodyPr vert="horz" wrap="square" lIns="0" tIns="0" rIns="0" bIns="0" rtlCol="0">
            <a:spAutoFit/>
          </a:bodyPr>
          <a:lstStyle/>
          <a:p>
            <a:pPr marL="20790"/>
            <a:r>
              <a:rPr sz="1600" b="1" spc="-8" dirty="0">
                <a:solidFill>
                  <a:srgbClr val="4C4D4F"/>
                </a:solidFill>
                <a:latin typeface="Arial"/>
                <a:cs typeface="Arial"/>
              </a:rPr>
              <a:t>P</a:t>
            </a:r>
            <a:r>
              <a:rPr sz="1600" b="1" dirty="0">
                <a:solidFill>
                  <a:srgbClr val="4C4D4F"/>
                </a:solidFill>
                <a:latin typeface="Arial"/>
                <a:cs typeface="Arial"/>
              </a:rPr>
              <a:t>r</a:t>
            </a:r>
            <a:r>
              <a:rPr sz="1600" b="1" spc="-25" dirty="0">
                <a:solidFill>
                  <a:srgbClr val="4C4D4F"/>
                </a:solidFill>
                <a:latin typeface="Arial"/>
                <a:cs typeface="Arial"/>
              </a:rPr>
              <a:t>e</a:t>
            </a:r>
            <a:r>
              <a:rPr sz="1600" b="1" dirty="0">
                <a:solidFill>
                  <a:srgbClr val="4C4D4F"/>
                </a:solidFill>
                <a:latin typeface="Arial"/>
                <a:cs typeface="Arial"/>
              </a:rPr>
              <a:t>v</a:t>
            </a:r>
            <a:r>
              <a:rPr sz="1600" b="1" spc="8" dirty="0">
                <a:solidFill>
                  <a:srgbClr val="4C4D4F"/>
                </a:solidFill>
                <a:latin typeface="Arial"/>
                <a:cs typeface="Arial"/>
              </a:rPr>
              <a:t>i</a:t>
            </a:r>
            <a:r>
              <a:rPr sz="1600" b="1" spc="-8" dirty="0">
                <a:solidFill>
                  <a:srgbClr val="4C4D4F"/>
                </a:solidFill>
                <a:latin typeface="Arial"/>
                <a:cs typeface="Arial"/>
              </a:rPr>
              <a:t>e</a:t>
            </a:r>
            <a:r>
              <a:rPr sz="1600" b="1" spc="16" dirty="0">
                <a:solidFill>
                  <a:srgbClr val="4C4D4F"/>
                </a:solidFill>
                <a:latin typeface="Arial"/>
                <a:cs typeface="Arial"/>
              </a:rPr>
              <a:t>w</a:t>
            </a:r>
            <a:endParaRPr sz="1600" dirty="0">
              <a:latin typeface="Arial"/>
              <a:cs typeface="Arial"/>
            </a:endParaRPr>
          </a:p>
          <a:p>
            <a:pPr marL="20790" marR="10395">
              <a:lnSpc>
                <a:spcPct val="107100"/>
              </a:lnSpc>
            </a:pPr>
            <a:r>
              <a:rPr sz="1600" spc="-131"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s</a:t>
            </a:r>
            <a:r>
              <a:rPr sz="1600" spc="8" dirty="0">
                <a:solidFill>
                  <a:srgbClr val="231F20"/>
                </a:solidFill>
                <a:latin typeface="Arial"/>
                <a:cs typeface="Arial"/>
              </a:rPr>
              <a:t>e</a:t>
            </a:r>
            <a:r>
              <a:rPr sz="1600" spc="16"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y</a:t>
            </a:r>
            <a:r>
              <a:rPr sz="1600" dirty="0">
                <a:solidFill>
                  <a:srgbClr val="231F20"/>
                </a:solidFill>
                <a:latin typeface="Arial"/>
                <a:cs typeface="Arial"/>
              </a:rPr>
              <a:t>ou</a:t>
            </a:r>
            <a:r>
              <a:rPr sz="1600" spc="8" dirty="0">
                <a:solidFill>
                  <a:srgbClr val="231F20"/>
                </a:solidFill>
                <a:latin typeface="Arial"/>
                <a:cs typeface="Arial"/>
              </a:rPr>
              <a:t>r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po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c</a:t>
            </a:r>
            <a:r>
              <a:rPr sz="1600" spc="-8" dirty="0">
                <a:solidFill>
                  <a:srgbClr val="231F20"/>
                </a:solidFill>
                <a:latin typeface="Arial"/>
                <a:cs typeface="Arial"/>
              </a:rPr>
              <a:t>t</a:t>
            </a:r>
            <a:r>
              <a:rPr sz="1600" dirty="0">
                <a:solidFill>
                  <a:srgbClr val="231F20"/>
                </a:solidFill>
                <a:latin typeface="Arial"/>
                <a:cs typeface="Arial"/>
              </a:rPr>
              <a:t>ual</a:t>
            </a:r>
            <a:r>
              <a:rPr sz="1600" spc="8" dirty="0">
                <a:solidFill>
                  <a:srgbClr val="231F20"/>
                </a:solidFill>
                <a:latin typeface="Arial"/>
                <a:cs typeface="Arial"/>
              </a:rPr>
              <a:t> </a:t>
            </a:r>
            <a:r>
              <a:rPr sz="1600" spc="-8" dirty="0">
                <a:solidFill>
                  <a:srgbClr val="231F20"/>
                </a:solidFill>
                <a:latin typeface="Arial"/>
                <a:cs typeface="Arial"/>
              </a:rPr>
              <a:t>s</a:t>
            </a:r>
            <a:r>
              <a:rPr sz="1600" spc="-16" dirty="0">
                <a:solidFill>
                  <a:srgbClr val="231F20"/>
                </a:solidFill>
                <a:latin typeface="Arial"/>
                <a:cs typeface="Arial"/>
              </a:rPr>
              <a:t>i</a:t>
            </a:r>
            <a:r>
              <a:rPr sz="1600" spc="-25" dirty="0">
                <a:solidFill>
                  <a:srgbClr val="231F20"/>
                </a:solidFill>
                <a:latin typeface="Arial"/>
                <a:cs typeface="Arial"/>
              </a:rPr>
              <a:t>ze</a:t>
            </a:r>
            <a:r>
              <a:rPr sz="1600" spc="8" dirty="0">
                <a:solidFill>
                  <a:srgbClr val="231F20"/>
                </a:solidFill>
                <a:latin typeface="Arial"/>
                <a:cs typeface="Arial"/>
              </a:rPr>
              <a:t>, g</a:t>
            </a:r>
            <a:r>
              <a:rPr sz="1600" spc="16" dirty="0">
                <a:solidFill>
                  <a:srgbClr val="231F20"/>
                </a:solidFill>
                <a:latin typeface="Arial"/>
                <a:cs typeface="Arial"/>
              </a:rPr>
              <a:t>o</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vie</a:t>
            </a:r>
            <a:r>
              <a:rPr sz="1600" spc="8" dirty="0">
                <a:solidFill>
                  <a:srgbClr val="231F20"/>
                </a:solidFill>
                <a:latin typeface="Arial"/>
                <a:cs typeface="Arial"/>
              </a:rPr>
              <a:t>w- </a:t>
            </a:r>
            <a:r>
              <a:rPr sz="1600" spc="-16" dirty="0">
                <a:solidFill>
                  <a:srgbClr val="231F20"/>
                </a:solidFill>
                <a:latin typeface="Arial"/>
                <a:cs typeface="Arial"/>
              </a:rPr>
              <a:t>z</a:t>
            </a:r>
            <a:r>
              <a:rPr sz="1600" spc="8" dirty="0">
                <a:solidFill>
                  <a:srgbClr val="231F20"/>
                </a:solidFill>
                <a:latin typeface="Arial"/>
                <a:cs typeface="Arial"/>
              </a:rPr>
              <a:t>oo</a:t>
            </a:r>
            <a:r>
              <a:rPr sz="1600" spc="41" dirty="0">
                <a:solidFill>
                  <a:srgbClr val="231F20"/>
                </a:solidFill>
                <a:latin typeface="Arial"/>
                <a:cs typeface="Arial"/>
              </a:rPr>
              <a:t>m</a:t>
            </a:r>
            <a:r>
              <a:rPr sz="1600" spc="-98" dirty="0">
                <a:solidFill>
                  <a:srgbClr val="231F20"/>
                </a:solidFill>
                <a:latin typeface="Arial"/>
                <a:cs typeface="Arial"/>
              </a:rPr>
              <a:t>-</a:t>
            </a:r>
            <a:r>
              <a:rPr sz="1600" spc="-49" dirty="0">
                <a:solidFill>
                  <a:srgbClr val="231F20"/>
                </a:solidFill>
                <a:latin typeface="Arial"/>
                <a:cs typeface="Arial"/>
              </a:rPr>
              <a:t>1</a:t>
            </a:r>
            <a:r>
              <a:rPr sz="1600" spc="41" dirty="0">
                <a:solidFill>
                  <a:srgbClr val="231F20"/>
                </a:solidFill>
                <a:latin typeface="Arial"/>
                <a:cs typeface="Arial"/>
              </a:rPr>
              <a:t>0</a:t>
            </a:r>
            <a:r>
              <a:rPr sz="1600" spc="-8" dirty="0">
                <a:solidFill>
                  <a:srgbClr val="231F20"/>
                </a:solidFill>
                <a:latin typeface="Arial"/>
                <a:cs typeface="Arial"/>
              </a:rPr>
              <a:t>0</a:t>
            </a:r>
            <a:r>
              <a:rPr sz="1600" spc="16" dirty="0">
                <a:solidFill>
                  <a:srgbClr val="231F20"/>
                </a:solidFill>
                <a:latin typeface="Arial"/>
                <a:cs typeface="Arial"/>
              </a:rPr>
              <a:t>%</a:t>
            </a:r>
            <a:r>
              <a:rPr sz="1600" spc="8" dirty="0">
                <a:solidFill>
                  <a:srgbClr val="231F20"/>
                </a:solidFill>
                <a:latin typeface="Arial"/>
                <a:cs typeface="Arial"/>
              </a:rPr>
              <a:t>. </a:t>
            </a:r>
            <a:r>
              <a:rPr sz="1600" spc="-8" dirty="0">
                <a:solidFill>
                  <a:srgbClr val="231F20"/>
                </a:solidFill>
                <a:latin typeface="Arial"/>
                <a:cs typeface="Arial"/>
              </a:rPr>
              <a:t>P</a:t>
            </a:r>
            <a:r>
              <a:rPr sz="1600" spc="8" dirty="0">
                <a:solidFill>
                  <a:srgbClr val="231F20"/>
                </a:solidFill>
                <a:latin typeface="Arial"/>
                <a:cs typeface="Arial"/>
              </a:rPr>
              <a:t>o</a:t>
            </a:r>
            <a:r>
              <a:rPr sz="1600" spc="-16" dirty="0">
                <a:solidFill>
                  <a:srgbClr val="231F20"/>
                </a:solidFill>
                <a:latin typeface="Arial"/>
                <a:cs typeface="Arial"/>
              </a:rPr>
              <a:t>st</a:t>
            </a:r>
            <a:r>
              <a:rPr sz="1600" dirty="0">
                <a:solidFill>
                  <a:srgbClr val="231F20"/>
                </a:solidFill>
                <a:latin typeface="Arial"/>
                <a:cs typeface="Arial"/>
              </a:rPr>
              <a:t>e</a:t>
            </a:r>
            <a:r>
              <a:rPr sz="1600" spc="8" dirty="0">
                <a:solidFill>
                  <a:srgbClr val="231F20"/>
                </a:solidFill>
                <a:latin typeface="Arial"/>
                <a:cs typeface="Arial"/>
              </a:rPr>
              <a:t>rs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p</a:t>
            </a:r>
            <a:r>
              <a:rPr sz="1600" spc="16" dirty="0">
                <a:solidFill>
                  <a:srgbClr val="231F20"/>
                </a:solidFill>
                <a:latin typeface="Arial"/>
                <a:cs typeface="Arial"/>
              </a:rPr>
              <a:t>r</a:t>
            </a:r>
            <a:r>
              <a:rPr sz="1600" spc="-16" dirty="0">
                <a:solidFill>
                  <a:srgbClr val="231F20"/>
                </a:solidFill>
                <a:latin typeface="Arial"/>
                <a:cs typeface="Arial"/>
              </a:rPr>
              <a:t>int</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25" dirty="0">
                <a:solidFill>
                  <a:srgbClr val="231F20"/>
                </a:solidFill>
                <a:latin typeface="Arial"/>
                <a:cs typeface="Arial"/>
              </a:rPr>
              <a:t>%</a:t>
            </a:r>
            <a:r>
              <a:rPr sz="1600" spc="8" dirty="0">
                <a:solidFill>
                  <a:srgbClr val="231F20"/>
                </a:solidFill>
                <a:latin typeface="Arial"/>
                <a:cs typeface="Arial"/>
              </a:rPr>
              <a:t> </a:t>
            </a:r>
            <a:r>
              <a:rPr sz="1600" dirty="0">
                <a:solidFill>
                  <a:srgbClr val="231F20"/>
                </a:solidFill>
                <a:latin typeface="Arial"/>
                <a:cs typeface="Arial"/>
              </a:rPr>
              <a:t>n</a:t>
            </a:r>
            <a:r>
              <a:rPr sz="1600" spc="8" dirty="0">
                <a:solidFill>
                  <a:srgbClr val="231F20"/>
                </a:solidFill>
                <a:latin typeface="Arial"/>
                <a:cs typeface="Arial"/>
              </a:rPr>
              <a:t>ee</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b</a:t>
            </a:r>
            <a:r>
              <a:rPr sz="1600" spc="16" dirty="0">
                <a:solidFill>
                  <a:srgbClr val="231F20"/>
                </a:solidFill>
                <a:latin typeface="Arial"/>
                <a:cs typeface="Arial"/>
              </a:rPr>
              <a:t>e</a:t>
            </a:r>
            <a:r>
              <a:rPr sz="1600" spc="8" dirty="0">
                <a:solidFill>
                  <a:srgbClr val="231F20"/>
                </a:solidFill>
                <a:latin typeface="Arial"/>
                <a:cs typeface="Arial"/>
              </a:rPr>
              <a:t> </a:t>
            </a:r>
            <a:r>
              <a:rPr sz="1600" spc="-8" dirty="0">
                <a:solidFill>
                  <a:srgbClr val="231F20"/>
                </a:solidFill>
                <a:latin typeface="Arial"/>
                <a:cs typeface="Arial"/>
              </a:rPr>
              <a:t>vie</a:t>
            </a:r>
            <a:r>
              <a:rPr sz="1600" spc="-16" dirty="0">
                <a:solidFill>
                  <a:srgbClr val="231F20"/>
                </a:solidFill>
                <a:latin typeface="Arial"/>
                <a:cs typeface="Arial"/>
              </a:rPr>
              <a:t>w</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spc="-8" dirty="0">
                <a:solidFill>
                  <a:srgbClr val="231F20"/>
                </a:solidFill>
                <a:latin typeface="Arial"/>
                <a:cs typeface="Arial"/>
              </a:rPr>
              <a:t>a</a:t>
            </a:r>
            <a:r>
              <a:rPr sz="1600" spc="8" dirty="0">
                <a:solidFill>
                  <a:srgbClr val="231F20"/>
                </a:solidFill>
                <a:latin typeface="Arial"/>
                <a:cs typeface="Arial"/>
              </a:rPr>
              <a:t>t </a:t>
            </a:r>
            <a:r>
              <a:rPr sz="1600" dirty="0">
                <a:solidFill>
                  <a:srgbClr val="231F20"/>
                </a:solidFill>
                <a:latin typeface="Arial"/>
                <a:cs typeface="Arial"/>
              </a:rPr>
              <a:t>2</a:t>
            </a:r>
            <a:r>
              <a:rPr sz="1600" spc="41" dirty="0">
                <a:solidFill>
                  <a:srgbClr val="231F20"/>
                </a:solidFill>
                <a:latin typeface="Arial"/>
                <a:cs typeface="Arial"/>
              </a:rPr>
              <a:t>0</a:t>
            </a:r>
            <a:r>
              <a:rPr sz="1600" spc="-8" dirty="0">
                <a:solidFill>
                  <a:srgbClr val="231F20"/>
                </a:solidFill>
                <a:latin typeface="Arial"/>
                <a:cs typeface="Arial"/>
              </a:rPr>
              <a:t>0</a:t>
            </a:r>
            <a:r>
              <a:rPr sz="1600" spc="16" dirty="0">
                <a:solidFill>
                  <a:srgbClr val="231F20"/>
                </a:solidFill>
                <a:latin typeface="Arial"/>
                <a:cs typeface="Arial"/>
              </a:rPr>
              <a:t>%</a:t>
            </a:r>
            <a:r>
              <a:rPr sz="1600" spc="8" dirty="0">
                <a:solidFill>
                  <a:srgbClr val="231F20"/>
                </a:solidFill>
                <a:latin typeface="Arial"/>
                <a:cs typeface="Arial"/>
              </a:rPr>
              <a:t>.</a:t>
            </a:r>
            <a:endParaRPr sz="1600" dirty="0">
              <a:latin typeface="Arial"/>
              <a:cs typeface="Arial"/>
            </a:endParaRPr>
          </a:p>
        </p:txBody>
      </p:sp>
      <p:sp>
        <p:nvSpPr>
          <p:cNvPr id="36" name="object 36"/>
          <p:cNvSpPr txBox="1"/>
          <p:nvPr/>
        </p:nvSpPr>
        <p:spPr>
          <a:xfrm>
            <a:off x="21848502" y="9591975"/>
            <a:ext cx="4196420" cy="2379672"/>
          </a:xfrm>
          <a:prstGeom prst="rect">
            <a:avLst/>
          </a:prstGeom>
        </p:spPr>
        <p:txBody>
          <a:bodyPr vert="horz" wrap="square" lIns="0" tIns="0" rIns="0" bIns="0" rtlCol="0">
            <a:spAutoFit/>
          </a:bodyPr>
          <a:lstStyle/>
          <a:p>
            <a:pPr marL="20790">
              <a:spcAft>
                <a:spcPts val="982"/>
              </a:spcAft>
            </a:pPr>
            <a:r>
              <a:rPr sz="1600" b="1" spc="-8" dirty="0">
                <a:solidFill>
                  <a:srgbClr val="4C4D4F"/>
                </a:solidFill>
                <a:latin typeface="Arial"/>
                <a:cs typeface="Arial"/>
              </a:rPr>
              <a:t>P</a:t>
            </a:r>
            <a:r>
              <a:rPr sz="1600" b="1" spc="16" dirty="0">
                <a:solidFill>
                  <a:srgbClr val="4C4D4F"/>
                </a:solidFill>
                <a:latin typeface="Arial"/>
                <a:cs typeface="Arial"/>
              </a:rPr>
              <a:t>r</a:t>
            </a:r>
            <a:r>
              <a:rPr sz="1600" b="1" dirty="0">
                <a:solidFill>
                  <a:srgbClr val="4C4D4F"/>
                </a:solidFill>
                <a:latin typeface="Arial"/>
                <a:cs typeface="Arial"/>
              </a:rPr>
              <a:t>i</a:t>
            </a:r>
            <a:r>
              <a:rPr sz="1600" b="1" spc="16" dirty="0">
                <a:solidFill>
                  <a:srgbClr val="4C4D4F"/>
                </a:solidFill>
                <a:latin typeface="Arial"/>
                <a:cs typeface="Arial"/>
              </a:rPr>
              <a:t>nt</a:t>
            </a:r>
            <a:r>
              <a:rPr sz="1600" b="1" spc="8" dirty="0">
                <a:solidFill>
                  <a:srgbClr val="4C4D4F"/>
                </a:solidFill>
                <a:latin typeface="Arial"/>
                <a:cs typeface="Arial"/>
              </a:rPr>
              <a:t>in</a:t>
            </a:r>
            <a:r>
              <a:rPr sz="1600" b="1" spc="25" dirty="0">
                <a:solidFill>
                  <a:srgbClr val="4C4D4F"/>
                </a:solidFill>
                <a:latin typeface="Arial"/>
                <a:cs typeface="Arial"/>
              </a:rPr>
              <a:t>g</a:t>
            </a:r>
            <a:r>
              <a:rPr sz="1600" b="1" spc="8" dirty="0">
                <a:solidFill>
                  <a:srgbClr val="4C4D4F"/>
                </a:solidFill>
                <a:latin typeface="Arial"/>
                <a:cs typeface="Arial"/>
              </a:rPr>
              <a:t> </a:t>
            </a:r>
            <a:r>
              <a:rPr lang="en-US" sz="1600" b="1" spc="8" dirty="0">
                <a:solidFill>
                  <a:srgbClr val="4C4D4F"/>
                </a:solidFill>
                <a:latin typeface="Arial"/>
                <a:cs typeface="Arial"/>
              </a:rPr>
              <a:t>your Poster</a:t>
            </a:r>
          </a:p>
          <a:p>
            <a:r>
              <a:rPr lang="en-US" sz="1600" dirty="0"/>
              <a:t>There is a handful of cost-effective places with poster printing capabilities at the university. Plan ahead as one poster can take 30 minutes or longer to print.</a:t>
            </a:r>
          </a:p>
          <a:p>
            <a:endParaRPr lang="en-US" sz="1600" u="sng" dirty="0"/>
          </a:p>
          <a:p>
            <a:r>
              <a:rPr lang="en-US" sz="1600" dirty="0"/>
              <a:t>A list of places at Ohio State where you can print posters can be found here:</a:t>
            </a:r>
          </a:p>
          <a:p>
            <a:r>
              <a:rPr lang="en-US" sz="1600" dirty="0">
                <a:hlinkClick r:id="rId3"/>
              </a:rPr>
              <a:t>go.osu.edu/</a:t>
            </a:r>
            <a:r>
              <a:rPr lang="en-US" sz="1600" b="1" dirty="0">
                <a:hlinkClick r:id="rId3"/>
              </a:rPr>
              <a:t>osuposter</a:t>
            </a:r>
            <a:endParaRPr sz="1600" dirty="0">
              <a:latin typeface="Arial"/>
              <a:cs typeface="Arial"/>
            </a:endParaRPr>
          </a:p>
        </p:txBody>
      </p:sp>
      <p:sp>
        <p:nvSpPr>
          <p:cNvPr id="37" name="object 37"/>
          <p:cNvSpPr txBox="1"/>
          <p:nvPr/>
        </p:nvSpPr>
        <p:spPr>
          <a:xfrm>
            <a:off x="26915905" y="4272324"/>
            <a:ext cx="4266083" cy="1994944"/>
          </a:xfrm>
          <a:prstGeom prst="rect">
            <a:avLst/>
          </a:prstGeom>
        </p:spPr>
        <p:txBody>
          <a:bodyPr vert="horz" wrap="square" lIns="0" tIns="0" rIns="0" bIns="0" rtlCol="0">
            <a:spAutoFit/>
          </a:bodyPr>
          <a:lstStyle/>
          <a:p>
            <a:pPr marL="20790">
              <a:spcAft>
                <a:spcPts val="982"/>
              </a:spcAft>
            </a:pPr>
            <a:r>
              <a:rPr sz="2000" b="1" dirty="0">
                <a:solidFill>
                  <a:srgbClr val="BD003A"/>
                </a:solidFill>
                <a:latin typeface="Arial"/>
                <a:cs typeface="Arial"/>
              </a:rPr>
              <a:t>CONCLUSIONS</a:t>
            </a:r>
          </a:p>
          <a:p>
            <a:pPr marL="20790" marR="185030">
              <a:lnSpc>
                <a:spcPct val="102899"/>
              </a:lnSpc>
              <a:spcBef>
                <a:spcPts val="327"/>
              </a:spcBef>
            </a:pP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h</a:t>
            </a:r>
            <a:r>
              <a:rPr sz="1600" spc="-25" dirty="0">
                <a:solidFill>
                  <a:srgbClr val="231F20"/>
                </a:solidFill>
                <a:latin typeface="Arial"/>
                <a:cs typeface="Arial"/>
              </a:rPr>
              <a:t>a</a:t>
            </a:r>
            <a:r>
              <a:rPr sz="1600" spc="-33" dirty="0">
                <a:solidFill>
                  <a:srgbClr val="231F20"/>
                </a:solidFill>
                <a:latin typeface="Arial"/>
                <a:cs typeface="Arial"/>
              </a:rPr>
              <a:t>v</a:t>
            </a:r>
            <a:r>
              <a:rPr sz="1600" spc="16" dirty="0">
                <a:solidFill>
                  <a:srgbClr val="231F20"/>
                </a:solidFill>
                <a:latin typeface="Arial"/>
                <a:cs typeface="Arial"/>
              </a:rPr>
              <a:t>e</a:t>
            </a:r>
            <a:r>
              <a:rPr sz="1600" spc="8" dirty="0">
                <a:solidFill>
                  <a:srgbClr val="231F20"/>
                </a:solidFill>
                <a:latin typeface="Arial"/>
                <a:cs typeface="Arial"/>
              </a:rPr>
              <a:t> c</a:t>
            </a:r>
            <a:r>
              <a:rPr sz="1600" spc="-8" dirty="0">
                <a:solidFill>
                  <a:srgbClr val="231F20"/>
                </a:solidFill>
                <a:latin typeface="Arial"/>
                <a:cs typeface="Arial"/>
              </a:rPr>
              <a:t>r</a:t>
            </a:r>
            <a:r>
              <a:rPr sz="1600" dirty="0">
                <a:solidFill>
                  <a:srgbClr val="231F20"/>
                </a:solidFill>
                <a:latin typeface="Arial"/>
                <a:cs typeface="Arial"/>
              </a:rPr>
              <a:t>e</a:t>
            </a:r>
            <a:r>
              <a:rPr sz="1600" spc="-8" dirty="0">
                <a:solidFill>
                  <a:srgbClr val="231F20"/>
                </a:solidFill>
                <a:latin typeface="Arial"/>
                <a:cs typeface="Arial"/>
              </a:rPr>
              <a:t>a</a:t>
            </a:r>
            <a:r>
              <a:rPr sz="1600" spc="-16" dirty="0">
                <a:solidFill>
                  <a:srgbClr val="231F20"/>
                </a:solidFill>
                <a:latin typeface="Arial"/>
                <a:cs typeface="Arial"/>
              </a:rPr>
              <a:t>t</a:t>
            </a:r>
            <a:r>
              <a:rPr sz="1600" spc="8" dirty="0">
                <a:solidFill>
                  <a:srgbClr val="231F20"/>
                </a:solidFill>
                <a:latin typeface="Arial"/>
                <a:cs typeface="Arial"/>
              </a:rPr>
              <a:t>e</a:t>
            </a:r>
            <a:r>
              <a:rPr sz="1600" spc="16" dirty="0">
                <a:solidFill>
                  <a:srgbClr val="231F20"/>
                </a:solidFill>
                <a:latin typeface="Arial"/>
                <a:cs typeface="Arial"/>
              </a:rPr>
              <a:t>d</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p</a:t>
            </a:r>
            <a:r>
              <a:rPr sz="1600" spc="-16" dirty="0">
                <a:solidFill>
                  <a:srgbClr val="231F20"/>
                </a:solidFill>
                <a:latin typeface="Arial"/>
                <a:cs typeface="Arial"/>
              </a:rPr>
              <a:t>l</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w</a:t>
            </a:r>
            <a:r>
              <a:rPr sz="1600" spc="-16" dirty="0">
                <a:solidFill>
                  <a:srgbClr val="231F20"/>
                </a:solidFill>
                <a:latin typeface="Arial"/>
                <a:cs typeface="Arial"/>
              </a:rPr>
              <a:t>i</a:t>
            </a:r>
            <a:r>
              <a:rPr sz="1600" dirty="0">
                <a:solidFill>
                  <a:srgbClr val="231F20"/>
                </a:solidFill>
                <a:latin typeface="Arial"/>
                <a:cs typeface="Arial"/>
              </a:rPr>
              <a:t>t</a:t>
            </a:r>
            <a:r>
              <a:rPr sz="1600" spc="16" dirty="0">
                <a:solidFill>
                  <a:srgbClr val="231F20"/>
                </a:solidFill>
                <a:latin typeface="Arial"/>
                <a:cs typeface="Arial"/>
              </a:rPr>
              <a:t>h</a:t>
            </a:r>
            <a:r>
              <a:rPr sz="1600" spc="8" dirty="0">
                <a:solidFill>
                  <a:srgbClr val="231F20"/>
                </a:solidFill>
                <a:latin typeface="Arial"/>
                <a:cs typeface="Arial"/>
              </a:rPr>
              <a:t> </a:t>
            </a:r>
            <a:r>
              <a:rPr sz="1600" spc="-8" dirty="0">
                <a:solidFill>
                  <a:srgbClr val="231F20"/>
                </a:solidFill>
                <a:latin typeface="Arial"/>
                <a:cs typeface="Arial"/>
              </a:rPr>
              <a:t>s</a:t>
            </a:r>
            <a:r>
              <a:rPr sz="1600" spc="8" dirty="0">
                <a:solidFill>
                  <a:srgbClr val="231F20"/>
                </a:solidFill>
                <a:latin typeface="Arial"/>
                <a:cs typeface="Arial"/>
              </a:rPr>
              <a:t>c</a:t>
            </a:r>
            <a:r>
              <a:rPr sz="1600" spc="-8" dirty="0">
                <a:solidFill>
                  <a:srgbClr val="231F20"/>
                </a:solidFill>
                <a:latin typeface="Arial"/>
                <a:cs typeface="Arial"/>
              </a:rPr>
              <a:t>i</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if</a:t>
            </a:r>
            <a:r>
              <a:rPr sz="1600" dirty="0">
                <a:solidFill>
                  <a:srgbClr val="231F20"/>
                </a:solidFill>
                <a:latin typeface="Arial"/>
                <a:cs typeface="Arial"/>
              </a:rPr>
              <a:t>i</a:t>
            </a:r>
            <a:r>
              <a:rPr sz="1600" spc="8" dirty="0">
                <a:solidFill>
                  <a:srgbClr val="231F20"/>
                </a:solidFill>
                <a:latin typeface="Arial"/>
                <a:cs typeface="Arial"/>
              </a:rPr>
              <a:t>c </a:t>
            </a:r>
            <a:r>
              <a:rPr sz="1600" spc="-8" dirty="0">
                <a:solidFill>
                  <a:srgbClr val="231F20"/>
                </a:solidFill>
                <a:latin typeface="Arial"/>
                <a:cs typeface="Arial"/>
              </a:rPr>
              <a:t>r</a:t>
            </a:r>
            <a:r>
              <a:rPr sz="1600" spc="8" dirty="0">
                <a:solidFill>
                  <a:srgbClr val="231F20"/>
                </a:solidFill>
                <a:latin typeface="Arial"/>
                <a:cs typeface="Arial"/>
              </a:rPr>
              <a:t>e</a:t>
            </a:r>
            <a:r>
              <a:rPr sz="1600" spc="-8" dirty="0">
                <a:solidFill>
                  <a:srgbClr val="231F20"/>
                </a:solidFill>
                <a:latin typeface="Arial"/>
                <a:cs typeface="Arial"/>
              </a:rPr>
              <a:t>s</a:t>
            </a:r>
            <a:r>
              <a:rPr sz="1600" dirty="0">
                <a:solidFill>
                  <a:srgbClr val="231F20"/>
                </a:solidFill>
                <a:latin typeface="Arial"/>
                <a:cs typeface="Arial"/>
              </a:rPr>
              <a:t>ea</a:t>
            </a:r>
            <a:r>
              <a:rPr sz="1600" spc="-8" dirty="0">
                <a:solidFill>
                  <a:srgbClr val="231F20"/>
                </a:solidFill>
                <a:latin typeface="Arial"/>
                <a:cs typeface="Arial"/>
              </a:rPr>
              <a:t>r</a:t>
            </a:r>
            <a:r>
              <a:rPr sz="1600" spc="8" dirty="0">
                <a:solidFill>
                  <a:srgbClr val="231F20"/>
                </a:solidFill>
                <a:latin typeface="Arial"/>
                <a:cs typeface="Arial"/>
              </a:rPr>
              <a:t>c</a:t>
            </a:r>
            <a:r>
              <a:rPr sz="1600" dirty="0">
                <a:solidFill>
                  <a:srgbClr val="231F20"/>
                </a:solidFill>
                <a:latin typeface="Arial"/>
                <a:cs typeface="Arial"/>
              </a:rPr>
              <a:t>he</a:t>
            </a:r>
            <a:r>
              <a:rPr sz="1600" spc="8" dirty="0">
                <a:solidFill>
                  <a:srgbClr val="231F20"/>
                </a:solidFill>
                <a:latin typeface="Arial"/>
                <a:cs typeface="Arial"/>
              </a:rPr>
              <a:t>rs </a:t>
            </a:r>
            <a:r>
              <a:rPr sz="1600" spc="-16" dirty="0">
                <a:solidFill>
                  <a:srgbClr val="231F20"/>
                </a:solidFill>
                <a:latin typeface="Arial"/>
                <a:cs typeface="Arial"/>
              </a:rPr>
              <a:t>i</a:t>
            </a:r>
            <a:r>
              <a:rPr sz="1600" spc="16" dirty="0">
                <a:solidFill>
                  <a:srgbClr val="231F20"/>
                </a:solidFill>
                <a:latin typeface="Arial"/>
                <a:cs typeface="Arial"/>
              </a:rPr>
              <a:t>n</a:t>
            </a:r>
            <a:r>
              <a:rPr sz="1600" spc="8" dirty="0">
                <a:solidFill>
                  <a:srgbClr val="231F20"/>
                </a:solidFill>
                <a:latin typeface="Arial"/>
                <a:cs typeface="Arial"/>
              </a:rPr>
              <a:t> m</a:t>
            </a:r>
            <a:r>
              <a:rPr sz="1600" spc="-16" dirty="0">
                <a:solidFill>
                  <a:srgbClr val="231F20"/>
                </a:solidFill>
                <a:latin typeface="Arial"/>
                <a:cs typeface="Arial"/>
              </a:rPr>
              <a:t>i</a:t>
            </a:r>
            <a:r>
              <a:rPr sz="1600" dirty="0">
                <a:solidFill>
                  <a:srgbClr val="231F20"/>
                </a:solidFill>
                <a:latin typeface="Arial"/>
                <a:cs typeface="Arial"/>
              </a:rPr>
              <a:t>n</a:t>
            </a:r>
            <a:r>
              <a:rPr sz="1600" spc="-16" dirty="0">
                <a:solidFill>
                  <a:srgbClr val="231F20"/>
                </a:solidFill>
                <a:latin typeface="Arial"/>
                <a:cs typeface="Arial"/>
              </a:rPr>
              <a:t>d</a:t>
            </a:r>
            <a:r>
              <a:rPr sz="1600" spc="8" dirty="0">
                <a:solidFill>
                  <a:srgbClr val="231F20"/>
                </a:solidFill>
                <a:latin typeface="Arial"/>
                <a:cs typeface="Arial"/>
              </a:rPr>
              <a:t>. </a:t>
            </a:r>
            <a:r>
              <a:rPr sz="1600" spc="-25"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en</a:t>
            </a:r>
            <a:r>
              <a:rPr sz="1600" spc="16" dirty="0">
                <a:solidFill>
                  <a:srgbClr val="231F20"/>
                </a:solidFill>
                <a:latin typeface="Arial"/>
                <a:cs typeface="Arial"/>
              </a:rPr>
              <a:t>c</a:t>
            </a:r>
            <a:r>
              <a:rPr sz="1600" dirty="0">
                <a:solidFill>
                  <a:srgbClr val="231F20"/>
                </a:solidFill>
                <a:latin typeface="Arial"/>
                <a:cs typeface="Arial"/>
              </a:rPr>
              <a:t>oura</a:t>
            </a:r>
            <a:r>
              <a:rPr sz="1600" spc="8" dirty="0">
                <a:solidFill>
                  <a:srgbClr val="231F20"/>
                </a:solidFill>
                <a:latin typeface="Arial"/>
                <a:cs typeface="Arial"/>
              </a:rPr>
              <a:t>g</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a</a:t>
            </a:r>
            <a:r>
              <a:rPr sz="1600" spc="-33" dirty="0">
                <a:solidFill>
                  <a:srgbClr val="231F20"/>
                </a:solidFill>
                <a:latin typeface="Arial"/>
                <a:cs typeface="Arial"/>
              </a:rPr>
              <a:t>n</a:t>
            </a:r>
            <a:r>
              <a:rPr sz="1600" spc="8" dirty="0">
                <a:solidFill>
                  <a:srgbClr val="231F20"/>
                </a:solidFill>
                <a:latin typeface="Arial"/>
                <a:cs typeface="Arial"/>
              </a:rPr>
              <a:t>y </a:t>
            </a:r>
            <a:r>
              <a:rPr sz="1600" spc="16" dirty="0">
                <a:solidFill>
                  <a:srgbClr val="231F20"/>
                </a:solidFill>
                <a:latin typeface="Arial"/>
                <a:cs typeface="Arial"/>
              </a:rPr>
              <a:t>c</a:t>
            </a:r>
            <a:r>
              <a:rPr sz="1600" spc="8" dirty="0">
                <a:solidFill>
                  <a:srgbClr val="231F20"/>
                </a:solidFill>
                <a:latin typeface="Arial"/>
                <a:cs typeface="Arial"/>
              </a:rPr>
              <a:t>omm</a:t>
            </a:r>
            <a:r>
              <a:rPr sz="1600" dirty="0">
                <a:solidFill>
                  <a:srgbClr val="231F20"/>
                </a:solidFill>
                <a:latin typeface="Arial"/>
                <a:cs typeface="Arial"/>
              </a:rPr>
              <a:t>e</a:t>
            </a:r>
            <a:r>
              <a:rPr sz="1600" spc="-16" dirty="0">
                <a:solidFill>
                  <a:srgbClr val="231F20"/>
                </a:solidFill>
                <a:latin typeface="Arial"/>
                <a:cs typeface="Arial"/>
              </a:rPr>
              <a:t>n</a:t>
            </a:r>
            <a:r>
              <a:rPr sz="1600" dirty="0">
                <a:solidFill>
                  <a:srgbClr val="231F20"/>
                </a:solidFill>
                <a:latin typeface="Arial"/>
                <a:cs typeface="Arial"/>
              </a:rPr>
              <a:t>t</a:t>
            </a:r>
            <a:r>
              <a:rPr sz="1600" spc="8" dirty="0">
                <a:solidFill>
                  <a:srgbClr val="231F20"/>
                </a:solidFill>
                <a:latin typeface="Arial"/>
                <a:cs typeface="Arial"/>
              </a:rPr>
              <a:t>s or </a:t>
            </a:r>
            <a:r>
              <a:rPr sz="1600" spc="-16" dirty="0">
                <a:solidFill>
                  <a:srgbClr val="231F20"/>
                </a:solidFill>
                <a:latin typeface="Arial"/>
                <a:cs typeface="Arial"/>
              </a:rPr>
              <a:t>s</a:t>
            </a:r>
            <a:r>
              <a:rPr sz="1600" dirty="0">
                <a:solidFill>
                  <a:srgbClr val="231F20"/>
                </a:solidFill>
                <a:latin typeface="Arial"/>
                <a:cs typeface="Arial"/>
              </a:rPr>
              <a:t>u</a:t>
            </a:r>
            <a:r>
              <a:rPr sz="1600" spc="8" dirty="0">
                <a:solidFill>
                  <a:srgbClr val="231F20"/>
                </a:solidFill>
                <a:latin typeface="Arial"/>
                <a:cs typeface="Arial"/>
              </a:rPr>
              <a:t>gge</a:t>
            </a:r>
            <a:r>
              <a:rPr sz="1600" spc="-16" dirty="0">
                <a:solidFill>
                  <a:srgbClr val="231F20"/>
                </a:solidFill>
                <a:latin typeface="Arial"/>
                <a:cs typeface="Arial"/>
              </a:rPr>
              <a:t>s</a:t>
            </a:r>
            <a:r>
              <a:rPr sz="1600" dirty="0">
                <a:solidFill>
                  <a:srgbClr val="231F20"/>
                </a:solidFill>
                <a:latin typeface="Arial"/>
                <a:cs typeface="Arial"/>
              </a:rPr>
              <a:t>t</a:t>
            </a:r>
            <a:r>
              <a:rPr sz="1600" spc="-8" dirty="0">
                <a:solidFill>
                  <a:srgbClr val="231F20"/>
                </a:solidFill>
                <a:latin typeface="Arial"/>
                <a:cs typeface="Arial"/>
              </a:rPr>
              <a:t>i</a:t>
            </a:r>
            <a:r>
              <a:rPr sz="1600" spc="8" dirty="0">
                <a:solidFill>
                  <a:srgbClr val="231F20"/>
                </a:solidFill>
                <a:latin typeface="Arial"/>
                <a:cs typeface="Arial"/>
              </a:rPr>
              <a:t>o</a:t>
            </a:r>
            <a:r>
              <a:rPr sz="1600" dirty="0">
                <a:solidFill>
                  <a:srgbClr val="231F20"/>
                </a:solidFill>
                <a:latin typeface="Arial"/>
                <a:cs typeface="Arial"/>
              </a:rPr>
              <a:t>n</a:t>
            </a:r>
            <a:r>
              <a:rPr sz="1600" spc="8" dirty="0">
                <a:solidFill>
                  <a:srgbClr val="231F20"/>
                </a:solidFill>
                <a:latin typeface="Arial"/>
                <a:cs typeface="Arial"/>
              </a:rPr>
              <a:t>s </a:t>
            </a:r>
            <a:r>
              <a:rPr sz="1600" spc="-8" dirty="0">
                <a:solidFill>
                  <a:srgbClr val="231F20"/>
                </a:solidFill>
                <a:latin typeface="Arial"/>
                <a:cs typeface="Arial"/>
              </a:rPr>
              <a:t>s</a:t>
            </a:r>
            <a:r>
              <a:rPr sz="1600" spc="16" dirty="0">
                <a:solidFill>
                  <a:srgbClr val="231F20"/>
                </a:solidFill>
                <a:latin typeface="Arial"/>
                <a:cs typeface="Arial"/>
              </a:rPr>
              <a:t>o</a:t>
            </a:r>
            <a:r>
              <a:rPr sz="1600" spc="8" dirty="0">
                <a:solidFill>
                  <a:srgbClr val="231F20"/>
                </a:solidFill>
                <a:latin typeface="Arial"/>
                <a:cs typeface="Arial"/>
              </a:rPr>
              <a:t> </a:t>
            </a:r>
            <a:r>
              <a:rPr sz="1600" dirty="0">
                <a:solidFill>
                  <a:srgbClr val="231F20"/>
                </a:solidFill>
                <a:latin typeface="Arial"/>
                <a:cs typeface="Arial"/>
              </a:rPr>
              <a:t>th</a:t>
            </a:r>
            <a:r>
              <a:rPr sz="1600" spc="-8" dirty="0">
                <a:solidFill>
                  <a:srgbClr val="231F20"/>
                </a:solidFill>
                <a:latin typeface="Arial"/>
                <a:cs typeface="Arial"/>
              </a:rPr>
              <a:t>a</a:t>
            </a:r>
            <a:r>
              <a:rPr sz="1600" spc="8" dirty="0">
                <a:solidFill>
                  <a:srgbClr val="231F20"/>
                </a:solidFill>
                <a:latin typeface="Arial"/>
                <a:cs typeface="Arial"/>
              </a:rPr>
              <a:t>t </a:t>
            </a:r>
            <a:r>
              <a:rPr sz="1600" spc="-16" dirty="0">
                <a:solidFill>
                  <a:srgbClr val="231F20"/>
                </a:solidFill>
                <a:latin typeface="Arial"/>
                <a:cs typeface="Arial"/>
              </a:rPr>
              <a:t>w</a:t>
            </a:r>
            <a:r>
              <a:rPr sz="1600" spc="16" dirty="0">
                <a:solidFill>
                  <a:srgbClr val="231F20"/>
                </a:solidFill>
                <a:latin typeface="Arial"/>
                <a:cs typeface="Arial"/>
              </a:rPr>
              <a:t>e</a:t>
            </a:r>
            <a:r>
              <a:rPr sz="1600" spc="8" dirty="0">
                <a:solidFill>
                  <a:srgbClr val="231F20"/>
                </a:solidFill>
                <a:latin typeface="Arial"/>
                <a:cs typeface="Arial"/>
              </a:rPr>
              <a:t> </a:t>
            </a:r>
            <a:r>
              <a:rPr sz="1600" spc="25" dirty="0">
                <a:solidFill>
                  <a:srgbClr val="231F20"/>
                </a:solidFill>
                <a:latin typeface="Arial"/>
                <a:cs typeface="Arial"/>
              </a:rPr>
              <a:t>c</a:t>
            </a:r>
            <a:r>
              <a:rPr sz="1600" dirty="0">
                <a:solidFill>
                  <a:srgbClr val="231F20"/>
                </a:solidFill>
                <a:latin typeface="Arial"/>
                <a:cs typeface="Arial"/>
              </a:rPr>
              <a:t>a</a:t>
            </a:r>
            <a:r>
              <a:rPr sz="1600" spc="16" dirty="0">
                <a:solidFill>
                  <a:srgbClr val="231F20"/>
                </a:solidFill>
                <a:latin typeface="Arial"/>
                <a:cs typeface="Arial"/>
              </a:rPr>
              <a:t>n</a:t>
            </a:r>
            <a:r>
              <a:rPr sz="1600" spc="8" dirty="0">
                <a:solidFill>
                  <a:srgbClr val="231F20"/>
                </a:solidFill>
                <a:latin typeface="Arial"/>
                <a:cs typeface="Arial"/>
              </a:rPr>
              <a:t> </a:t>
            </a:r>
            <a:r>
              <a:rPr sz="1600" spc="16" dirty="0">
                <a:solidFill>
                  <a:srgbClr val="231F20"/>
                </a:solidFill>
                <a:latin typeface="Arial"/>
                <a:cs typeface="Arial"/>
              </a:rPr>
              <a:t>c</a:t>
            </a:r>
            <a:r>
              <a:rPr sz="1600" spc="8" dirty="0">
                <a:solidFill>
                  <a:srgbClr val="231F20"/>
                </a:solidFill>
                <a:latin typeface="Arial"/>
                <a:cs typeface="Arial"/>
              </a:rPr>
              <a:t>o</a:t>
            </a:r>
            <a:r>
              <a:rPr sz="1600" spc="-16" dirty="0">
                <a:solidFill>
                  <a:srgbClr val="231F20"/>
                </a:solidFill>
                <a:latin typeface="Arial"/>
                <a:cs typeface="Arial"/>
              </a:rPr>
              <a:t>n</a:t>
            </a:r>
            <a:r>
              <a:rPr sz="1600" dirty="0">
                <a:solidFill>
                  <a:srgbClr val="231F20"/>
                </a:solidFill>
                <a:latin typeface="Arial"/>
                <a:cs typeface="Arial"/>
              </a:rPr>
              <a:t>t</a:t>
            </a:r>
            <a:r>
              <a:rPr sz="1600" spc="-16" dirty="0">
                <a:solidFill>
                  <a:srgbClr val="231F20"/>
                </a:solidFill>
                <a:latin typeface="Arial"/>
                <a:cs typeface="Arial"/>
              </a:rPr>
              <a:t>i</a:t>
            </a:r>
            <a:r>
              <a:rPr sz="1600" spc="-8" dirty="0">
                <a:solidFill>
                  <a:srgbClr val="231F20"/>
                </a:solidFill>
                <a:latin typeface="Arial"/>
                <a:cs typeface="Arial"/>
              </a:rPr>
              <a:t>n</a:t>
            </a:r>
            <a:r>
              <a:rPr sz="1600" dirty="0">
                <a:solidFill>
                  <a:srgbClr val="231F20"/>
                </a:solidFill>
                <a:latin typeface="Arial"/>
                <a:cs typeface="Arial"/>
              </a:rPr>
              <a:t>u</a:t>
            </a:r>
            <a:r>
              <a:rPr sz="1600" spc="16" dirty="0">
                <a:solidFill>
                  <a:srgbClr val="231F20"/>
                </a:solidFill>
                <a:latin typeface="Arial"/>
                <a:cs typeface="Arial"/>
              </a:rPr>
              <a:t>e</a:t>
            </a:r>
            <a:r>
              <a:rPr sz="1600" spc="8" dirty="0">
                <a:solidFill>
                  <a:srgbClr val="231F20"/>
                </a:solidFill>
                <a:latin typeface="Arial"/>
                <a:cs typeface="Arial"/>
              </a:rPr>
              <a:t> </a:t>
            </a:r>
            <a:r>
              <a:rPr sz="1600" spc="-16" dirty="0">
                <a:solidFill>
                  <a:srgbClr val="231F20"/>
                </a:solidFill>
                <a:latin typeface="Arial"/>
                <a:cs typeface="Arial"/>
              </a:rPr>
              <a:t>t</a:t>
            </a:r>
            <a:r>
              <a:rPr sz="1600" spc="16" dirty="0">
                <a:solidFill>
                  <a:srgbClr val="231F20"/>
                </a:solidFill>
                <a:latin typeface="Arial"/>
                <a:cs typeface="Arial"/>
              </a:rPr>
              <a:t>o</a:t>
            </a:r>
            <a:r>
              <a:rPr sz="1600" spc="8" dirty="0">
                <a:solidFill>
                  <a:srgbClr val="231F20"/>
                </a:solidFill>
                <a:latin typeface="Arial"/>
                <a:cs typeface="Arial"/>
              </a:rPr>
              <a:t> </a:t>
            </a:r>
            <a:r>
              <a:rPr sz="1600" spc="-8" dirty="0">
                <a:solidFill>
                  <a:srgbClr val="231F20"/>
                </a:solidFill>
                <a:latin typeface="Arial"/>
                <a:cs typeface="Arial"/>
              </a:rPr>
              <a:t>u</a:t>
            </a:r>
            <a:r>
              <a:rPr sz="1600" spc="8" dirty="0">
                <a:solidFill>
                  <a:srgbClr val="231F20"/>
                </a:solidFill>
                <a:latin typeface="Arial"/>
                <a:cs typeface="Arial"/>
              </a:rPr>
              <a:t>p</a:t>
            </a:r>
            <a:r>
              <a:rPr sz="1600" dirty="0">
                <a:solidFill>
                  <a:srgbClr val="231F20"/>
                </a:solidFill>
                <a:latin typeface="Arial"/>
                <a:cs typeface="Arial"/>
              </a:rPr>
              <a:t>d</a:t>
            </a:r>
            <a:r>
              <a:rPr sz="1600" spc="-8" dirty="0">
                <a:solidFill>
                  <a:srgbClr val="231F20"/>
                </a:solidFill>
                <a:latin typeface="Arial"/>
                <a:cs typeface="Arial"/>
              </a:rPr>
              <a:t>a</a:t>
            </a:r>
            <a:r>
              <a:rPr sz="1600" spc="-16" dirty="0">
                <a:solidFill>
                  <a:srgbClr val="231F20"/>
                </a:solidFill>
                <a:latin typeface="Arial"/>
                <a:cs typeface="Arial"/>
              </a:rPr>
              <a:t>t</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an</a:t>
            </a:r>
            <a:r>
              <a:rPr sz="1600" spc="16" dirty="0">
                <a:solidFill>
                  <a:srgbClr val="231F20"/>
                </a:solidFill>
                <a:latin typeface="Arial"/>
                <a:cs typeface="Arial"/>
              </a:rPr>
              <a:t>d</a:t>
            </a:r>
            <a:r>
              <a:rPr sz="1600" spc="8" dirty="0">
                <a:solidFill>
                  <a:srgbClr val="231F20"/>
                </a:solidFill>
                <a:latin typeface="Arial"/>
                <a:cs typeface="Arial"/>
              </a:rPr>
              <a:t> </a:t>
            </a:r>
            <a:r>
              <a:rPr sz="1600" spc="-16" dirty="0">
                <a:solidFill>
                  <a:srgbClr val="231F20"/>
                </a:solidFill>
                <a:latin typeface="Arial"/>
                <a:cs typeface="Arial"/>
              </a:rPr>
              <a:t>i</a:t>
            </a:r>
            <a:r>
              <a:rPr sz="1600" spc="8" dirty="0">
                <a:solidFill>
                  <a:srgbClr val="231F20"/>
                </a:solidFill>
                <a:latin typeface="Arial"/>
                <a:cs typeface="Arial"/>
              </a:rPr>
              <a:t>mp</a:t>
            </a:r>
            <a:r>
              <a:rPr sz="1600" spc="-8" dirty="0">
                <a:solidFill>
                  <a:srgbClr val="231F20"/>
                </a:solidFill>
                <a:latin typeface="Arial"/>
                <a:cs typeface="Arial"/>
              </a:rPr>
              <a:t>r</a:t>
            </a:r>
            <a:r>
              <a:rPr sz="1600" spc="-25" dirty="0">
                <a:solidFill>
                  <a:srgbClr val="231F20"/>
                </a:solidFill>
                <a:latin typeface="Arial"/>
                <a:cs typeface="Arial"/>
              </a:rPr>
              <a:t>o</a:t>
            </a:r>
            <a:r>
              <a:rPr sz="1600" spc="-33" dirty="0">
                <a:solidFill>
                  <a:srgbClr val="231F20"/>
                </a:solidFill>
                <a:latin typeface="Arial"/>
                <a:cs typeface="Arial"/>
              </a:rPr>
              <a:t>v</a:t>
            </a:r>
            <a:r>
              <a:rPr sz="1600" spc="16" dirty="0">
                <a:solidFill>
                  <a:srgbClr val="231F20"/>
                </a:solidFill>
                <a:latin typeface="Arial"/>
                <a:cs typeface="Arial"/>
              </a:rPr>
              <a:t>e</a:t>
            </a:r>
            <a:r>
              <a:rPr sz="1600" spc="8" dirty="0">
                <a:solidFill>
                  <a:srgbClr val="231F20"/>
                </a:solidFill>
                <a:latin typeface="Arial"/>
                <a:cs typeface="Arial"/>
              </a:rPr>
              <a:t> </a:t>
            </a:r>
            <a:r>
              <a:rPr sz="1600" dirty="0">
                <a:solidFill>
                  <a:srgbClr val="231F20"/>
                </a:solidFill>
                <a:latin typeface="Arial"/>
                <a:cs typeface="Arial"/>
              </a:rPr>
              <a:t>th</a:t>
            </a:r>
            <a:r>
              <a:rPr sz="1600" spc="-16" dirty="0">
                <a:solidFill>
                  <a:srgbClr val="231F20"/>
                </a:solidFill>
                <a:latin typeface="Arial"/>
                <a:cs typeface="Arial"/>
              </a:rPr>
              <a:t>i</a:t>
            </a:r>
            <a:r>
              <a:rPr sz="1600" spc="8" dirty="0">
                <a:solidFill>
                  <a:srgbClr val="231F20"/>
                </a:solidFill>
                <a:latin typeface="Arial"/>
                <a:cs typeface="Arial"/>
              </a:rPr>
              <a:t>s </a:t>
            </a:r>
            <a:r>
              <a:rPr sz="1600" spc="-16" dirty="0">
                <a:solidFill>
                  <a:srgbClr val="231F20"/>
                </a:solidFill>
                <a:latin typeface="Arial"/>
                <a:cs typeface="Arial"/>
              </a:rPr>
              <a:t>t</a:t>
            </a:r>
            <a:r>
              <a:rPr sz="1600" dirty="0">
                <a:solidFill>
                  <a:srgbClr val="231F20"/>
                </a:solidFill>
                <a:latin typeface="Arial"/>
                <a:cs typeface="Arial"/>
              </a:rPr>
              <a:t>e</a:t>
            </a:r>
            <a:r>
              <a:rPr sz="1600" spc="8" dirty="0">
                <a:solidFill>
                  <a:srgbClr val="231F20"/>
                </a:solidFill>
                <a:latin typeface="Arial"/>
                <a:cs typeface="Arial"/>
              </a:rPr>
              <a:t>m</a:t>
            </a:r>
            <a:r>
              <a:rPr sz="1600" dirty="0">
                <a:solidFill>
                  <a:srgbClr val="231F20"/>
                </a:solidFill>
                <a:latin typeface="Arial"/>
                <a:cs typeface="Arial"/>
              </a:rPr>
              <a:t>p</a:t>
            </a:r>
            <a:r>
              <a:rPr sz="1600" spc="-16" dirty="0">
                <a:solidFill>
                  <a:srgbClr val="231F20"/>
                </a:solidFill>
                <a:latin typeface="Arial"/>
                <a:cs typeface="Arial"/>
              </a:rPr>
              <a:t>l</a:t>
            </a:r>
            <a:r>
              <a:rPr sz="1600" spc="-8" dirty="0">
                <a:solidFill>
                  <a:srgbClr val="231F20"/>
                </a:solidFill>
                <a:latin typeface="Arial"/>
                <a:cs typeface="Arial"/>
              </a:rPr>
              <a:t>a</a:t>
            </a:r>
            <a:r>
              <a:rPr sz="1600" spc="-16" dirty="0">
                <a:solidFill>
                  <a:srgbClr val="231F20"/>
                </a:solidFill>
                <a:latin typeface="Arial"/>
                <a:cs typeface="Arial"/>
              </a:rPr>
              <a:t>t</a:t>
            </a:r>
            <a:r>
              <a:rPr sz="1600" spc="-25" dirty="0">
                <a:solidFill>
                  <a:srgbClr val="231F20"/>
                </a:solidFill>
                <a:latin typeface="Arial"/>
                <a:cs typeface="Arial"/>
              </a:rPr>
              <a:t>e</a:t>
            </a:r>
            <a:r>
              <a:rPr sz="1600" spc="8" dirty="0">
                <a:solidFill>
                  <a:srgbClr val="231F20"/>
                </a:solidFill>
                <a:latin typeface="Arial"/>
                <a:cs typeface="Arial"/>
              </a:rPr>
              <a:t>.</a:t>
            </a:r>
            <a:endParaRPr sz="1600" dirty="0">
              <a:latin typeface="Arial"/>
              <a:cs typeface="Arial"/>
            </a:endParaRPr>
          </a:p>
          <a:p>
            <a:pPr marL="20790">
              <a:spcBef>
                <a:spcPts val="49"/>
              </a:spcBef>
            </a:pPr>
            <a:r>
              <a:rPr sz="1600" spc="-16" dirty="0">
                <a:solidFill>
                  <a:srgbClr val="231F20"/>
                </a:solidFill>
                <a:latin typeface="Arial"/>
                <a:cs typeface="Arial"/>
              </a:rPr>
              <a:t>E</a:t>
            </a:r>
            <a:r>
              <a:rPr sz="1600" spc="25" dirty="0">
                <a:solidFill>
                  <a:srgbClr val="231F20"/>
                </a:solidFill>
                <a:latin typeface="Arial"/>
                <a:cs typeface="Arial"/>
              </a:rPr>
              <a:t>-</a:t>
            </a:r>
            <a:r>
              <a:rPr sz="1600" spc="8" dirty="0">
                <a:solidFill>
                  <a:srgbClr val="231F20"/>
                </a:solidFill>
                <a:latin typeface="Arial"/>
                <a:cs typeface="Arial"/>
              </a:rPr>
              <a:t>m</a:t>
            </a:r>
            <a:r>
              <a:rPr sz="1600" dirty="0">
                <a:solidFill>
                  <a:srgbClr val="231F20"/>
                </a:solidFill>
                <a:latin typeface="Arial"/>
                <a:cs typeface="Arial"/>
              </a:rPr>
              <a:t>a</a:t>
            </a:r>
            <a:r>
              <a:rPr sz="1600" spc="-16" dirty="0">
                <a:solidFill>
                  <a:srgbClr val="231F20"/>
                </a:solidFill>
                <a:latin typeface="Arial"/>
                <a:cs typeface="Arial"/>
              </a:rPr>
              <a:t>i</a:t>
            </a:r>
            <a:r>
              <a:rPr sz="1600" dirty="0">
                <a:solidFill>
                  <a:srgbClr val="231F20"/>
                </a:solidFill>
                <a:latin typeface="Arial"/>
                <a:cs typeface="Arial"/>
              </a:rPr>
              <a:t>l</a:t>
            </a:r>
            <a:r>
              <a:rPr sz="1600" spc="8" dirty="0">
                <a:solidFill>
                  <a:srgbClr val="231F20"/>
                </a:solidFill>
                <a:latin typeface="Arial"/>
                <a:cs typeface="Arial"/>
              </a:rPr>
              <a:t> </a:t>
            </a:r>
            <a:r>
              <a:rPr lang="en-US" sz="1600" b="1" spc="8" dirty="0">
                <a:solidFill>
                  <a:srgbClr val="231F20"/>
                </a:solidFill>
                <a:latin typeface="Proxima Nova"/>
                <a:cs typeface="Proxima Nova"/>
                <a:hlinkClick r:id="rId4"/>
              </a:rPr>
              <a:t>identity@osu.edu</a:t>
            </a:r>
            <a:r>
              <a:rPr lang="en-US" sz="1600" b="1" spc="8" dirty="0">
                <a:solidFill>
                  <a:srgbClr val="231F20"/>
                </a:solidFill>
                <a:latin typeface="Proxima Nova"/>
                <a:cs typeface="Proxima Nova"/>
              </a:rPr>
              <a:t> </a:t>
            </a:r>
            <a:r>
              <a:rPr sz="1600" spc="8">
                <a:solidFill>
                  <a:srgbClr val="231F20"/>
                </a:solidFill>
                <a:latin typeface="Arial"/>
                <a:cs typeface="Arial"/>
              </a:rPr>
              <a:t>w</a:t>
            </a:r>
            <a:r>
              <a:rPr sz="1600" spc="-16">
                <a:solidFill>
                  <a:srgbClr val="231F20"/>
                </a:solidFill>
                <a:latin typeface="Arial"/>
                <a:cs typeface="Arial"/>
              </a:rPr>
              <a:t>i</a:t>
            </a:r>
            <a:r>
              <a:rPr sz="1600">
                <a:solidFill>
                  <a:srgbClr val="231F20"/>
                </a:solidFill>
                <a:latin typeface="Arial"/>
                <a:cs typeface="Arial"/>
              </a:rPr>
              <a:t>t</a:t>
            </a:r>
            <a:r>
              <a:rPr sz="1600" spc="16">
                <a:solidFill>
                  <a:srgbClr val="231F20"/>
                </a:solidFill>
                <a:latin typeface="Arial"/>
                <a:cs typeface="Arial"/>
              </a:rPr>
              <a:t>h</a:t>
            </a:r>
            <a:r>
              <a:rPr sz="1600" spc="8">
                <a:solidFill>
                  <a:srgbClr val="231F20"/>
                </a:solidFill>
                <a:latin typeface="Arial"/>
                <a:cs typeface="Arial"/>
              </a:rPr>
              <a:t> </a:t>
            </a:r>
            <a:r>
              <a:rPr sz="1600" spc="-16" dirty="0">
                <a:solidFill>
                  <a:srgbClr val="231F20"/>
                </a:solidFill>
                <a:latin typeface="Arial"/>
                <a:cs typeface="Arial"/>
              </a:rPr>
              <a:t>s</a:t>
            </a:r>
            <a:r>
              <a:rPr sz="1600" dirty="0">
                <a:solidFill>
                  <a:srgbClr val="231F20"/>
                </a:solidFill>
                <a:latin typeface="Arial"/>
                <a:cs typeface="Arial"/>
              </a:rPr>
              <a:t>u</a:t>
            </a:r>
            <a:r>
              <a:rPr sz="1600" spc="8" dirty="0">
                <a:solidFill>
                  <a:srgbClr val="231F20"/>
                </a:solidFill>
                <a:latin typeface="Arial"/>
                <a:cs typeface="Arial"/>
              </a:rPr>
              <a:t>gge</a:t>
            </a:r>
            <a:r>
              <a:rPr sz="1600" spc="-16" dirty="0">
                <a:solidFill>
                  <a:srgbClr val="231F20"/>
                </a:solidFill>
                <a:latin typeface="Arial"/>
                <a:cs typeface="Arial"/>
              </a:rPr>
              <a:t>s</a:t>
            </a:r>
            <a:r>
              <a:rPr sz="1600" dirty="0">
                <a:solidFill>
                  <a:srgbClr val="231F20"/>
                </a:solidFill>
                <a:latin typeface="Arial"/>
                <a:cs typeface="Arial"/>
              </a:rPr>
              <a:t>tion</a:t>
            </a:r>
            <a:r>
              <a:rPr sz="1600" spc="-16" dirty="0">
                <a:solidFill>
                  <a:srgbClr val="231F20"/>
                </a:solidFill>
                <a:latin typeface="Arial"/>
                <a:cs typeface="Arial"/>
              </a:rPr>
              <a:t>s</a:t>
            </a:r>
            <a:r>
              <a:rPr sz="1600" spc="8" dirty="0">
                <a:solidFill>
                  <a:srgbClr val="231F20"/>
                </a:solidFill>
                <a:latin typeface="Arial"/>
                <a:cs typeface="Arial"/>
              </a:rPr>
              <a:t>.</a:t>
            </a:r>
            <a:endParaRPr sz="1600" dirty="0">
              <a:latin typeface="Arial"/>
              <a:cs typeface="Arial"/>
            </a:endParaRPr>
          </a:p>
        </p:txBody>
      </p:sp>
      <p:sp>
        <p:nvSpPr>
          <p:cNvPr id="38" name="object 38"/>
          <p:cNvSpPr txBox="1"/>
          <p:nvPr/>
        </p:nvSpPr>
        <p:spPr>
          <a:xfrm>
            <a:off x="26915904" y="11675359"/>
            <a:ext cx="4354462" cy="819077"/>
          </a:xfrm>
          <a:prstGeom prst="rect">
            <a:avLst/>
          </a:prstGeom>
        </p:spPr>
        <p:txBody>
          <a:bodyPr vert="horz" wrap="square" lIns="0" tIns="0" rIns="0" bIns="0" rtlCol="0">
            <a:spAutoFit/>
          </a:bodyPr>
          <a:lstStyle/>
          <a:p>
            <a:pPr marL="20790">
              <a:spcAft>
                <a:spcPts val="982"/>
              </a:spcAft>
            </a:pPr>
            <a:r>
              <a:rPr sz="1800" b="1" dirty="0">
                <a:solidFill>
                  <a:srgbClr val="BD003A"/>
                </a:solidFill>
                <a:latin typeface="Arial"/>
                <a:cs typeface="Arial"/>
              </a:rPr>
              <a:t>ACKNOWLEDGEMENTS</a:t>
            </a:r>
          </a:p>
          <a:p>
            <a:pPr marL="20790" marR="10395">
              <a:lnSpc>
                <a:spcPct val="100800"/>
              </a:lnSpc>
              <a:spcBef>
                <a:spcPts val="278"/>
              </a:spcBef>
            </a:pPr>
            <a:r>
              <a:rPr sz="1200" i="1" spc="-8" dirty="0">
                <a:solidFill>
                  <a:srgbClr val="231F20"/>
                </a:solidFill>
                <a:latin typeface="Arial"/>
                <a:cs typeface="Arial"/>
              </a:rPr>
              <a:t>C</a:t>
            </a:r>
            <a:r>
              <a:rPr sz="1200" i="1" spc="-16" dirty="0">
                <a:solidFill>
                  <a:srgbClr val="231F20"/>
                </a:solidFill>
                <a:latin typeface="Arial"/>
                <a:cs typeface="Arial"/>
              </a:rPr>
              <a:t>he</a:t>
            </a:r>
            <a:r>
              <a:rPr sz="1200" i="1" dirty="0">
                <a:solidFill>
                  <a:srgbClr val="231F20"/>
                </a:solidFill>
                <a:latin typeface="Arial"/>
                <a:cs typeface="Arial"/>
              </a:rPr>
              <a:t>ck </a:t>
            </a:r>
            <a:r>
              <a:rPr sz="1200" i="1" spc="-16" dirty="0">
                <a:solidFill>
                  <a:srgbClr val="231F20"/>
                </a:solidFill>
                <a:latin typeface="Arial"/>
                <a:cs typeface="Arial"/>
              </a:rPr>
              <a:t>t</a:t>
            </a:r>
            <a:r>
              <a:rPr sz="1200" i="1" dirty="0">
                <a:solidFill>
                  <a:srgbClr val="231F20"/>
                </a:solidFill>
                <a:latin typeface="Arial"/>
                <a:cs typeface="Arial"/>
              </a:rPr>
              <a:t>o </a:t>
            </a:r>
            <a:r>
              <a:rPr sz="1200" i="1" spc="-16" dirty="0">
                <a:solidFill>
                  <a:srgbClr val="231F20"/>
                </a:solidFill>
                <a:latin typeface="Arial"/>
                <a:cs typeface="Arial"/>
              </a:rPr>
              <a:t>ma</a:t>
            </a:r>
            <a:r>
              <a:rPr sz="1200" i="1" spc="-33" dirty="0">
                <a:solidFill>
                  <a:srgbClr val="231F20"/>
                </a:solidFill>
                <a:latin typeface="Arial"/>
                <a:cs typeface="Arial"/>
              </a:rPr>
              <a:t>k</a:t>
            </a:r>
            <a:r>
              <a:rPr sz="1200" i="1" dirty="0">
                <a:solidFill>
                  <a:srgbClr val="231F20"/>
                </a:solidFill>
                <a:latin typeface="Arial"/>
                <a:cs typeface="Arial"/>
              </a:rPr>
              <a:t>e </a:t>
            </a:r>
            <a:r>
              <a:rPr sz="1200" i="1" spc="-8" dirty="0">
                <a:solidFill>
                  <a:srgbClr val="231F20"/>
                </a:solidFill>
                <a:latin typeface="Arial"/>
                <a:cs typeface="Arial"/>
              </a:rPr>
              <a:t>su</a:t>
            </a:r>
            <a:r>
              <a:rPr sz="1200" i="1" dirty="0">
                <a:solidFill>
                  <a:srgbClr val="231F20"/>
                </a:solidFill>
                <a:latin typeface="Arial"/>
                <a:cs typeface="Arial"/>
              </a:rPr>
              <a:t>re </a:t>
            </a:r>
            <a:r>
              <a:rPr sz="1200" i="1" spc="-25" dirty="0">
                <a:solidFill>
                  <a:srgbClr val="231F20"/>
                </a:solidFill>
                <a:latin typeface="Arial"/>
                <a:cs typeface="Arial"/>
              </a:rPr>
              <a:t>y</a:t>
            </a:r>
            <a:r>
              <a:rPr sz="1200" i="1" spc="-16" dirty="0">
                <a:solidFill>
                  <a:srgbClr val="231F20"/>
                </a:solidFill>
                <a:latin typeface="Arial"/>
                <a:cs typeface="Arial"/>
              </a:rPr>
              <a:t>ou</a:t>
            </a:r>
            <a:r>
              <a:rPr sz="1200" i="1" dirty="0">
                <a:solidFill>
                  <a:srgbClr val="231F20"/>
                </a:solidFill>
                <a:latin typeface="Arial"/>
                <a:cs typeface="Arial"/>
              </a:rPr>
              <a:t>’</a:t>
            </a:r>
            <a:r>
              <a:rPr sz="1200" i="1" spc="-25" dirty="0">
                <a:solidFill>
                  <a:srgbClr val="231F20"/>
                </a:solidFill>
                <a:latin typeface="Arial"/>
                <a:cs typeface="Arial"/>
              </a:rPr>
              <a:t>v</a:t>
            </a:r>
            <a:r>
              <a:rPr sz="1200" i="1" dirty="0">
                <a:solidFill>
                  <a:srgbClr val="231F20"/>
                </a:solidFill>
                <a:latin typeface="Arial"/>
                <a:cs typeface="Arial"/>
              </a:rPr>
              <a:t>e </a:t>
            </a:r>
            <a:r>
              <a:rPr sz="1200" i="1" spc="-16" dirty="0">
                <a:solidFill>
                  <a:srgbClr val="231F20"/>
                </a:solidFill>
                <a:latin typeface="Arial"/>
                <a:cs typeface="Arial"/>
              </a:rPr>
              <a:t>a</a:t>
            </a:r>
            <a:r>
              <a:rPr sz="1200" i="1" dirty="0">
                <a:solidFill>
                  <a:srgbClr val="231F20"/>
                </a:solidFill>
                <a:latin typeface="Arial"/>
                <a:cs typeface="Arial"/>
              </a:rPr>
              <a:t>c</a:t>
            </a:r>
            <a:r>
              <a:rPr sz="1200" i="1" spc="-8" dirty="0">
                <a:solidFill>
                  <a:srgbClr val="231F20"/>
                </a:solidFill>
                <a:latin typeface="Arial"/>
                <a:cs typeface="Arial"/>
              </a:rPr>
              <a:t>k</a:t>
            </a:r>
            <a:r>
              <a:rPr sz="1200" i="1" spc="-16" dirty="0">
                <a:solidFill>
                  <a:srgbClr val="231F20"/>
                </a:solidFill>
                <a:latin typeface="Arial"/>
                <a:cs typeface="Arial"/>
              </a:rPr>
              <a:t>no</a:t>
            </a:r>
            <a:r>
              <a:rPr sz="1200" i="1" spc="-8" dirty="0">
                <a:solidFill>
                  <a:srgbClr val="231F20"/>
                </a:solidFill>
                <a:latin typeface="Arial"/>
                <a:cs typeface="Arial"/>
              </a:rPr>
              <a:t>wl</a:t>
            </a:r>
            <a:r>
              <a:rPr sz="1200" i="1" spc="-16" dirty="0">
                <a:solidFill>
                  <a:srgbClr val="231F20"/>
                </a:solidFill>
                <a:latin typeface="Arial"/>
                <a:cs typeface="Arial"/>
              </a:rPr>
              <a:t>e</a:t>
            </a:r>
            <a:r>
              <a:rPr sz="1200" i="1" spc="-8" dirty="0">
                <a:solidFill>
                  <a:srgbClr val="231F20"/>
                </a:solidFill>
                <a:latin typeface="Arial"/>
                <a:cs typeface="Arial"/>
              </a:rPr>
              <a:t>dg</a:t>
            </a:r>
            <a:r>
              <a:rPr sz="1200" i="1" spc="-16" dirty="0">
                <a:solidFill>
                  <a:srgbClr val="231F20"/>
                </a:solidFill>
                <a:latin typeface="Arial"/>
                <a:cs typeface="Arial"/>
              </a:rPr>
              <a:t>e</a:t>
            </a:r>
            <a:r>
              <a:rPr sz="1200" i="1" dirty="0">
                <a:solidFill>
                  <a:srgbClr val="231F20"/>
                </a:solidFill>
                <a:latin typeface="Arial"/>
                <a:cs typeface="Arial"/>
              </a:rPr>
              <a:t>d </a:t>
            </a:r>
            <a:r>
              <a:rPr sz="1200" i="1" spc="-16" dirty="0">
                <a:solidFill>
                  <a:srgbClr val="231F20"/>
                </a:solidFill>
                <a:latin typeface="Arial"/>
                <a:cs typeface="Arial"/>
              </a:rPr>
              <a:t>pa</a:t>
            </a:r>
            <a:r>
              <a:rPr sz="1200" i="1" spc="41" dirty="0">
                <a:solidFill>
                  <a:srgbClr val="231F20"/>
                </a:solidFill>
                <a:latin typeface="Arial"/>
                <a:cs typeface="Arial"/>
              </a:rPr>
              <a:t>r</a:t>
            </a:r>
            <a:r>
              <a:rPr sz="1200" i="1" spc="-16" dirty="0">
                <a:solidFill>
                  <a:srgbClr val="231F20"/>
                </a:solidFill>
                <a:latin typeface="Arial"/>
                <a:cs typeface="Arial"/>
              </a:rPr>
              <a:t>tne</a:t>
            </a:r>
            <a:r>
              <a:rPr sz="1200" i="1" dirty="0">
                <a:solidFill>
                  <a:srgbClr val="231F20"/>
                </a:solidFill>
                <a:latin typeface="Arial"/>
                <a:cs typeface="Arial"/>
              </a:rPr>
              <a:t>r </a:t>
            </a:r>
            <a:r>
              <a:rPr sz="1200" i="1" spc="-16" dirty="0">
                <a:solidFill>
                  <a:srgbClr val="231F20"/>
                </a:solidFill>
                <a:latin typeface="Arial"/>
                <a:cs typeface="Arial"/>
              </a:rPr>
              <a:t>an</a:t>
            </a:r>
            <a:r>
              <a:rPr sz="1200" i="1" dirty="0">
                <a:solidFill>
                  <a:srgbClr val="231F20"/>
                </a:solidFill>
                <a:latin typeface="Arial"/>
                <a:cs typeface="Arial"/>
              </a:rPr>
              <a:t>d </a:t>
            </a:r>
            <a:r>
              <a:rPr sz="1200" i="1" spc="-8" dirty="0">
                <a:solidFill>
                  <a:srgbClr val="231F20"/>
                </a:solidFill>
                <a:latin typeface="Arial"/>
                <a:cs typeface="Arial"/>
              </a:rPr>
              <a:t>fu</a:t>
            </a:r>
            <a:r>
              <a:rPr sz="1200" i="1" spc="-16" dirty="0">
                <a:solidFill>
                  <a:srgbClr val="231F20"/>
                </a:solidFill>
                <a:latin typeface="Arial"/>
                <a:cs typeface="Arial"/>
              </a:rPr>
              <a:t>n</a:t>
            </a:r>
            <a:r>
              <a:rPr sz="1200" i="1" spc="-8" dirty="0">
                <a:solidFill>
                  <a:srgbClr val="231F20"/>
                </a:solidFill>
                <a:latin typeface="Arial"/>
                <a:cs typeface="Arial"/>
              </a:rPr>
              <a:t>di</a:t>
            </a:r>
            <a:r>
              <a:rPr sz="1200" i="1" spc="-16" dirty="0">
                <a:solidFill>
                  <a:srgbClr val="231F20"/>
                </a:solidFill>
                <a:latin typeface="Arial"/>
                <a:cs typeface="Arial"/>
              </a:rPr>
              <a:t>n</a:t>
            </a:r>
            <a:r>
              <a:rPr sz="1200" i="1" dirty="0">
                <a:solidFill>
                  <a:srgbClr val="231F20"/>
                </a:solidFill>
                <a:latin typeface="Arial"/>
                <a:cs typeface="Arial"/>
              </a:rPr>
              <a:t>g </a:t>
            </a:r>
            <a:r>
              <a:rPr sz="1200" i="1" spc="-8" dirty="0">
                <a:solidFill>
                  <a:srgbClr val="231F20"/>
                </a:solidFill>
                <a:latin typeface="Arial"/>
                <a:cs typeface="Arial"/>
              </a:rPr>
              <a:t>ag</a:t>
            </a:r>
            <a:r>
              <a:rPr sz="1200" i="1" spc="-16" dirty="0">
                <a:solidFill>
                  <a:srgbClr val="231F20"/>
                </a:solidFill>
                <a:latin typeface="Arial"/>
                <a:cs typeface="Arial"/>
              </a:rPr>
              <a:t>en</a:t>
            </a:r>
            <a:r>
              <a:rPr sz="1200" i="1" dirty="0">
                <a:solidFill>
                  <a:srgbClr val="231F20"/>
                </a:solidFill>
                <a:latin typeface="Arial"/>
                <a:cs typeface="Arial"/>
              </a:rPr>
              <a:t>c</a:t>
            </a:r>
            <a:r>
              <a:rPr sz="1200" i="1" spc="-8" dirty="0">
                <a:solidFill>
                  <a:srgbClr val="231F20"/>
                </a:solidFill>
                <a:latin typeface="Arial"/>
                <a:cs typeface="Arial"/>
              </a:rPr>
              <a:t>i</a:t>
            </a:r>
            <a:r>
              <a:rPr sz="1200" i="1" spc="-25" dirty="0">
                <a:solidFill>
                  <a:srgbClr val="231F20"/>
                </a:solidFill>
                <a:latin typeface="Arial"/>
                <a:cs typeface="Arial"/>
              </a:rPr>
              <a:t>e</a:t>
            </a:r>
            <a:r>
              <a:rPr sz="1200" i="1" dirty="0">
                <a:solidFill>
                  <a:srgbClr val="231F20"/>
                </a:solidFill>
                <a:latin typeface="Arial"/>
                <a:cs typeface="Arial"/>
              </a:rPr>
              <a:t>s, </a:t>
            </a:r>
            <a:r>
              <a:rPr sz="1200" i="1" spc="-16" dirty="0">
                <a:solidFill>
                  <a:srgbClr val="231F20"/>
                </a:solidFill>
                <a:latin typeface="Arial"/>
                <a:cs typeface="Arial"/>
              </a:rPr>
              <a:t>e</a:t>
            </a:r>
            <a:r>
              <a:rPr sz="1200" i="1" dirty="0">
                <a:solidFill>
                  <a:srgbClr val="231F20"/>
                </a:solidFill>
                <a:latin typeface="Arial"/>
                <a:cs typeface="Arial"/>
              </a:rPr>
              <a:t>i</a:t>
            </a:r>
            <a:r>
              <a:rPr sz="1200" i="1" spc="-16" dirty="0">
                <a:solidFill>
                  <a:srgbClr val="231F20"/>
                </a:solidFill>
                <a:latin typeface="Arial"/>
                <a:cs typeface="Arial"/>
              </a:rPr>
              <a:t>the</a:t>
            </a:r>
            <a:r>
              <a:rPr sz="1200" i="1" dirty="0">
                <a:solidFill>
                  <a:srgbClr val="231F20"/>
                </a:solidFill>
                <a:latin typeface="Arial"/>
                <a:cs typeface="Arial"/>
              </a:rPr>
              <a:t>r </a:t>
            </a:r>
            <a:r>
              <a:rPr sz="1200" i="1" spc="-16" dirty="0">
                <a:solidFill>
                  <a:srgbClr val="231F20"/>
                </a:solidFill>
                <a:latin typeface="Arial"/>
                <a:cs typeface="Arial"/>
              </a:rPr>
              <a:t>w</a:t>
            </a:r>
            <a:r>
              <a:rPr sz="1200" i="1" dirty="0">
                <a:solidFill>
                  <a:srgbClr val="231F20"/>
                </a:solidFill>
                <a:latin typeface="Arial"/>
                <a:cs typeface="Arial"/>
              </a:rPr>
              <a:t>i</a:t>
            </a:r>
            <a:r>
              <a:rPr sz="1200" i="1" spc="-16" dirty="0">
                <a:solidFill>
                  <a:srgbClr val="231F20"/>
                </a:solidFill>
                <a:latin typeface="Arial"/>
                <a:cs typeface="Arial"/>
              </a:rPr>
              <a:t>t</a:t>
            </a:r>
            <a:r>
              <a:rPr sz="1200" i="1" dirty="0">
                <a:solidFill>
                  <a:srgbClr val="231F20"/>
                </a:solidFill>
                <a:latin typeface="Arial"/>
                <a:cs typeface="Arial"/>
              </a:rPr>
              <a:t>h </a:t>
            </a:r>
            <a:r>
              <a:rPr sz="1200" i="1" spc="-16" dirty="0">
                <a:solidFill>
                  <a:srgbClr val="231F20"/>
                </a:solidFill>
                <a:latin typeface="Arial"/>
                <a:cs typeface="Arial"/>
              </a:rPr>
              <a:t>t</a:t>
            </a:r>
            <a:r>
              <a:rPr sz="1200" i="1" spc="-41" dirty="0">
                <a:solidFill>
                  <a:srgbClr val="231F20"/>
                </a:solidFill>
                <a:latin typeface="Arial"/>
                <a:cs typeface="Arial"/>
              </a:rPr>
              <a:t>e</a:t>
            </a:r>
            <a:r>
              <a:rPr sz="1200" i="1" spc="16" dirty="0">
                <a:solidFill>
                  <a:srgbClr val="231F20"/>
                </a:solidFill>
                <a:latin typeface="Arial"/>
                <a:cs typeface="Arial"/>
              </a:rPr>
              <a:t>x</a:t>
            </a:r>
            <a:r>
              <a:rPr sz="1200" i="1" dirty="0">
                <a:solidFill>
                  <a:srgbClr val="231F20"/>
                </a:solidFill>
                <a:latin typeface="Arial"/>
                <a:cs typeface="Arial"/>
              </a:rPr>
              <a:t>t </a:t>
            </a:r>
            <a:r>
              <a:rPr sz="1200" i="1" spc="-8" dirty="0">
                <a:solidFill>
                  <a:srgbClr val="231F20"/>
                </a:solidFill>
                <a:latin typeface="Arial"/>
                <a:cs typeface="Arial"/>
              </a:rPr>
              <a:t>o</a:t>
            </a:r>
            <a:r>
              <a:rPr sz="1200" i="1" dirty="0">
                <a:solidFill>
                  <a:srgbClr val="231F20"/>
                </a:solidFill>
                <a:latin typeface="Arial"/>
                <a:cs typeface="Arial"/>
              </a:rPr>
              <a:t>r </a:t>
            </a:r>
            <a:r>
              <a:rPr sz="1200" i="1" spc="-16" dirty="0">
                <a:solidFill>
                  <a:srgbClr val="231F20"/>
                </a:solidFill>
                <a:latin typeface="Arial"/>
                <a:cs typeface="Arial"/>
              </a:rPr>
              <a:t>w</a:t>
            </a:r>
            <a:r>
              <a:rPr sz="1200" i="1" dirty="0">
                <a:solidFill>
                  <a:srgbClr val="231F20"/>
                </a:solidFill>
                <a:latin typeface="Arial"/>
                <a:cs typeface="Arial"/>
              </a:rPr>
              <a:t>i</a:t>
            </a:r>
            <a:r>
              <a:rPr sz="1200" i="1" spc="-16" dirty="0">
                <a:solidFill>
                  <a:srgbClr val="231F20"/>
                </a:solidFill>
                <a:latin typeface="Arial"/>
                <a:cs typeface="Arial"/>
              </a:rPr>
              <a:t>t</a:t>
            </a:r>
            <a:r>
              <a:rPr sz="1200" i="1" dirty="0">
                <a:solidFill>
                  <a:srgbClr val="231F20"/>
                </a:solidFill>
                <a:latin typeface="Arial"/>
                <a:cs typeface="Arial"/>
              </a:rPr>
              <a:t>h </a:t>
            </a:r>
            <a:r>
              <a:rPr sz="1200" i="1" spc="-16" dirty="0">
                <a:solidFill>
                  <a:srgbClr val="231F20"/>
                </a:solidFill>
                <a:latin typeface="Arial"/>
                <a:cs typeface="Arial"/>
              </a:rPr>
              <a:t>the</a:t>
            </a:r>
            <a:r>
              <a:rPr sz="1200" i="1" spc="-8" dirty="0">
                <a:solidFill>
                  <a:srgbClr val="231F20"/>
                </a:solidFill>
                <a:latin typeface="Arial"/>
                <a:cs typeface="Arial"/>
              </a:rPr>
              <a:t>i</a:t>
            </a:r>
            <a:r>
              <a:rPr sz="1200" i="1" dirty="0">
                <a:solidFill>
                  <a:srgbClr val="231F20"/>
                </a:solidFill>
                <a:latin typeface="Arial"/>
                <a:cs typeface="Arial"/>
              </a:rPr>
              <a:t>r </a:t>
            </a:r>
            <a:r>
              <a:rPr sz="1200" i="1" spc="-8" dirty="0">
                <a:solidFill>
                  <a:srgbClr val="231F20"/>
                </a:solidFill>
                <a:latin typeface="Arial"/>
                <a:cs typeface="Arial"/>
              </a:rPr>
              <a:t>log</a:t>
            </a:r>
            <a:r>
              <a:rPr sz="1200" i="1" spc="-16" dirty="0">
                <a:solidFill>
                  <a:srgbClr val="231F20"/>
                </a:solidFill>
                <a:latin typeface="Arial"/>
                <a:cs typeface="Arial"/>
              </a:rPr>
              <a:t>o</a:t>
            </a:r>
            <a:r>
              <a:rPr sz="1200" i="1" dirty="0">
                <a:solidFill>
                  <a:srgbClr val="231F20"/>
                </a:solidFill>
                <a:latin typeface="Arial"/>
                <a:cs typeface="Arial"/>
              </a:rPr>
              <a:t>s.</a:t>
            </a:r>
            <a:endParaRPr sz="1200" dirty="0">
              <a:latin typeface="Arial"/>
              <a:cs typeface="Arial"/>
            </a:endParaRPr>
          </a:p>
        </p:txBody>
      </p:sp>
      <p:sp>
        <p:nvSpPr>
          <p:cNvPr id="39" name="object 39"/>
          <p:cNvSpPr txBox="1"/>
          <p:nvPr/>
        </p:nvSpPr>
        <p:spPr>
          <a:xfrm>
            <a:off x="26915904" y="6521398"/>
            <a:ext cx="4423085" cy="4664666"/>
          </a:xfrm>
          <a:prstGeom prst="rect">
            <a:avLst/>
          </a:prstGeom>
        </p:spPr>
        <p:txBody>
          <a:bodyPr vert="horz" wrap="square" lIns="0" tIns="0" rIns="0" bIns="0" rtlCol="0">
            <a:spAutoFit/>
          </a:bodyPr>
          <a:lstStyle/>
          <a:p>
            <a:pPr marL="20790">
              <a:spcAft>
                <a:spcPts val="982"/>
              </a:spcAft>
            </a:pPr>
            <a:r>
              <a:rPr sz="2000" b="1" dirty="0">
                <a:solidFill>
                  <a:srgbClr val="BD003A"/>
                </a:solidFill>
                <a:latin typeface="Arial"/>
                <a:cs typeface="Arial"/>
              </a:rPr>
              <a:t>BIBLIOGRAPHY</a:t>
            </a:r>
          </a:p>
          <a:p>
            <a:pPr marL="232847" marR="326401" indent="-213096">
              <a:lnSpc>
                <a:spcPct val="100800"/>
              </a:lnSpc>
              <a:spcBef>
                <a:spcPts val="745"/>
              </a:spcBef>
              <a:buClr>
                <a:srgbClr val="231F20"/>
              </a:buClr>
              <a:buFont typeface="Arial"/>
              <a:buAutoNum type="arabicPlain"/>
              <a:tabLst>
                <a:tab pos="232847" algn="l"/>
              </a:tabLst>
            </a:pPr>
            <a:r>
              <a:rPr sz="1200" spc="-25" dirty="0">
                <a:solidFill>
                  <a:srgbClr val="231F20"/>
                </a:solidFill>
                <a:latin typeface="Arial"/>
                <a:cs typeface="Arial"/>
              </a:rPr>
              <a:t>Re</a:t>
            </a:r>
            <a:r>
              <a:rPr sz="1200" spc="-16" dirty="0">
                <a:solidFill>
                  <a:srgbClr val="231F20"/>
                </a:solidFill>
                <a:latin typeface="Arial"/>
                <a:cs typeface="Arial"/>
              </a:rPr>
              <a:t>f</a:t>
            </a:r>
            <a:r>
              <a:rPr sz="1200" spc="-8" dirty="0">
                <a:solidFill>
                  <a:srgbClr val="231F20"/>
                </a:solidFill>
                <a:latin typeface="Arial"/>
                <a:cs typeface="Arial"/>
              </a:rPr>
              <a:t>ere</a:t>
            </a:r>
            <a:r>
              <a:rPr sz="1200" spc="-16" dirty="0">
                <a:solidFill>
                  <a:srgbClr val="231F20"/>
                </a:solidFill>
                <a:latin typeface="Arial"/>
                <a:cs typeface="Arial"/>
              </a:rPr>
              <a:t>n</a:t>
            </a:r>
            <a:r>
              <a:rPr sz="1200" spc="8" dirty="0">
                <a:solidFill>
                  <a:srgbClr val="231F20"/>
                </a:solidFill>
                <a:latin typeface="Arial"/>
                <a:cs typeface="Arial"/>
              </a:rPr>
              <a:t>c</a:t>
            </a:r>
            <a:r>
              <a:rPr sz="1200" spc="-8" dirty="0">
                <a:solidFill>
                  <a:srgbClr val="231F20"/>
                </a:solidFill>
                <a:latin typeface="Arial"/>
                <a:cs typeface="Arial"/>
              </a:rPr>
              <a:t>e</a:t>
            </a:r>
            <a:r>
              <a:rPr sz="1200" spc="-16" dirty="0">
                <a:solidFill>
                  <a:srgbClr val="231F20"/>
                </a:solidFill>
                <a:latin typeface="Arial"/>
                <a:cs typeface="Arial"/>
              </a:rPr>
              <a:t>s</a:t>
            </a:r>
            <a:r>
              <a:rPr sz="1200" dirty="0">
                <a:solidFill>
                  <a:srgbClr val="231F20"/>
                </a:solidFill>
                <a:latin typeface="Arial"/>
                <a:cs typeface="Arial"/>
              </a:rPr>
              <a:t>. </a:t>
            </a:r>
            <a:r>
              <a:rPr sz="1200" spc="-16" dirty="0">
                <a:solidFill>
                  <a:srgbClr val="231F20"/>
                </a:solidFill>
                <a:latin typeface="Arial"/>
                <a:cs typeface="Arial"/>
              </a:rPr>
              <a:t>lu</a:t>
            </a:r>
            <a:r>
              <a:rPr sz="1200" dirty="0">
                <a:solidFill>
                  <a:srgbClr val="231F20"/>
                </a:solidFill>
                <a:latin typeface="Arial"/>
                <a:cs typeface="Arial"/>
              </a:rPr>
              <a:t>m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adi</a:t>
            </a:r>
            <a:r>
              <a:rPr sz="1200" spc="-8" dirty="0">
                <a:solidFill>
                  <a:srgbClr val="231F20"/>
                </a:solidFill>
                <a:latin typeface="Arial"/>
                <a:cs typeface="Arial"/>
              </a:rPr>
              <a:t>p</a:t>
            </a:r>
            <a:r>
              <a:rPr sz="1200" spc="-16" dirty="0">
                <a:solidFill>
                  <a:srgbClr val="231F20"/>
                </a:solidFill>
                <a:latin typeface="Arial"/>
                <a:cs typeface="Arial"/>
              </a:rPr>
              <a:t>sus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8" dirty="0">
                <a:solidFill>
                  <a:srgbClr val="231F20"/>
                </a:solidFill>
                <a:latin typeface="Arial"/>
                <a:cs typeface="Arial"/>
              </a:rPr>
              <a:t>dolore</a:t>
            </a:r>
            <a:r>
              <a:rPr sz="1200" dirty="0">
                <a:solidFill>
                  <a:srgbClr val="231F20"/>
                </a:solidFill>
                <a:latin typeface="Arial"/>
                <a:cs typeface="Arial"/>
              </a:rPr>
              <a:t>e </a:t>
            </a:r>
            <a:r>
              <a:rPr sz="1200" spc="-16" dirty="0">
                <a:solidFill>
                  <a:srgbClr val="231F20"/>
                </a:solidFill>
                <a:latin typeface="Arial"/>
                <a:cs typeface="Arial"/>
              </a:rPr>
              <a:t>t</a:t>
            </a:r>
            <a:r>
              <a:rPr sz="1200" spc="-8" dirty="0">
                <a:solidFill>
                  <a:srgbClr val="231F20"/>
                </a:solidFill>
                <a:latin typeface="Arial"/>
                <a:cs typeface="Arial"/>
              </a:rPr>
              <a:t>uer</a:t>
            </a:r>
            <a:r>
              <a:rPr sz="1200" spc="-16" dirty="0">
                <a:solidFill>
                  <a:srgbClr val="231F20"/>
                </a:solidFill>
                <a:latin typeface="Arial"/>
                <a:cs typeface="Arial"/>
              </a:rPr>
              <a:t>a</a:t>
            </a:r>
            <a:r>
              <a:rPr sz="1200" dirty="0">
                <a:solidFill>
                  <a:srgbClr val="231F20"/>
                </a:solidFill>
                <a:latin typeface="Arial"/>
                <a:cs typeface="Arial"/>
              </a:rPr>
              <a:t>t </a:t>
            </a:r>
            <a:r>
              <a:rPr sz="1200" spc="-8" dirty="0">
                <a:solidFill>
                  <a:srgbClr val="231F20"/>
                </a:solidFill>
                <a:latin typeface="Arial"/>
                <a:cs typeface="Arial"/>
              </a:rPr>
              <a:t>lo</a:t>
            </a:r>
            <a:r>
              <a:rPr sz="1200" spc="8" dirty="0">
                <a:solidFill>
                  <a:srgbClr val="231F20"/>
                </a:solidFill>
                <a:latin typeface="Arial"/>
                <a:cs typeface="Arial"/>
              </a:rPr>
              <a:t>r</a:t>
            </a:r>
            <a:r>
              <a:rPr sz="1200" spc="-8" dirty="0">
                <a:solidFill>
                  <a:srgbClr val="231F20"/>
                </a:solidFill>
                <a:latin typeface="Arial"/>
                <a:cs typeface="Arial"/>
              </a:rPr>
              <a:t>per</a:t>
            </a:r>
            <a:r>
              <a:rPr sz="1200" dirty="0">
                <a:solidFill>
                  <a:srgbClr val="231F20"/>
                </a:solidFill>
                <a:latin typeface="Arial"/>
                <a:cs typeface="Arial"/>
              </a:rPr>
              <a:t>a </a:t>
            </a:r>
            <a:r>
              <a:rPr sz="1200" spc="-8" dirty="0">
                <a:solidFill>
                  <a:srgbClr val="231F20"/>
                </a:solidFill>
                <a:latin typeface="Arial"/>
                <a:cs typeface="Arial"/>
              </a:rPr>
              <a:t>ese</a:t>
            </a:r>
            <a:r>
              <a:rPr sz="1200" spc="-16" dirty="0">
                <a:solidFill>
                  <a:srgbClr val="231F20"/>
                </a:solidFill>
                <a:latin typeface="Arial"/>
                <a:cs typeface="Arial"/>
              </a:rPr>
              <a:t>ni</a:t>
            </a:r>
            <a:r>
              <a:rPr sz="1200" spc="-8" dirty="0">
                <a:solidFill>
                  <a:srgbClr val="231F20"/>
                </a:solidFill>
                <a:latin typeface="Arial"/>
                <a:cs typeface="Arial"/>
              </a:rPr>
              <a:t>b</a:t>
            </a:r>
            <a:r>
              <a:rPr sz="1200" dirty="0">
                <a:solidFill>
                  <a:srgbClr val="231F20"/>
                </a:solidFill>
                <a:latin typeface="Arial"/>
                <a:cs typeface="Arial"/>
              </a:rPr>
              <a:t>h </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dirty="0">
                <a:solidFill>
                  <a:srgbClr val="231F20"/>
                </a:solidFill>
                <a:latin typeface="Arial"/>
                <a:cs typeface="Arial"/>
              </a:rPr>
              <a:t>m </a:t>
            </a:r>
            <a:r>
              <a:rPr sz="1200" spc="-8" dirty="0">
                <a:solidFill>
                  <a:srgbClr val="231F20"/>
                </a:solidFill>
                <a:latin typeface="Arial"/>
                <a:cs typeface="Arial"/>
              </a:rPr>
              <a:t>e</a:t>
            </a:r>
            <a:r>
              <a:rPr sz="1200" spc="-16" dirty="0">
                <a:solidFill>
                  <a:srgbClr val="231F20"/>
                </a:solidFill>
                <a:latin typeface="Arial"/>
                <a:cs typeface="Arial"/>
              </a:rPr>
              <a:t>u</a:t>
            </a:r>
            <a:r>
              <a:rPr sz="1200" dirty="0">
                <a:solidFill>
                  <a:srgbClr val="231F20"/>
                </a:solidFill>
                <a:latin typeface="Arial"/>
                <a:cs typeface="Arial"/>
              </a:rPr>
              <a:t>m </a:t>
            </a:r>
            <a:r>
              <a:rPr sz="1200" spc="-16" dirty="0">
                <a:solidFill>
                  <a:srgbClr val="231F20"/>
                </a:solidFill>
                <a:latin typeface="Arial"/>
                <a:cs typeface="Arial"/>
              </a:rPr>
              <a:t>iu</a:t>
            </a:r>
            <a:r>
              <a:rPr sz="1200" spc="-8" dirty="0">
                <a:solidFill>
                  <a:srgbClr val="231F20"/>
                </a:solidFill>
                <a:latin typeface="Arial"/>
                <a:cs typeface="Arial"/>
              </a:rPr>
              <a:t>s</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dirty="0">
                <a:solidFill>
                  <a:srgbClr val="231F20"/>
                </a:solidFill>
                <a:latin typeface="Arial"/>
                <a:cs typeface="Arial"/>
              </a:rPr>
              <a:t>i </a:t>
            </a:r>
            <a:r>
              <a:rPr sz="1200" spc="-16" dirty="0">
                <a:solidFill>
                  <a:srgbClr val="231F20"/>
                </a:solidFill>
                <a:latin typeface="Arial"/>
                <a:cs typeface="Arial"/>
              </a:rPr>
              <a:t>qua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om</a:t>
            </a:r>
            <a:r>
              <a:rPr sz="1200" spc="-33" dirty="0">
                <a:solidFill>
                  <a:srgbClr val="231F20"/>
                </a:solidFill>
                <a:latin typeface="Arial"/>
                <a:cs typeface="Arial"/>
              </a:rPr>
              <a:t>m</a:t>
            </a:r>
            <a:r>
              <a:rPr sz="1200" dirty="0">
                <a:solidFill>
                  <a:srgbClr val="231F20"/>
                </a:solidFill>
                <a:latin typeface="Arial"/>
                <a:cs typeface="Arial"/>
              </a:rPr>
              <a:t>y </a:t>
            </a:r>
            <a:r>
              <a:rPr sz="1200" spc="-16" dirty="0">
                <a:solidFill>
                  <a:srgbClr val="231F20"/>
                </a:solidFill>
                <a:latin typeface="Arial"/>
                <a:cs typeface="Arial"/>
              </a:rPr>
              <a:t>ni</a:t>
            </a:r>
            <a:r>
              <a:rPr sz="1200" dirty="0">
                <a:solidFill>
                  <a:srgbClr val="231F20"/>
                </a:solidFill>
                <a:latin typeface="Arial"/>
                <a:cs typeface="Arial"/>
              </a:rPr>
              <a:t>t </a:t>
            </a:r>
            <a:r>
              <a:rPr sz="1200" spc="-8" dirty="0">
                <a:solidFill>
                  <a:srgbClr val="231F20"/>
                </a:solidFill>
                <a:latin typeface="Arial"/>
                <a:cs typeface="Arial"/>
              </a:rPr>
              <a:t>lo</a:t>
            </a:r>
            <a:r>
              <a:rPr sz="1200" spc="-16" dirty="0">
                <a:solidFill>
                  <a:srgbClr val="231F20"/>
                </a:solidFill>
                <a:latin typeface="Arial"/>
                <a:cs typeface="Arial"/>
              </a:rPr>
              <a:t>r</a:t>
            </a:r>
            <a:r>
              <a:rPr sz="1200" spc="-8" dirty="0">
                <a:solidFill>
                  <a:srgbClr val="231F20"/>
                </a:solidFill>
                <a:latin typeface="Arial"/>
                <a:cs typeface="Arial"/>
              </a:rPr>
              <a:t>e</a:t>
            </a:r>
            <a:r>
              <a:rPr sz="1200" spc="8" dirty="0">
                <a:solidFill>
                  <a:srgbClr val="231F20"/>
                </a:solidFill>
                <a:latin typeface="Arial"/>
                <a:cs typeface="Arial"/>
              </a:rPr>
              <a:t>r</a:t>
            </a:r>
            <a:r>
              <a:rPr sz="1200" spc="-8" dirty="0">
                <a:solidFill>
                  <a:srgbClr val="231F20"/>
                </a:solidFill>
                <a:latin typeface="Arial"/>
                <a:cs typeface="Arial"/>
              </a:rPr>
              <a:t>i</a:t>
            </a:r>
            <a:r>
              <a:rPr sz="1200" spc="-16" dirty="0">
                <a:solidFill>
                  <a:srgbClr val="231F20"/>
                </a:solidFill>
                <a:latin typeface="Arial"/>
                <a:cs typeface="Arial"/>
              </a:rPr>
              <a:t>llu</a:t>
            </a:r>
            <a:r>
              <a:rPr sz="1200" dirty="0">
                <a:solidFill>
                  <a:srgbClr val="231F20"/>
                </a:solidFill>
                <a:latin typeface="Arial"/>
                <a:cs typeface="Arial"/>
              </a:rPr>
              <a:t>t </a:t>
            </a:r>
            <a:r>
              <a:rPr sz="1200" spc="-16" dirty="0">
                <a:solidFill>
                  <a:srgbClr val="231F20"/>
                </a:solidFill>
                <a:latin typeface="Arial"/>
                <a:cs typeface="Arial"/>
              </a:rPr>
              <a:t>ulla</a:t>
            </a:r>
            <a:r>
              <a:rPr sz="1200" dirty="0">
                <a:solidFill>
                  <a:srgbClr val="231F20"/>
                </a:solidFill>
                <a:latin typeface="Arial"/>
                <a:cs typeface="Arial"/>
              </a:rPr>
              <a:t>m </a:t>
            </a:r>
            <a:r>
              <a:rPr sz="1200" spc="-16" dirty="0">
                <a:solidFill>
                  <a:srgbClr val="231F20"/>
                </a:solidFill>
                <a:latin typeface="Arial"/>
                <a:cs typeface="Arial"/>
              </a:rPr>
              <a:t>qua</a:t>
            </a:r>
            <a:r>
              <a:rPr sz="1200" dirty="0">
                <a:solidFill>
                  <a:srgbClr val="231F20"/>
                </a:solidFill>
                <a:latin typeface="Arial"/>
                <a:cs typeface="Arial"/>
              </a:rPr>
              <a:t>t </a:t>
            </a:r>
            <a:r>
              <a:rPr sz="1200" spc="-8" dirty="0">
                <a:solidFill>
                  <a:srgbClr val="231F20"/>
                </a:solidFill>
                <a:latin typeface="Arial"/>
                <a:cs typeface="Arial"/>
              </a:rPr>
              <a:t>lor</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ero</a:t>
            </a:r>
            <a:r>
              <a:rPr sz="1200" spc="-16" dirty="0">
                <a:solidFill>
                  <a:srgbClr val="231F20"/>
                </a:solidFill>
                <a:latin typeface="Arial"/>
                <a:cs typeface="Arial"/>
              </a:rPr>
              <a:t>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16" dirty="0">
                <a:solidFill>
                  <a:srgbClr val="231F20"/>
                </a:solidFill>
                <a:latin typeface="Arial"/>
                <a:cs typeface="Arial"/>
              </a:rPr>
              <a:t>mi</a:t>
            </a:r>
            <a:r>
              <a:rPr sz="1200" spc="-8" dirty="0">
                <a:solidFill>
                  <a:srgbClr val="231F20"/>
                </a:solidFill>
                <a:latin typeface="Arial"/>
                <a:cs typeface="Arial"/>
              </a:rPr>
              <a:t>n</a:t>
            </a:r>
            <a:r>
              <a:rPr sz="1200" dirty="0">
                <a:solidFill>
                  <a:srgbClr val="231F20"/>
                </a:solidFill>
                <a:latin typeface="Arial"/>
                <a:cs typeface="Arial"/>
              </a:rPr>
              <a:t>g </a:t>
            </a:r>
            <a:r>
              <a:rPr sz="1200" spc="-25" dirty="0">
                <a:solidFill>
                  <a:srgbClr val="231F20"/>
                </a:solidFill>
                <a:latin typeface="Arial"/>
                <a:cs typeface="Arial"/>
              </a:rPr>
              <a:t>e</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s</a:t>
            </a:r>
            <a:r>
              <a:rPr sz="1200" dirty="0">
                <a:solidFill>
                  <a:srgbClr val="231F20"/>
                </a:solidFill>
                <a:latin typeface="Arial"/>
                <a:cs typeface="Arial"/>
              </a:rPr>
              <a:t>i </a:t>
            </a:r>
            <a:r>
              <a:rPr sz="1200" spc="-8" dirty="0">
                <a:solidFill>
                  <a:srgbClr val="231F20"/>
                </a:solidFill>
                <a:latin typeface="Arial"/>
                <a:cs typeface="Arial"/>
              </a:rPr>
              <a:t>ti</a:t>
            </a:r>
            <a:r>
              <a:rPr sz="1200" dirty="0">
                <a:solidFill>
                  <a:srgbClr val="231F20"/>
                </a:solidFill>
                <a:latin typeface="Arial"/>
                <a:cs typeface="Arial"/>
              </a:rPr>
              <a:t>e </a:t>
            </a:r>
            <a:r>
              <a:rPr sz="1200" spc="-8" dirty="0">
                <a:solidFill>
                  <a:srgbClr val="231F20"/>
                </a:solidFill>
                <a:latin typeface="Arial"/>
                <a:cs typeface="Arial"/>
              </a:rPr>
              <a:t>f</a:t>
            </a:r>
            <a:r>
              <a:rPr sz="1200" spc="-16" dirty="0">
                <a:solidFill>
                  <a:srgbClr val="231F20"/>
                </a:solidFill>
                <a:latin typeface="Arial"/>
                <a:cs typeface="Arial"/>
              </a:rPr>
              <a:t>a</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qu</a:t>
            </a:r>
            <a:r>
              <a:rPr sz="1200" spc="-8" dirty="0">
                <a:solidFill>
                  <a:srgbClr val="231F20"/>
                </a:solidFill>
                <a:latin typeface="Arial"/>
                <a:cs typeface="Arial"/>
              </a:rPr>
              <a:t>i</a:t>
            </a:r>
            <a:r>
              <a:rPr sz="1200" dirty="0">
                <a:solidFill>
                  <a:srgbClr val="231F20"/>
                </a:solidFill>
                <a:latin typeface="Arial"/>
                <a:cs typeface="Arial"/>
              </a:rPr>
              <a:t>s</a:t>
            </a:r>
            <a:r>
              <a:rPr sz="1200" spc="-8" dirty="0">
                <a:solidFill>
                  <a:srgbClr val="231F20"/>
                </a:solidFill>
                <a:latin typeface="Arial"/>
                <a:cs typeface="Arial"/>
              </a:rPr>
              <a:t>s</a:t>
            </a:r>
            <a:r>
              <a:rPr sz="1200" dirty="0">
                <a:solidFill>
                  <a:srgbClr val="231F20"/>
                </a:solidFill>
                <a:latin typeface="Arial"/>
                <a:cs typeface="Arial"/>
              </a:rPr>
              <a:t>e </a:t>
            </a:r>
            <a:r>
              <a:rPr sz="1200" spc="-8" dirty="0">
                <a:solidFill>
                  <a:srgbClr val="231F20"/>
                </a:solidFill>
                <a:latin typeface="Arial"/>
                <a:cs typeface="Arial"/>
              </a:rPr>
              <a:t>modolo</a:t>
            </a:r>
            <a:r>
              <a:rPr sz="1200" spc="33" dirty="0">
                <a:solidFill>
                  <a:srgbClr val="231F20"/>
                </a:solidFill>
                <a:latin typeface="Arial"/>
                <a:cs typeface="Arial"/>
              </a:rPr>
              <a:t>r</a:t>
            </a:r>
            <a:r>
              <a:rPr sz="1200" spc="-8" dirty="0">
                <a:solidFill>
                  <a:srgbClr val="231F20"/>
                </a:solidFill>
                <a:latin typeface="Arial"/>
                <a:cs typeface="Arial"/>
              </a:rPr>
              <a:t>t</a:t>
            </a:r>
            <a:r>
              <a:rPr sz="1200" spc="-16" dirty="0">
                <a:solidFill>
                  <a:srgbClr val="231F20"/>
                </a:solidFill>
                <a:latin typeface="Arial"/>
                <a:cs typeface="Arial"/>
              </a:rPr>
              <a:t>i</a:t>
            </a:r>
            <a:r>
              <a:rPr sz="1200" dirty="0">
                <a:solidFill>
                  <a:srgbClr val="231F20"/>
                </a:solidFill>
                <a:latin typeface="Arial"/>
                <a:cs typeface="Arial"/>
              </a:rPr>
              <a:t>n </a:t>
            </a:r>
            <a:r>
              <a:rPr sz="1200" spc="-25" dirty="0">
                <a:solidFill>
                  <a:srgbClr val="231F20"/>
                </a:solidFill>
                <a:latin typeface="Arial"/>
                <a:cs typeface="Arial"/>
              </a:rPr>
              <a:t>v</a:t>
            </a:r>
            <a:r>
              <a:rPr sz="1200" spc="-8" dirty="0">
                <a:solidFill>
                  <a:srgbClr val="231F20"/>
                </a:solidFill>
                <a:latin typeface="Arial"/>
                <a:cs typeface="Arial"/>
              </a:rPr>
              <a:t>olor</a:t>
            </a:r>
            <a:r>
              <a:rPr sz="1200" dirty="0">
                <a:solidFill>
                  <a:srgbClr val="231F20"/>
                </a:solidFill>
                <a:latin typeface="Arial"/>
                <a:cs typeface="Arial"/>
              </a:rPr>
              <a:t>e</a:t>
            </a:r>
            <a:endParaRPr sz="1200" dirty="0">
              <a:latin typeface="Arial"/>
              <a:cs typeface="Arial"/>
            </a:endParaRPr>
          </a:p>
          <a:p>
            <a:pPr>
              <a:lnSpc>
                <a:spcPts val="900"/>
              </a:lnSpc>
              <a:spcBef>
                <a:spcPts val="34"/>
              </a:spcBef>
              <a:buClr>
                <a:srgbClr val="231F20"/>
              </a:buClr>
              <a:buFont typeface="Arial"/>
              <a:buAutoNum type="arabicPlain"/>
            </a:pPr>
            <a:endParaRPr sz="900" dirty="0"/>
          </a:p>
          <a:p>
            <a:pPr marL="232847" marR="264032" indent="-213096">
              <a:lnSpc>
                <a:spcPct val="100800"/>
              </a:lnSpc>
              <a:buClr>
                <a:srgbClr val="231F20"/>
              </a:buClr>
              <a:buFont typeface="Arial"/>
              <a:buAutoNum type="arabicPlain"/>
              <a:tabLst>
                <a:tab pos="232847" algn="l"/>
              </a:tabLst>
            </a:pP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25" dirty="0">
                <a:solidFill>
                  <a:srgbClr val="231F20"/>
                </a:solidFill>
                <a:latin typeface="Arial"/>
                <a:cs typeface="Arial"/>
              </a:rPr>
              <a:t>e</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16" dirty="0">
                <a:solidFill>
                  <a:srgbClr val="231F20"/>
                </a:solidFill>
                <a:latin typeface="Arial"/>
                <a:cs typeface="Arial"/>
              </a:rPr>
              <a:t>d</a:t>
            </a:r>
            <a:r>
              <a:rPr sz="1200" spc="-8" dirty="0">
                <a:solidFill>
                  <a:srgbClr val="231F20"/>
                </a:solidFill>
                <a:latin typeface="Arial"/>
                <a:cs typeface="Arial"/>
              </a:rPr>
              <a:t>io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ni</a:t>
            </a:r>
            <a:r>
              <a:rPr sz="1200" dirty="0">
                <a:solidFill>
                  <a:srgbClr val="231F20"/>
                </a:solidFill>
                <a:latin typeface="Arial"/>
                <a:cs typeface="Arial"/>
              </a:rPr>
              <a:t>t </a:t>
            </a:r>
            <a:r>
              <a:rPr sz="1200" spc="-16" dirty="0">
                <a:solidFill>
                  <a:srgbClr val="231F20"/>
                </a:solidFill>
                <a:latin typeface="Arial"/>
                <a:cs typeface="Arial"/>
              </a:rPr>
              <a:t>adi</a:t>
            </a:r>
            <a:r>
              <a:rPr sz="1200" spc="-8" dirty="0">
                <a:solidFill>
                  <a:srgbClr val="231F20"/>
                </a:solidFill>
                <a:latin typeface="Arial"/>
                <a:cs typeface="Arial"/>
              </a:rPr>
              <a:t>t</a:t>
            </a:r>
            <a:r>
              <a:rPr sz="1200" dirty="0">
                <a:solidFill>
                  <a:srgbClr val="231F20"/>
                </a:solidFill>
                <a:latin typeface="Arial"/>
                <a:cs typeface="Arial"/>
              </a:rPr>
              <a:t>,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ni</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8" dirty="0">
                <a:solidFill>
                  <a:srgbClr val="231F20"/>
                </a:solidFill>
                <a:latin typeface="Arial"/>
                <a:cs typeface="Arial"/>
              </a:rPr>
              <a:t>i</a:t>
            </a:r>
            <a:r>
              <a:rPr sz="1200" spc="-16" dirty="0">
                <a:solidFill>
                  <a:srgbClr val="231F20"/>
                </a:solidFill>
                <a:latin typeface="Arial"/>
                <a:cs typeface="Arial"/>
              </a:rPr>
              <a:t>llu</a:t>
            </a:r>
            <a:r>
              <a:rPr sz="1200" spc="-25" dirty="0">
                <a:solidFill>
                  <a:srgbClr val="231F20"/>
                </a:solidFill>
                <a:latin typeface="Arial"/>
                <a:cs typeface="Arial"/>
              </a:rPr>
              <a:t>t</a:t>
            </a:r>
            <a:r>
              <a:rPr sz="1200" dirty="0">
                <a:solidFill>
                  <a:srgbClr val="231F20"/>
                </a:solidFill>
                <a:latin typeface="Arial"/>
                <a:cs typeface="Arial"/>
              </a:rPr>
              <a:t>e </a:t>
            </a:r>
            <a:r>
              <a:rPr sz="1200" spc="-8" dirty="0">
                <a:solidFill>
                  <a:srgbClr val="231F20"/>
                </a:solidFill>
                <a:latin typeface="Arial"/>
                <a:cs typeface="Arial"/>
              </a:rPr>
              <a:t>e</a:t>
            </a:r>
            <a:r>
              <a:rPr sz="1200" dirty="0">
                <a:solidFill>
                  <a:srgbClr val="231F20"/>
                </a:solidFill>
                <a:latin typeface="Arial"/>
                <a:cs typeface="Arial"/>
              </a:rPr>
              <a:t>l </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uero</a:t>
            </a:r>
            <a:r>
              <a:rPr sz="1200" spc="-16" dirty="0">
                <a:solidFill>
                  <a:srgbClr val="231F20"/>
                </a:solidFill>
                <a:latin typeface="Arial"/>
                <a:cs typeface="Arial"/>
              </a:rPr>
              <a:t>s</a:t>
            </a:r>
            <a:r>
              <a:rPr sz="1200" spc="-8" dirty="0">
                <a:solidFill>
                  <a:srgbClr val="231F20"/>
                </a:solidFill>
                <a:latin typeface="Arial"/>
                <a:cs typeface="Arial"/>
              </a:rPr>
              <a:t>ti</a:t>
            </a:r>
            <a:r>
              <a:rPr sz="1200" dirty="0">
                <a:solidFill>
                  <a:srgbClr val="231F20"/>
                </a:solidFill>
                <a:latin typeface="Arial"/>
                <a:cs typeface="Arial"/>
              </a:rPr>
              <a:t>e </a:t>
            </a:r>
            <a:r>
              <a:rPr sz="1200" spc="-8" dirty="0">
                <a:solidFill>
                  <a:srgbClr val="231F20"/>
                </a:solidFill>
                <a:latin typeface="Arial"/>
                <a:cs typeface="Arial"/>
              </a:rPr>
              <a:t>f</a:t>
            </a:r>
            <a:r>
              <a:rPr sz="1200" spc="-16" dirty="0">
                <a:solidFill>
                  <a:srgbClr val="231F20"/>
                </a:solidFill>
                <a:latin typeface="Arial"/>
                <a:cs typeface="Arial"/>
              </a:rPr>
              <a:t>a</a:t>
            </a:r>
            <a:r>
              <a:rPr sz="1200" dirty="0">
                <a:solidFill>
                  <a:srgbClr val="231F20"/>
                </a:solidFill>
                <a:latin typeface="Arial"/>
                <a:cs typeface="Arial"/>
              </a:rPr>
              <a:t>ci </a:t>
            </a:r>
            <a:r>
              <a:rPr sz="1200" spc="-8" dirty="0">
                <a:solidFill>
                  <a:srgbClr val="231F20"/>
                </a:solidFill>
                <a:latin typeface="Arial"/>
                <a:cs typeface="Arial"/>
              </a:rPr>
              <a:t>b</a:t>
            </a:r>
            <a:r>
              <a:rPr sz="1200" spc="-16" dirty="0">
                <a:solidFill>
                  <a:srgbClr val="231F20"/>
                </a:solidFill>
                <a:latin typeface="Arial"/>
                <a:cs typeface="Arial"/>
              </a:rPr>
              <a:t>l</a:t>
            </a:r>
            <a:r>
              <a:rPr sz="1200" dirty="0">
                <a:solidFill>
                  <a:srgbClr val="231F20"/>
                </a:solidFill>
                <a:latin typeface="Arial"/>
                <a:cs typeface="Arial"/>
              </a:rPr>
              <a:t>a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a:t>
            </a:r>
            <a:r>
              <a:rPr sz="1200" dirty="0">
                <a:solidFill>
                  <a:srgbClr val="231F20"/>
                </a:solidFill>
                <a:latin typeface="Arial"/>
                <a:cs typeface="Arial"/>
              </a:rPr>
              <a:t>e </a:t>
            </a:r>
            <a:r>
              <a:rPr sz="1200" spc="-16" dirty="0">
                <a:solidFill>
                  <a:srgbClr val="231F20"/>
                </a:solidFill>
                <a:latin typeface="Arial"/>
                <a:cs typeface="Arial"/>
              </a:rPr>
              <a:t>mini</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iu</a:t>
            </a:r>
            <a:r>
              <a:rPr sz="1200" spc="-8" dirty="0">
                <a:solidFill>
                  <a:srgbClr val="231F20"/>
                </a:solidFill>
                <a:latin typeface="Arial"/>
                <a:cs typeface="Arial"/>
              </a:rPr>
              <a:t>r</a:t>
            </a:r>
            <a:r>
              <a:rPr sz="1200" dirty="0">
                <a:solidFill>
                  <a:srgbClr val="231F20"/>
                </a:solidFill>
                <a:latin typeface="Arial"/>
                <a:cs typeface="Arial"/>
              </a:rPr>
              <a:t>e </a:t>
            </a:r>
            <a:r>
              <a:rPr sz="1200" spc="-8" dirty="0">
                <a:solidFill>
                  <a:srgbClr val="231F20"/>
                </a:solidFill>
                <a:latin typeface="Arial"/>
                <a:cs typeface="Arial"/>
              </a:rPr>
              <a:t>ti</a:t>
            </a:r>
            <a:r>
              <a:rPr sz="1200" dirty="0">
                <a:solidFill>
                  <a:srgbClr val="231F20"/>
                </a:solidFill>
                <a:latin typeface="Arial"/>
                <a:cs typeface="Arial"/>
              </a:rPr>
              <a:t>o </a:t>
            </a:r>
            <a:r>
              <a:rPr sz="1200" spc="-8" dirty="0">
                <a:solidFill>
                  <a:srgbClr val="231F20"/>
                </a:solidFill>
                <a:latin typeface="Arial"/>
                <a:cs typeface="Arial"/>
              </a:rPr>
              <a:t>dolor</a:t>
            </a:r>
            <a:r>
              <a:rPr sz="1200" dirty="0">
                <a:solidFill>
                  <a:srgbClr val="231F20"/>
                </a:solidFill>
                <a:latin typeface="Arial"/>
                <a:cs typeface="Arial"/>
              </a:rPr>
              <a:t>e </a:t>
            </a:r>
            <a:r>
              <a:rPr sz="1200" spc="-25" dirty="0">
                <a:solidFill>
                  <a:srgbClr val="231F20"/>
                </a:solidFill>
                <a:latin typeface="Arial"/>
                <a:cs typeface="Arial"/>
              </a:rPr>
              <a:t>te</a:t>
            </a:r>
            <a:r>
              <a:rPr sz="1200" spc="-8" dirty="0">
                <a:solidFill>
                  <a:srgbClr val="231F20"/>
                </a:solidFill>
                <a:latin typeface="Arial"/>
                <a:cs typeface="Arial"/>
              </a:rPr>
              <a:t>t</a:t>
            </a:r>
            <a:r>
              <a:rPr sz="1200" dirty="0">
                <a:solidFill>
                  <a:srgbClr val="231F20"/>
                </a:solidFill>
                <a:latin typeface="Arial"/>
                <a:cs typeface="Arial"/>
              </a:rPr>
              <a:t>, </a:t>
            </a:r>
            <a:r>
              <a:rPr sz="1200" spc="-25" dirty="0">
                <a:solidFill>
                  <a:srgbClr val="231F20"/>
                </a:solidFill>
                <a:latin typeface="Arial"/>
                <a:cs typeface="Arial"/>
              </a:rPr>
              <a:t>v</a:t>
            </a:r>
            <a:r>
              <a:rPr sz="1200" spc="-8" dirty="0">
                <a:solidFill>
                  <a:srgbClr val="231F20"/>
                </a:solidFill>
                <a:latin typeface="Arial"/>
                <a:cs typeface="Arial"/>
              </a:rPr>
              <a:t>olobo</a:t>
            </a:r>
            <a:r>
              <a:rPr sz="1200" dirty="0">
                <a:solidFill>
                  <a:srgbClr val="231F20"/>
                </a:solidFill>
                <a:latin typeface="Arial"/>
                <a:cs typeface="Arial"/>
              </a:rPr>
              <a:t>r </a:t>
            </a:r>
            <a:r>
              <a:rPr sz="1200" spc="-16" dirty="0">
                <a:solidFill>
                  <a:srgbClr val="231F20"/>
                </a:solidFill>
                <a:latin typeface="Arial"/>
                <a:cs typeface="Arial"/>
              </a:rPr>
              <a:t>s</a:t>
            </a:r>
            <a:r>
              <a:rPr sz="1200" spc="-25" dirty="0">
                <a:solidFill>
                  <a:srgbClr val="231F20"/>
                </a:solidFill>
                <a:latin typeface="Arial"/>
                <a:cs typeface="Arial"/>
              </a:rPr>
              <a:t>i</a:t>
            </a:r>
            <a:r>
              <a:rPr sz="1200" dirty="0">
                <a:solidFill>
                  <a:srgbClr val="231F20"/>
                </a:solidFill>
                <a:latin typeface="Arial"/>
                <a:cs typeface="Arial"/>
              </a:rPr>
              <a:t>.</a:t>
            </a:r>
            <a:endParaRPr sz="1200" dirty="0">
              <a:latin typeface="Arial"/>
              <a:cs typeface="Arial"/>
            </a:endParaRPr>
          </a:p>
          <a:p>
            <a:pPr>
              <a:lnSpc>
                <a:spcPts val="900"/>
              </a:lnSpc>
              <a:spcBef>
                <a:spcPts val="34"/>
              </a:spcBef>
              <a:buClr>
                <a:srgbClr val="231F20"/>
              </a:buClr>
              <a:buFont typeface="Arial"/>
              <a:buAutoNum type="arabicPlain"/>
            </a:pPr>
            <a:endParaRPr sz="900" dirty="0"/>
          </a:p>
          <a:p>
            <a:pPr marL="232847" marR="174635" indent="-213096">
              <a:lnSpc>
                <a:spcPct val="100800"/>
              </a:lnSpc>
              <a:buClr>
                <a:srgbClr val="231F20"/>
              </a:buClr>
              <a:buFont typeface="Arial"/>
              <a:buAutoNum type="arabicPlain"/>
              <a:tabLst>
                <a:tab pos="232847" algn="l"/>
              </a:tabLst>
            </a:pPr>
            <a:r>
              <a:rPr sz="1200" spc="-65" dirty="0">
                <a:solidFill>
                  <a:srgbClr val="231F20"/>
                </a:solidFill>
                <a:latin typeface="Arial"/>
                <a:cs typeface="Arial"/>
              </a:rPr>
              <a:t>V</a:t>
            </a:r>
            <a:r>
              <a:rPr sz="1200" spc="-8" dirty="0">
                <a:solidFill>
                  <a:srgbClr val="231F20"/>
                </a:solidFill>
                <a:latin typeface="Arial"/>
                <a:cs typeface="Arial"/>
              </a:rPr>
              <a:t>e</a:t>
            </a:r>
            <a:r>
              <a:rPr sz="1200" spc="-16" dirty="0">
                <a:solidFill>
                  <a:srgbClr val="231F20"/>
                </a:solidFill>
                <a:latin typeface="Arial"/>
                <a:cs typeface="Arial"/>
              </a:rPr>
              <a:t>li</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en</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qua</a:t>
            </a:r>
            <a:r>
              <a:rPr sz="1200" dirty="0">
                <a:solidFill>
                  <a:srgbClr val="231F20"/>
                </a:solidFill>
                <a:latin typeface="Arial"/>
                <a:cs typeface="Arial"/>
              </a:rPr>
              <a:t>t </a:t>
            </a:r>
            <a:r>
              <a:rPr sz="1200" spc="-16" dirty="0">
                <a:solidFill>
                  <a:srgbClr val="231F20"/>
                </a:solidFill>
                <a:latin typeface="Arial"/>
                <a:cs typeface="Arial"/>
              </a:rPr>
              <a:t>ius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a:t>
            </a:r>
            <a:r>
              <a:rPr sz="1200" dirty="0">
                <a:solidFill>
                  <a:srgbClr val="231F20"/>
                </a:solidFill>
                <a:latin typeface="Arial"/>
                <a:cs typeface="Arial"/>
              </a:rPr>
              <a:t>d </a:t>
            </a:r>
            <a:r>
              <a:rPr sz="1200" spc="-8" dirty="0">
                <a:solidFill>
                  <a:srgbClr val="231F20"/>
                </a:solidFill>
                <a:latin typeface="Arial"/>
                <a:cs typeface="Arial"/>
              </a:rPr>
              <a:t>er</a:t>
            </a:r>
            <a:r>
              <a:rPr sz="1200" spc="-16" dirty="0">
                <a:solidFill>
                  <a:srgbClr val="231F20"/>
                </a:solidFill>
                <a:latin typeface="Arial"/>
                <a:cs typeface="Arial"/>
              </a:rPr>
              <a:t>a</a:t>
            </a:r>
            <a:r>
              <a:rPr sz="1200" spc="-8" dirty="0">
                <a:solidFill>
                  <a:srgbClr val="231F20"/>
                </a:solidFill>
                <a:latin typeface="Arial"/>
                <a:cs typeface="Arial"/>
              </a:rPr>
              <a:t>ese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t </a:t>
            </a:r>
            <a:r>
              <a:rPr sz="1200" spc="-8" dirty="0">
                <a:solidFill>
                  <a:srgbClr val="231F20"/>
                </a:solidFill>
                <a:latin typeface="Arial"/>
                <a:cs typeface="Arial"/>
              </a:rPr>
              <a:t>d</a:t>
            </a:r>
            <a:r>
              <a:rPr sz="1200" dirty="0">
                <a:solidFill>
                  <a:srgbClr val="231F20"/>
                </a:solidFill>
                <a:latin typeface="Arial"/>
                <a:cs typeface="Arial"/>
              </a:rPr>
              <a:t>o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nu</a:t>
            </a:r>
            <a:r>
              <a:rPr sz="1200" spc="-8" dirty="0">
                <a:solidFill>
                  <a:srgbClr val="231F20"/>
                </a:solidFill>
                <a:latin typeface="Arial"/>
                <a:cs typeface="Arial"/>
              </a:rPr>
              <a:t>mmo</a:t>
            </a:r>
            <a:r>
              <a:rPr sz="1200" dirty="0">
                <a:solidFill>
                  <a:srgbClr val="231F20"/>
                </a:solidFill>
                <a:latin typeface="Arial"/>
                <a:cs typeface="Arial"/>
              </a:rPr>
              <a:t>d </a:t>
            </a:r>
            <a:r>
              <a:rPr sz="1200" spc="-8" dirty="0">
                <a:solidFill>
                  <a:srgbClr val="231F20"/>
                </a:solidFill>
                <a:latin typeface="Arial"/>
                <a:cs typeface="Arial"/>
              </a:rPr>
              <a:t>e</a:t>
            </a:r>
            <a:r>
              <a:rPr sz="1200" dirty="0">
                <a:solidFill>
                  <a:srgbClr val="231F20"/>
                </a:solidFill>
                <a:latin typeface="Arial"/>
                <a:cs typeface="Arial"/>
              </a:rPr>
              <a:t>a </a:t>
            </a:r>
            <a:r>
              <a:rPr sz="1200" spc="-16" dirty="0">
                <a:solidFill>
                  <a:srgbClr val="231F20"/>
                </a:solidFill>
                <a:latin typeface="Arial"/>
                <a:cs typeface="Arial"/>
              </a:rPr>
              <a:t>al</a:t>
            </a:r>
            <a:r>
              <a:rPr sz="1200" spc="-8" dirty="0">
                <a:solidFill>
                  <a:srgbClr val="231F20"/>
                </a:solidFill>
                <a:latin typeface="Arial"/>
                <a:cs typeface="Arial"/>
              </a:rPr>
              <a:t>is</a:t>
            </a:r>
            <a:r>
              <a:rPr sz="1200" dirty="0">
                <a:solidFill>
                  <a:srgbClr val="231F20"/>
                </a:solidFill>
                <a:latin typeface="Arial"/>
                <a:cs typeface="Arial"/>
              </a:rPr>
              <a:t>ci </a:t>
            </a:r>
            <a:r>
              <a:rPr sz="1200" spc="-8" dirty="0">
                <a:solidFill>
                  <a:srgbClr val="231F20"/>
                </a:solidFill>
                <a:latin typeface="Arial"/>
                <a:cs typeface="Arial"/>
              </a:rPr>
              <a:t>ti</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8" dirty="0">
                <a:solidFill>
                  <a:srgbClr val="231F20"/>
                </a:solidFill>
                <a:latin typeface="Arial"/>
                <a:cs typeface="Arial"/>
              </a:rPr>
              <a:t>e</a:t>
            </a:r>
            <a:r>
              <a:rPr sz="1200" dirty="0">
                <a:solidFill>
                  <a:srgbClr val="231F20"/>
                </a:solidFill>
                <a:latin typeface="Arial"/>
                <a:cs typeface="Arial"/>
              </a:rPr>
              <a:t>a </a:t>
            </a:r>
            <a:r>
              <a:rPr sz="1200" spc="8" dirty="0">
                <a:solidFill>
                  <a:srgbClr val="231F20"/>
                </a:solidFill>
                <a:latin typeface="Arial"/>
                <a:cs typeface="Arial"/>
              </a:rPr>
              <a:t>c</a:t>
            </a:r>
            <a:r>
              <a:rPr sz="1200" spc="-8" dirty="0">
                <a:solidFill>
                  <a:srgbClr val="231F20"/>
                </a:solidFill>
                <a:latin typeface="Arial"/>
                <a:cs typeface="Arial"/>
              </a:rPr>
              <a:t>ommod</a:t>
            </a:r>
            <a:r>
              <a:rPr sz="1200" dirty="0">
                <a:solidFill>
                  <a:srgbClr val="231F20"/>
                </a:solidFill>
                <a:latin typeface="Arial"/>
                <a:cs typeface="Arial"/>
              </a:rPr>
              <a:t>o </a:t>
            </a:r>
            <a:r>
              <a:rPr sz="1200" spc="-8" dirty="0">
                <a:solidFill>
                  <a:srgbClr val="231F20"/>
                </a:solidFill>
                <a:latin typeface="Arial"/>
                <a:cs typeface="Arial"/>
              </a:rPr>
              <a:t>lo</a:t>
            </a:r>
            <a:r>
              <a:rPr sz="1200" spc="33" dirty="0">
                <a:solidFill>
                  <a:srgbClr val="231F20"/>
                </a:solidFill>
                <a:latin typeface="Arial"/>
                <a:cs typeface="Arial"/>
              </a:rPr>
              <a:t>r</a:t>
            </a:r>
            <a:r>
              <a:rPr sz="1200" spc="-8" dirty="0">
                <a:solidFill>
                  <a:srgbClr val="231F20"/>
                </a:solidFill>
                <a:latin typeface="Arial"/>
                <a:cs typeface="Arial"/>
              </a:rPr>
              <a:t>ti</a:t>
            </a:r>
            <a:r>
              <a:rPr sz="1200" dirty="0">
                <a:solidFill>
                  <a:srgbClr val="231F20"/>
                </a:solidFill>
                <a:latin typeface="Arial"/>
                <a:cs typeface="Arial"/>
              </a:rPr>
              <a:t>s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om</a:t>
            </a:r>
            <a:r>
              <a:rPr sz="1200" spc="-33" dirty="0">
                <a:solidFill>
                  <a:srgbClr val="231F20"/>
                </a:solidFill>
                <a:latin typeface="Arial"/>
                <a:cs typeface="Arial"/>
              </a:rPr>
              <a:t>m</a:t>
            </a:r>
            <a:r>
              <a:rPr sz="1200" dirty="0">
                <a:solidFill>
                  <a:srgbClr val="231F20"/>
                </a:solidFill>
                <a:latin typeface="Arial"/>
                <a:cs typeface="Arial"/>
              </a:rPr>
              <a:t>y </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t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dirty="0">
                <a:solidFill>
                  <a:srgbClr val="231F20"/>
                </a:solidFill>
                <a:latin typeface="Arial"/>
                <a:cs typeface="Arial"/>
              </a:rPr>
              <a:t>t </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m </a:t>
            </a:r>
            <a:r>
              <a:rPr sz="1200" spc="-8" dirty="0">
                <a:solidFill>
                  <a:srgbClr val="231F20"/>
                </a:solidFill>
                <a:latin typeface="Arial"/>
                <a:cs typeface="Arial"/>
              </a:rPr>
              <a:t>er</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lla</a:t>
            </a:r>
            <a:r>
              <a:rPr sz="1200" dirty="0">
                <a:solidFill>
                  <a:srgbClr val="231F20"/>
                </a:solidFill>
                <a:latin typeface="Arial"/>
                <a:cs typeface="Arial"/>
              </a:rPr>
              <a:t>n </a:t>
            </a:r>
            <a:r>
              <a:rPr sz="1200" spc="-8" dirty="0">
                <a:solidFill>
                  <a:srgbClr val="231F20"/>
                </a:solidFill>
                <a:latin typeface="Arial"/>
                <a:cs typeface="Arial"/>
              </a:rPr>
              <a:t>e</a:t>
            </a:r>
            <a:r>
              <a:rPr sz="1200" dirty="0">
                <a:solidFill>
                  <a:srgbClr val="231F20"/>
                </a:solidFill>
                <a:latin typeface="Arial"/>
                <a:cs typeface="Arial"/>
              </a:rPr>
              <a:t>u </a:t>
            </a:r>
            <a:r>
              <a:rPr sz="1200" spc="-16" dirty="0">
                <a:solidFill>
                  <a:srgbClr val="231F20"/>
                </a:solidFill>
                <a:latin typeface="Arial"/>
                <a:cs typeface="Arial"/>
              </a:rPr>
              <a:t>f</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u</a:t>
            </a:r>
            <a:r>
              <a:rPr sz="1200" dirty="0">
                <a:solidFill>
                  <a:srgbClr val="231F20"/>
                </a:solidFill>
                <a:latin typeface="Arial"/>
                <a:cs typeface="Arial"/>
              </a:rPr>
              <a:t>e </a:t>
            </a:r>
            <a:r>
              <a:rPr sz="1200" spc="-8" dirty="0">
                <a:solidFill>
                  <a:srgbClr val="231F20"/>
                </a:solidFill>
                <a:latin typeface="Arial"/>
                <a:cs typeface="Arial"/>
              </a:rPr>
              <a:t>m</a:t>
            </a:r>
            <a:r>
              <a:rPr sz="1200" spc="-16" dirty="0">
                <a:solidFill>
                  <a:srgbClr val="231F20"/>
                </a:solidFill>
                <a:latin typeface="Arial"/>
                <a:cs typeface="Arial"/>
              </a:rPr>
              <a:t>agn</a:t>
            </a:r>
            <a:r>
              <a:rPr sz="1200" spc="-8" dirty="0">
                <a:solidFill>
                  <a:srgbClr val="231F20"/>
                </a:solidFill>
                <a:latin typeface="Arial"/>
                <a:cs typeface="Arial"/>
              </a:rPr>
              <a:t>is</a:t>
            </a:r>
            <a:r>
              <a:rPr sz="1200" dirty="0">
                <a:solidFill>
                  <a:srgbClr val="231F20"/>
                </a:solidFill>
                <a:latin typeface="Arial"/>
                <a:cs typeface="Arial"/>
              </a:rPr>
              <a:t>l </a:t>
            </a:r>
            <a:r>
              <a:rPr sz="1200" spc="-16" dirty="0">
                <a:solidFill>
                  <a:srgbClr val="231F20"/>
                </a:solidFill>
                <a:latin typeface="Arial"/>
                <a:cs typeface="Arial"/>
              </a:rPr>
              <a:t>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 </a:t>
            </a:r>
            <a:r>
              <a:rPr sz="1200" spc="-16" dirty="0">
                <a:solidFill>
                  <a:srgbClr val="231F20"/>
                </a:solidFill>
                <a:latin typeface="Arial"/>
                <a:cs typeface="Arial"/>
              </a:rPr>
              <a:t>au</a:t>
            </a:r>
            <a:r>
              <a:rPr sz="1200" dirty="0">
                <a:solidFill>
                  <a:srgbClr val="231F20"/>
                </a:solidFill>
                <a:latin typeface="Arial"/>
                <a:cs typeface="Arial"/>
              </a:rPr>
              <a:t>t</a:t>
            </a:r>
            <a:r>
              <a:rPr sz="1200" spc="-16" dirty="0">
                <a:solidFill>
                  <a:srgbClr val="231F20"/>
                </a:solidFill>
                <a:latin typeface="Arial"/>
                <a:cs typeface="Arial"/>
              </a:rPr>
              <a:t>a</a:t>
            </a:r>
            <a:r>
              <a:rPr sz="1200" spc="-8" dirty="0">
                <a:solidFill>
                  <a:srgbClr val="231F20"/>
                </a:solidFill>
                <a:latin typeface="Arial"/>
                <a:cs typeface="Arial"/>
              </a:rPr>
              <a:t>t</a:t>
            </a:r>
            <a:r>
              <a:rPr sz="1200" dirty="0">
                <a:solidFill>
                  <a:srgbClr val="231F20"/>
                </a:solidFill>
                <a:latin typeface="Arial"/>
                <a:cs typeface="Arial"/>
              </a:rPr>
              <a:t>.</a:t>
            </a:r>
            <a:endParaRPr sz="1200" dirty="0">
              <a:latin typeface="Arial"/>
              <a:cs typeface="Arial"/>
            </a:endParaRPr>
          </a:p>
          <a:p>
            <a:pPr>
              <a:lnSpc>
                <a:spcPts val="900"/>
              </a:lnSpc>
              <a:spcBef>
                <a:spcPts val="46"/>
              </a:spcBef>
              <a:buClr>
                <a:srgbClr val="231F20"/>
              </a:buClr>
              <a:buFont typeface="Arial"/>
              <a:buAutoNum type="arabicPlain"/>
            </a:pPr>
            <a:endParaRPr sz="900" dirty="0"/>
          </a:p>
          <a:p>
            <a:pPr marL="232847" indent="-213096">
              <a:buClr>
                <a:srgbClr val="231F20"/>
              </a:buClr>
              <a:buFont typeface="Arial"/>
              <a:buAutoNum type="arabicPlain"/>
              <a:tabLst>
                <a:tab pos="232847" algn="l"/>
              </a:tabLst>
            </a:pPr>
            <a:r>
              <a:rPr sz="1200" spc="-16" dirty="0">
                <a:solidFill>
                  <a:srgbClr val="231F20"/>
                </a:solidFill>
                <a:latin typeface="Arial"/>
                <a:cs typeface="Arial"/>
              </a:rPr>
              <a:t>U</a:t>
            </a:r>
            <a:r>
              <a:rPr sz="1200" dirty="0">
                <a:solidFill>
                  <a:srgbClr val="231F20"/>
                </a:solidFill>
                <a:latin typeface="Arial"/>
                <a:cs typeface="Arial"/>
              </a:rPr>
              <a:t>t </a:t>
            </a:r>
            <a:r>
              <a:rPr sz="1200" spc="-8" dirty="0">
                <a:solidFill>
                  <a:srgbClr val="231F20"/>
                </a:solidFill>
                <a:latin typeface="Arial"/>
                <a:cs typeface="Arial"/>
              </a:rPr>
              <a:t>no</a:t>
            </a:r>
            <a:r>
              <a:rPr sz="1200" spc="-16" dirty="0">
                <a:solidFill>
                  <a:srgbClr val="231F20"/>
                </a:solidFill>
                <a:latin typeface="Arial"/>
                <a:cs typeface="Arial"/>
              </a:rPr>
              <a:t>s</a:t>
            </a:r>
            <a:r>
              <a:rPr sz="1200" spc="-8" dirty="0">
                <a:solidFill>
                  <a:srgbClr val="231F20"/>
                </a:solidFill>
                <a:latin typeface="Arial"/>
                <a:cs typeface="Arial"/>
              </a:rPr>
              <a:t>tio</a:t>
            </a:r>
            <a:r>
              <a:rPr sz="1200" spc="-16" dirty="0">
                <a:solidFill>
                  <a:srgbClr val="231F20"/>
                </a:solidFill>
                <a:latin typeface="Arial"/>
                <a:cs typeface="Arial"/>
              </a:rPr>
              <a:t>n</a:t>
            </a:r>
            <a:r>
              <a:rPr sz="1200" spc="-8" dirty="0">
                <a:solidFill>
                  <a:srgbClr val="231F20"/>
                </a:solidFill>
                <a:latin typeface="Arial"/>
                <a:cs typeface="Arial"/>
              </a:rPr>
              <a:t>se</a:t>
            </a:r>
            <a:r>
              <a:rPr sz="1200" dirty="0">
                <a:solidFill>
                  <a:srgbClr val="231F20"/>
                </a:solidFill>
                <a:latin typeface="Arial"/>
                <a:cs typeface="Arial"/>
              </a:rPr>
              <a:t>d </a:t>
            </a:r>
            <a:r>
              <a:rPr sz="1200" spc="-8" dirty="0">
                <a:solidFill>
                  <a:srgbClr val="231F20"/>
                </a:solidFill>
                <a:latin typeface="Arial"/>
                <a:cs typeface="Arial"/>
              </a:rPr>
              <a:t>molobor</a:t>
            </a:r>
            <a:r>
              <a:rPr sz="1200" dirty="0">
                <a:solidFill>
                  <a:srgbClr val="231F20"/>
                </a:solidFill>
                <a:latin typeface="Arial"/>
                <a:cs typeface="Arial"/>
              </a:rPr>
              <a:t>e </a:t>
            </a:r>
            <a:r>
              <a:rPr sz="1200" spc="-16" dirty="0">
                <a:solidFill>
                  <a:srgbClr val="231F20"/>
                </a:solidFill>
                <a:latin typeface="Arial"/>
                <a:cs typeface="Arial"/>
              </a:rPr>
              <a:t>f</a:t>
            </a:r>
            <a:r>
              <a:rPr sz="1200" spc="-8" dirty="0">
                <a:solidFill>
                  <a:srgbClr val="231F20"/>
                </a:solidFill>
                <a:latin typeface="Arial"/>
                <a:cs typeface="Arial"/>
              </a:rPr>
              <a:t>eu</a:t>
            </a:r>
            <a:r>
              <a:rPr sz="1200" spc="-16" dirty="0">
                <a:solidFill>
                  <a:srgbClr val="231F20"/>
                </a:solidFill>
                <a:latin typeface="Arial"/>
                <a:cs typeface="Arial"/>
              </a:rPr>
              <a:t>g</a:t>
            </a:r>
            <a:r>
              <a:rPr sz="1200" spc="-8" dirty="0">
                <a:solidFill>
                  <a:srgbClr val="231F20"/>
                </a:solidFill>
                <a:latin typeface="Arial"/>
                <a:cs typeface="Arial"/>
              </a:rPr>
              <a:t>i</a:t>
            </a:r>
            <a:r>
              <a:rPr sz="1200" spc="-16" dirty="0">
                <a:solidFill>
                  <a:srgbClr val="231F20"/>
                </a:solidFill>
                <a:latin typeface="Arial"/>
                <a:cs typeface="Arial"/>
              </a:rPr>
              <a:t>a</a:t>
            </a:r>
            <a:r>
              <a:rPr sz="1200" dirty="0">
                <a:solidFill>
                  <a:srgbClr val="231F20"/>
                </a:solidFill>
                <a:latin typeface="Arial"/>
                <a:cs typeface="Arial"/>
              </a:rPr>
              <a:t>m </a:t>
            </a:r>
            <a:r>
              <a:rPr sz="1200" spc="-16" dirty="0">
                <a:solidFill>
                  <a:srgbClr val="231F20"/>
                </a:solidFill>
                <a:latin typeface="Arial"/>
                <a:cs typeface="Arial"/>
              </a:rPr>
              <a:t>qu</a:t>
            </a:r>
            <a:r>
              <a:rPr sz="1200" spc="-8" dirty="0">
                <a:solidFill>
                  <a:srgbClr val="231F20"/>
                </a:solidFill>
                <a:latin typeface="Arial"/>
                <a:cs typeface="Arial"/>
              </a:rPr>
              <a:t>is</a:t>
            </a:r>
            <a:r>
              <a:rPr sz="1200" dirty="0">
                <a:solidFill>
                  <a:srgbClr val="231F20"/>
                </a:solidFill>
                <a:latin typeface="Arial"/>
                <a:cs typeface="Arial"/>
              </a:rPr>
              <a:t>c</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er</a:t>
            </a:r>
            <a:r>
              <a:rPr sz="1200" spc="-16" dirty="0">
                <a:solidFill>
                  <a:srgbClr val="231F20"/>
                </a:solidFill>
                <a:latin typeface="Arial"/>
                <a:cs typeface="Arial"/>
              </a:rPr>
              <a:t>a</a:t>
            </a:r>
            <a:r>
              <a:rPr sz="1200" spc="-8" dirty="0">
                <a:solidFill>
                  <a:srgbClr val="231F20"/>
                </a:solidFill>
                <a:latin typeface="Arial"/>
                <a:cs typeface="Arial"/>
              </a:rPr>
              <a:t>es</a:t>
            </a:r>
            <a:r>
              <a:rPr sz="1200" dirty="0">
                <a:solidFill>
                  <a:srgbClr val="231F20"/>
                </a:solidFill>
                <a:latin typeface="Arial"/>
                <a:cs typeface="Arial"/>
              </a:rPr>
              <a:t>e </a:t>
            </a:r>
            <a:r>
              <a:rPr sz="1200" spc="-8" dirty="0">
                <a:solidFill>
                  <a:srgbClr val="231F20"/>
                </a:solidFill>
                <a:latin typeface="Arial"/>
                <a:cs typeface="Arial"/>
              </a:rPr>
              <a:t>t</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a:t>
            </a:r>
            <a:endParaRPr sz="1200" dirty="0">
              <a:latin typeface="Arial"/>
              <a:cs typeface="Arial"/>
            </a:endParaRPr>
          </a:p>
          <a:p>
            <a:pPr marL="232847" marR="15592">
              <a:lnSpc>
                <a:spcPct val="100800"/>
              </a:lnSpc>
            </a:pPr>
            <a:r>
              <a:rPr sz="1200" spc="-25" dirty="0">
                <a:solidFill>
                  <a:srgbClr val="231F20"/>
                </a:solidFill>
                <a:latin typeface="Arial"/>
                <a:cs typeface="Arial"/>
              </a:rPr>
              <a:t>e</a:t>
            </a:r>
            <a:r>
              <a:rPr sz="1200" spc="-16" dirty="0">
                <a:solidFill>
                  <a:srgbClr val="231F20"/>
                </a:solidFill>
                <a:latin typeface="Arial"/>
                <a:cs typeface="Arial"/>
              </a:rPr>
              <a:t>t</a:t>
            </a:r>
            <a:r>
              <a:rPr sz="1200" spc="-8" dirty="0">
                <a:solidFill>
                  <a:srgbClr val="231F20"/>
                </a:solidFill>
                <a:latin typeface="Arial"/>
                <a:cs typeface="Arial"/>
              </a:rPr>
              <a:t>u</a:t>
            </a:r>
            <a:r>
              <a:rPr sz="1200" dirty="0">
                <a:solidFill>
                  <a:srgbClr val="231F20"/>
                </a:solidFill>
                <a:latin typeface="Arial"/>
                <a:cs typeface="Arial"/>
              </a:rPr>
              <a:t>e </a:t>
            </a:r>
            <a:r>
              <a:rPr sz="1200" spc="-16" dirty="0">
                <a:solidFill>
                  <a:srgbClr val="231F20"/>
                </a:solidFill>
                <a:latin typeface="Arial"/>
                <a:cs typeface="Arial"/>
              </a:rPr>
              <a:t>di</a:t>
            </a:r>
            <a:r>
              <a:rPr sz="1200" dirty="0">
                <a:solidFill>
                  <a:srgbClr val="231F20"/>
                </a:solidFill>
                <a:latin typeface="Arial"/>
                <a:cs typeface="Arial"/>
              </a:rPr>
              <a:t>t </a:t>
            </a:r>
            <a:r>
              <a:rPr sz="1200" spc="-25" dirty="0">
                <a:solidFill>
                  <a:srgbClr val="231F20"/>
                </a:solidFill>
                <a:latin typeface="Arial"/>
                <a:cs typeface="Arial"/>
              </a:rPr>
              <a:t>ate</a:t>
            </a:r>
            <a:r>
              <a:rPr sz="1200" spc="-16" dirty="0">
                <a:solidFill>
                  <a:srgbClr val="231F20"/>
                </a:solidFill>
                <a:latin typeface="Arial"/>
                <a:cs typeface="Arial"/>
              </a:rPr>
              <a:t>tu</a:t>
            </a:r>
            <a:r>
              <a:rPr sz="1200" dirty="0">
                <a:solidFill>
                  <a:srgbClr val="231F20"/>
                </a:solidFill>
                <a:latin typeface="Arial"/>
                <a:cs typeface="Arial"/>
              </a:rPr>
              <a:t>m </a:t>
            </a:r>
            <a:r>
              <a:rPr sz="1200" spc="-16" dirty="0">
                <a:solidFill>
                  <a:srgbClr val="231F20"/>
                </a:solidFill>
                <a:latin typeface="Arial"/>
                <a:cs typeface="Arial"/>
              </a:rPr>
              <a:t>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 </a:t>
            </a:r>
            <a:r>
              <a:rPr sz="1200" spc="-16" dirty="0">
                <a:solidFill>
                  <a:srgbClr val="231F20"/>
                </a:solidFill>
                <a:latin typeface="Arial"/>
                <a:cs typeface="Arial"/>
              </a:rPr>
              <a:t>ini</a:t>
            </a:r>
            <a:r>
              <a:rPr sz="1200" dirty="0">
                <a:solidFill>
                  <a:srgbClr val="231F20"/>
                </a:solidFill>
                <a:latin typeface="Arial"/>
                <a:cs typeface="Arial"/>
              </a:rPr>
              <a:t>m </a:t>
            </a:r>
            <a:r>
              <a:rPr sz="1200" spc="-41" dirty="0">
                <a:solidFill>
                  <a:srgbClr val="231F20"/>
                </a:solidFill>
                <a:latin typeface="Arial"/>
                <a:cs typeface="Arial"/>
              </a:rPr>
              <a:t>e</a:t>
            </a:r>
            <a:r>
              <a:rPr sz="1200" dirty="0">
                <a:solidFill>
                  <a:srgbClr val="231F20"/>
                </a:solidFill>
                <a:latin typeface="Arial"/>
                <a:cs typeface="Arial"/>
              </a:rPr>
              <a:t>x </a:t>
            </a:r>
            <a:r>
              <a:rPr sz="1200" spc="-41" dirty="0">
                <a:solidFill>
                  <a:srgbClr val="231F20"/>
                </a:solidFill>
                <a:latin typeface="Arial"/>
                <a:cs typeface="Arial"/>
              </a:rPr>
              <a:t>e</a:t>
            </a:r>
            <a:r>
              <a:rPr sz="1200" spc="-33" dirty="0">
                <a:solidFill>
                  <a:srgbClr val="231F20"/>
                </a:solidFill>
                <a:latin typeface="Arial"/>
                <a:cs typeface="Arial"/>
              </a:rPr>
              <a:t>x</a:t>
            </a:r>
            <a:r>
              <a:rPr sz="1200" spc="-8" dirty="0">
                <a:solidFill>
                  <a:srgbClr val="231F20"/>
                </a:solidFill>
                <a:latin typeface="Arial"/>
                <a:cs typeface="Arial"/>
              </a:rPr>
              <a:t>er</a:t>
            </a:r>
            <a:r>
              <a:rPr sz="1200" dirty="0">
                <a:solidFill>
                  <a:srgbClr val="231F20"/>
                </a:solidFill>
                <a:latin typeface="Arial"/>
                <a:cs typeface="Arial"/>
              </a:rPr>
              <a:t>c</a:t>
            </a:r>
            <a:r>
              <a:rPr sz="1200" spc="-16" dirty="0">
                <a:solidFill>
                  <a:srgbClr val="231F20"/>
                </a:solidFill>
                <a:latin typeface="Arial"/>
                <a:cs typeface="Arial"/>
              </a:rPr>
              <a:t>i</a:t>
            </a:r>
            <a:r>
              <a:rPr sz="1200" dirty="0">
                <a:solidFill>
                  <a:srgbClr val="231F20"/>
                </a:solidFill>
                <a:latin typeface="Arial"/>
                <a:cs typeface="Arial"/>
              </a:rPr>
              <a:t>n c</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dirty="0">
                <a:solidFill>
                  <a:srgbClr val="231F20"/>
                </a:solidFill>
                <a:latin typeface="Arial"/>
                <a:cs typeface="Arial"/>
              </a:rPr>
              <a:t>ci </a:t>
            </a:r>
            <a:r>
              <a:rPr sz="1200" spc="-25" dirty="0">
                <a:solidFill>
                  <a:srgbClr val="231F20"/>
                </a:solidFill>
                <a:latin typeface="Arial"/>
                <a:cs typeface="Arial"/>
              </a:rPr>
              <a:t>e</a:t>
            </a:r>
            <a:r>
              <a:rPr sz="1200" dirty="0">
                <a:solidFill>
                  <a:srgbClr val="231F20"/>
                </a:solidFill>
                <a:latin typeface="Arial"/>
                <a:cs typeface="Arial"/>
              </a:rPr>
              <a:t>t </a:t>
            </a:r>
            <a:r>
              <a:rPr sz="1200" spc="-16" dirty="0">
                <a:solidFill>
                  <a:srgbClr val="231F20"/>
                </a:solidFill>
                <a:latin typeface="Arial"/>
                <a:cs typeface="Arial"/>
              </a:rPr>
              <a:t>lu</a:t>
            </a:r>
            <a:r>
              <a:rPr sz="1200" dirty="0">
                <a:solidFill>
                  <a:srgbClr val="231F20"/>
                </a:solidFill>
                <a:latin typeface="Arial"/>
                <a:cs typeface="Arial"/>
              </a:rPr>
              <a:t>t </a:t>
            </a:r>
            <a:r>
              <a:rPr sz="1200" spc="-16" dirty="0">
                <a:solidFill>
                  <a:srgbClr val="231F20"/>
                </a:solidFill>
                <a:latin typeface="Arial"/>
                <a:cs typeface="Arial"/>
              </a:rPr>
              <a:t>in</a:t>
            </a:r>
            <a:r>
              <a:rPr sz="1200" dirty="0">
                <a:solidFill>
                  <a:srgbClr val="231F20"/>
                </a:solidFill>
                <a:latin typeface="Arial"/>
                <a:cs typeface="Arial"/>
              </a:rPr>
              <a:t>c</a:t>
            </a:r>
            <a:r>
              <a:rPr sz="1200" spc="-16" dirty="0">
                <a:solidFill>
                  <a:srgbClr val="231F20"/>
                </a:solidFill>
                <a:latin typeface="Arial"/>
                <a:cs typeface="Arial"/>
              </a:rPr>
              <a:t>in</a:t>
            </a:r>
            <a:r>
              <a:rPr sz="1200" spc="-8" dirty="0">
                <a:solidFill>
                  <a:srgbClr val="231F20"/>
                </a:solidFill>
                <a:latin typeface="Arial"/>
                <a:cs typeface="Arial"/>
              </a:rPr>
              <a:t>i</a:t>
            </a:r>
            <a:r>
              <a:rPr sz="1200" dirty="0">
                <a:solidFill>
                  <a:srgbClr val="231F20"/>
                </a:solidFill>
                <a:latin typeface="Arial"/>
                <a:cs typeface="Arial"/>
              </a:rPr>
              <a:t>s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i</a:t>
            </a:r>
            <a:r>
              <a:rPr sz="1200" dirty="0">
                <a:solidFill>
                  <a:srgbClr val="231F20"/>
                </a:solidFill>
                <a:latin typeface="Arial"/>
                <a:cs typeface="Arial"/>
              </a:rPr>
              <a:t>n</a:t>
            </a:r>
            <a:endParaRPr sz="1200" dirty="0">
              <a:latin typeface="Arial"/>
              <a:cs typeface="Arial"/>
            </a:endParaRPr>
          </a:p>
          <a:p>
            <a:pPr>
              <a:lnSpc>
                <a:spcPts val="900"/>
              </a:lnSpc>
              <a:spcBef>
                <a:spcPts val="34"/>
              </a:spcBef>
            </a:pPr>
            <a:endParaRPr sz="900" dirty="0"/>
          </a:p>
          <a:p>
            <a:pPr marL="232847" marR="59251" indent="-213096">
              <a:lnSpc>
                <a:spcPct val="100800"/>
              </a:lnSpc>
              <a:buClr>
                <a:srgbClr val="231F20"/>
              </a:buClr>
              <a:buFont typeface="Arial"/>
              <a:buAutoNum type="arabicPlain" startAt="5"/>
              <a:tabLst>
                <a:tab pos="232847" algn="l"/>
              </a:tabLst>
            </a:pPr>
            <a:r>
              <a:rPr sz="1200" spc="-8" dirty="0">
                <a:solidFill>
                  <a:srgbClr val="231F20"/>
                </a:solidFill>
                <a:latin typeface="Arial"/>
                <a:cs typeface="Arial"/>
              </a:rPr>
              <a:t>he</a:t>
            </a:r>
            <a:r>
              <a:rPr sz="1200" spc="-16" dirty="0">
                <a:solidFill>
                  <a:srgbClr val="231F20"/>
                </a:solidFill>
                <a:latin typeface="Arial"/>
                <a:cs typeface="Arial"/>
              </a:rPr>
              <a:t>ni</a:t>
            </a:r>
            <a:r>
              <a:rPr sz="1200" spc="-8" dirty="0">
                <a:solidFill>
                  <a:srgbClr val="231F20"/>
                </a:solidFill>
                <a:latin typeface="Arial"/>
                <a:cs typeface="Arial"/>
              </a:rPr>
              <a:t>b</a:t>
            </a:r>
            <a:r>
              <a:rPr sz="1200" dirty="0">
                <a:solidFill>
                  <a:srgbClr val="231F20"/>
                </a:solidFill>
                <a:latin typeface="Arial"/>
                <a:cs typeface="Arial"/>
              </a:rPr>
              <a:t>h </a:t>
            </a:r>
            <a:r>
              <a:rPr sz="1200" spc="-8" dirty="0">
                <a:solidFill>
                  <a:srgbClr val="231F20"/>
                </a:solidFill>
                <a:latin typeface="Arial"/>
                <a:cs typeface="Arial"/>
              </a:rPr>
              <a:t>ese</a:t>
            </a:r>
            <a:r>
              <a:rPr sz="1200" spc="-16" dirty="0">
                <a:solidFill>
                  <a:srgbClr val="231F20"/>
                </a:solidFill>
                <a:latin typeface="Arial"/>
                <a:cs typeface="Arial"/>
              </a:rPr>
              <a:t>qua</a:t>
            </a:r>
            <a:r>
              <a:rPr sz="1200" spc="-8" dirty="0">
                <a:solidFill>
                  <a:srgbClr val="231F20"/>
                </a:solidFill>
                <a:latin typeface="Arial"/>
                <a:cs typeface="Arial"/>
              </a:rPr>
              <a:t>t</a:t>
            </a:r>
            <a:r>
              <a:rPr sz="1200" dirty="0">
                <a:solidFill>
                  <a:srgbClr val="231F20"/>
                </a:solidFill>
                <a:latin typeface="Arial"/>
                <a:cs typeface="Arial"/>
              </a:rPr>
              <a:t>, </a:t>
            </a:r>
            <a:r>
              <a:rPr sz="1200" spc="-16" dirty="0">
                <a:solidFill>
                  <a:srgbClr val="231F20"/>
                </a:solidFill>
                <a:latin typeface="Arial"/>
                <a:cs typeface="Arial"/>
              </a:rPr>
              <a:t>qu</a:t>
            </a:r>
            <a:r>
              <a:rPr sz="1200" spc="-8" dirty="0">
                <a:solidFill>
                  <a:srgbClr val="231F20"/>
                </a:solidFill>
                <a:latin typeface="Arial"/>
                <a:cs typeface="Arial"/>
              </a:rPr>
              <a:t>i</a:t>
            </a:r>
            <a:r>
              <a:rPr sz="1200" dirty="0">
                <a:solidFill>
                  <a:srgbClr val="231F20"/>
                </a:solidFill>
                <a:latin typeface="Arial"/>
                <a:cs typeface="Arial"/>
              </a:rPr>
              <a:t>s </a:t>
            </a:r>
            <a:r>
              <a:rPr sz="1200" spc="-16" dirty="0">
                <a:solidFill>
                  <a:srgbClr val="231F20"/>
                </a:solidFill>
                <a:latin typeface="Arial"/>
                <a:cs typeface="Arial"/>
              </a:rPr>
              <a:t>a</a:t>
            </a:r>
            <a:r>
              <a:rPr sz="1200" dirty="0">
                <a:solidFill>
                  <a:srgbClr val="231F20"/>
                </a:solidFill>
                <a:latin typeface="Arial"/>
                <a:cs typeface="Arial"/>
              </a:rPr>
              <a:t>ci </a:t>
            </a:r>
            <a:r>
              <a:rPr sz="1200" spc="-8" dirty="0">
                <a:solidFill>
                  <a:srgbClr val="231F20"/>
                </a:solidFill>
                <a:latin typeface="Arial"/>
                <a:cs typeface="Arial"/>
              </a:rPr>
              <a:t>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a</a:t>
            </a:r>
            <a:r>
              <a:rPr sz="1200" spc="-8" dirty="0">
                <a:solidFill>
                  <a:srgbClr val="231F20"/>
                </a:solidFill>
                <a:latin typeface="Arial"/>
                <a:cs typeface="Arial"/>
              </a:rPr>
              <a:t>m</a:t>
            </a:r>
            <a:r>
              <a:rPr sz="1200" spc="-25" dirty="0">
                <a:solidFill>
                  <a:srgbClr val="231F20"/>
                </a:solidFill>
                <a:latin typeface="Arial"/>
                <a:cs typeface="Arial"/>
              </a:rPr>
              <a:t>e</a:t>
            </a:r>
            <a:r>
              <a:rPr sz="1200" dirty="0">
                <a:solidFill>
                  <a:srgbClr val="231F20"/>
                </a:solidFill>
                <a:latin typeface="Arial"/>
                <a:cs typeface="Arial"/>
              </a:rPr>
              <a:t>t </a:t>
            </a:r>
            <a:r>
              <a:rPr sz="1200" spc="-16" dirty="0">
                <a:solidFill>
                  <a:srgbClr val="231F20"/>
                </a:solidFill>
                <a:latin typeface="Arial"/>
                <a:cs typeface="Arial"/>
              </a:rPr>
              <a:t>u</a:t>
            </a:r>
            <a:r>
              <a:rPr sz="1200" dirty="0">
                <a:solidFill>
                  <a:srgbClr val="231F20"/>
                </a:solidFill>
                <a:latin typeface="Arial"/>
                <a:cs typeface="Arial"/>
              </a:rPr>
              <a:t>t </a:t>
            </a:r>
            <a:r>
              <a:rPr sz="1200" spc="-16" dirty="0">
                <a:solidFill>
                  <a:srgbClr val="231F20"/>
                </a:solidFill>
                <a:latin typeface="Arial"/>
                <a:cs typeface="Arial"/>
              </a:rPr>
              <a:t>a</a:t>
            </a:r>
            <a:r>
              <a:rPr sz="1200" dirty="0">
                <a:solidFill>
                  <a:srgbClr val="231F20"/>
                </a:solidFill>
                <a:latin typeface="Arial"/>
                <a:cs typeface="Arial"/>
              </a:rPr>
              <a:t>d </a:t>
            </a:r>
            <a:r>
              <a:rPr sz="1200" spc="-8" dirty="0">
                <a:solidFill>
                  <a:srgbClr val="231F20"/>
                </a:solidFill>
                <a:latin typeface="Arial"/>
                <a:cs typeface="Arial"/>
              </a:rPr>
              <a:t>modo</a:t>
            </a:r>
            <a:r>
              <a:rPr sz="1200" spc="-16" dirty="0">
                <a:solidFill>
                  <a:srgbClr val="231F20"/>
                </a:solidFill>
                <a:latin typeface="Arial"/>
                <a:cs typeface="Arial"/>
              </a:rPr>
              <a:t>lu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 </a:t>
            </a:r>
            <a:r>
              <a:rPr sz="1200" spc="-8" dirty="0">
                <a:solidFill>
                  <a:srgbClr val="231F20"/>
                </a:solidFill>
                <a:latin typeface="Arial"/>
                <a:cs typeface="Arial"/>
              </a:rPr>
              <a:t>wi</a:t>
            </a:r>
            <a:r>
              <a:rPr sz="1200" dirty="0">
                <a:solidFill>
                  <a:srgbClr val="231F20"/>
                </a:solidFill>
                <a:latin typeface="Arial"/>
                <a:cs typeface="Arial"/>
              </a:rPr>
              <a:t>s </a:t>
            </a:r>
            <a:r>
              <a:rPr sz="1200" spc="-8" dirty="0">
                <a:solidFill>
                  <a:srgbClr val="231F20"/>
                </a:solidFill>
                <a:latin typeface="Arial"/>
                <a:cs typeface="Arial"/>
              </a:rPr>
              <a:t>e</a:t>
            </a:r>
            <a:r>
              <a:rPr sz="1200" spc="-16" dirty="0">
                <a:solidFill>
                  <a:srgbClr val="231F20"/>
                </a:solidFill>
                <a:latin typeface="Arial"/>
                <a:cs typeface="Arial"/>
              </a:rPr>
              <a:t>u</a:t>
            </a:r>
            <a:r>
              <a:rPr sz="1200" spc="-8" dirty="0">
                <a:solidFill>
                  <a:srgbClr val="231F20"/>
                </a:solidFill>
                <a:latin typeface="Arial"/>
                <a:cs typeface="Arial"/>
              </a:rPr>
              <a:t>ms</a:t>
            </a:r>
            <a:r>
              <a:rPr sz="1200" spc="-16" dirty="0">
                <a:solidFill>
                  <a:srgbClr val="231F20"/>
                </a:solidFill>
                <a:latin typeface="Arial"/>
                <a:cs typeface="Arial"/>
              </a:rPr>
              <a:t>a</a:t>
            </a:r>
            <a:r>
              <a:rPr sz="1200" spc="-8" dirty="0">
                <a:solidFill>
                  <a:srgbClr val="231F20"/>
                </a:solidFill>
                <a:latin typeface="Arial"/>
                <a:cs typeface="Arial"/>
              </a:rPr>
              <a:t>n</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dirty="0">
                <a:solidFill>
                  <a:srgbClr val="231F20"/>
                </a:solidFill>
                <a:latin typeface="Arial"/>
                <a:cs typeface="Arial"/>
              </a:rPr>
              <a:t>t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iu</a:t>
            </a:r>
            <a:r>
              <a:rPr sz="1200" spc="-8" dirty="0">
                <a:solidFill>
                  <a:srgbClr val="231F20"/>
                </a:solidFill>
                <a:latin typeface="Arial"/>
                <a:cs typeface="Arial"/>
              </a:rPr>
              <a:t>r</a:t>
            </a:r>
            <a:r>
              <a:rPr sz="1200" dirty="0">
                <a:solidFill>
                  <a:srgbClr val="231F20"/>
                </a:solidFill>
                <a:latin typeface="Arial"/>
                <a:cs typeface="Arial"/>
              </a:rPr>
              <a:t>e </a:t>
            </a:r>
            <a:r>
              <a:rPr sz="1200" spc="-33" dirty="0">
                <a:solidFill>
                  <a:srgbClr val="231F20"/>
                </a:solidFill>
                <a:latin typeface="Arial"/>
                <a:cs typeface="Arial"/>
              </a:rPr>
              <a:t>v</a:t>
            </a:r>
            <a:r>
              <a:rPr sz="1200" spc="-8" dirty="0">
                <a:solidFill>
                  <a:srgbClr val="231F20"/>
                </a:solidFill>
                <a:latin typeface="Arial"/>
                <a:cs typeface="Arial"/>
              </a:rPr>
              <a:t>ero</a:t>
            </a:r>
            <a:r>
              <a:rPr sz="1200" spc="-16" dirty="0">
                <a:solidFill>
                  <a:srgbClr val="231F20"/>
                </a:solidFill>
                <a:latin typeface="Arial"/>
                <a:cs typeface="Arial"/>
              </a:rPr>
              <a:t>st</a:t>
            </a:r>
            <a:r>
              <a:rPr sz="1200" dirty="0">
                <a:solidFill>
                  <a:srgbClr val="231F20"/>
                </a:solidFill>
                <a:latin typeface="Arial"/>
                <a:cs typeface="Arial"/>
              </a:rPr>
              <a:t>o </a:t>
            </a:r>
            <a:r>
              <a:rPr sz="1200" spc="-8" dirty="0">
                <a:solidFill>
                  <a:srgbClr val="231F20"/>
                </a:solidFill>
                <a:latin typeface="Arial"/>
                <a:cs typeface="Arial"/>
              </a:rPr>
              <a:t>e</a:t>
            </a:r>
            <a:r>
              <a:rPr sz="1200" spc="-16" dirty="0">
                <a:solidFill>
                  <a:srgbClr val="231F20"/>
                </a:solidFill>
                <a:latin typeface="Arial"/>
                <a:cs typeface="Arial"/>
              </a:rPr>
              <a:t>ni</a:t>
            </a:r>
            <a:r>
              <a:rPr sz="1200" dirty="0">
                <a:solidFill>
                  <a:srgbClr val="231F20"/>
                </a:solidFill>
                <a:latin typeface="Arial"/>
                <a:cs typeface="Arial"/>
              </a:rPr>
              <a:t>m </a:t>
            </a:r>
            <a:r>
              <a:rPr sz="1200" spc="-8" dirty="0">
                <a:solidFill>
                  <a:srgbClr val="231F20"/>
                </a:solidFill>
                <a:latin typeface="Arial"/>
                <a:cs typeface="Arial"/>
              </a:rPr>
              <a:t>e</a:t>
            </a:r>
            <a:r>
              <a:rPr sz="1200" dirty="0">
                <a:solidFill>
                  <a:srgbClr val="231F20"/>
                </a:solidFill>
                <a:latin typeface="Arial"/>
                <a:cs typeface="Arial"/>
              </a:rPr>
              <a:t>a </a:t>
            </a:r>
            <a:r>
              <a:rPr sz="1200" spc="-16" dirty="0">
                <a:solidFill>
                  <a:srgbClr val="231F20"/>
                </a:solidFill>
                <a:latin typeface="Arial"/>
                <a:cs typeface="Arial"/>
              </a:rPr>
              <a:t>f</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dirty="0">
                <a:solidFill>
                  <a:srgbClr val="231F20"/>
                </a:solidFill>
                <a:latin typeface="Arial"/>
                <a:cs typeface="Arial"/>
              </a:rPr>
              <a:t>m </a:t>
            </a:r>
            <a:r>
              <a:rPr sz="1200" spc="-8" dirty="0">
                <a:solidFill>
                  <a:srgbClr val="231F20"/>
                </a:solidFill>
                <a:latin typeface="Arial"/>
                <a:cs typeface="Arial"/>
              </a:rPr>
              <a:t>v</a:t>
            </a:r>
            <a:r>
              <a:rPr sz="1200" spc="-16" dirty="0">
                <a:solidFill>
                  <a:srgbClr val="231F20"/>
                </a:solidFill>
                <a:latin typeface="Arial"/>
                <a:cs typeface="Arial"/>
              </a:rPr>
              <a:t>ulpu</a:t>
            </a:r>
            <a:r>
              <a:rPr sz="1200" spc="-25" dirty="0">
                <a:solidFill>
                  <a:srgbClr val="231F20"/>
                </a:solidFill>
                <a:latin typeface="Arial"/>
                <a:cs typeface="Arial"/>
              </a:rPr>
              <a:t>te</a:t>
            </a:r>
            <a:r>
              <a:rPr sz="1200" dirty="0">
                <a:solidFill>
                  <a:srgbClr val="231F20"/>
                </a:solidFill>
                <a:latin typeface="Arial"/>
                <a:cs typeface="Arial"/>
              </a:rPr>
              <a:t>t </a:t>
            </a:r>
            <a:r>
              <a:rPr sz="1200" spc="-33" dirty="0">
                <a:solidFill>
                  <a:srgbClr val="231F20"/>
                </a:solidFill>
                <a:latin typeface="Arial"/>
                <a:cs typeface="Arial"/>
              </a:rPr>
              <a:t>v</a:t>
            </a:r>
            <a:r>
              <a:rPr sz="1200" spc="-8" dirty="0">
                <a:solidFill>
                  <a:srgbClr val="231F20"/>
                </a:solidFill>
                <a:latin typeface="Arial"/>
                <a:cs typeface="Arial"/>
              </a:rPr>
              <a:t>e</a:t>
            </a:r>
            <a:r>
              <a:rPr sz="1200" dirty="0">
                <a:solidFill>
                  <a:srgbClr val="231F20"/>
                </a:solidFill>
                <a:latin typeface="Arial"/>
                <a:cs typeface="Arial"/>
              </a:rPr>
              <a:t>l </a:t>
            </a:r>
            <a:r>
              <a:rPr sz="1200" spc="-16" dirty="0">
                <a:solidFill>
                  <a:srgbClr val="231F20"/>
                </a:solidFill>
                <a:latin typeface="Arial"/>
                <a:cs typeface="Arial"/>
              </a:rPr>
              <a:t>u</a:t>
            </a:r>
            <a:r>
              <a:rPr sz="1200" spc="-25" dirty="0">
                <a:solidFill>
                  <a:srgbClr val="231F20"/>
                </a:solidFill>
                <a:latin typeface="Arial"/>
                <a:cs typeface="Arial"/>
              </a:rPr>
              <a:t>te</a:t>
            </a:r>
            <a:r>
              <a:rPr sz="1200" dirty="0">
                <a:solidFill>
                  <a:srgbClr val="231F20"/>
                </a:solidFill>
                <a:latin typeface="Arial"/>
                <a:cs typeface="Arial"/>
              </a:rPr>
              <a:t>t </a:t>
            </a:r>
            <a:r>
              <a:rPr sz="1200" spc="-8" dirty="0">
                <a:solidFill>
                  <a:srgbClr val="231F20"/>
                </a:solidFill>
                <a:latin typeface="Arial"/>
                <a:cs typeface="Arial"/>
              </a:rPr>
              <a:t>no</a:t>
            </a:r>
            <a:r>
              <a:rPr sz="1200" dirty="0">
                <a:solidFill>
                  <a:srgbClr val="231F20"/>
                </a:solidFill>
                <a:latin typeface="Arial"/>
                <a:cs typeface="Arial"/>
              </a:rPr>
              <a:t>n </a:t>
            </a:r>
            <a:r>
              <a:rPr sz="1200" spc="-16" dirty="0">
                <a:solidFill>
                  <a:srgbClr val="231F20"/>
                </a:solidFill>
                <a:latin typeface="Arial"/>
                <a:cs typeface="Arial"/>
              </a:rPr>
              <a:t>u</a:t>
            </a:r>
            <a:r>
              <a:rPr sz="1200" spc="-25" dirty="0">
                <a:solidFill>
                  <a:srgbClr val="231F20"/>
                </a:solidFill>
                <a:latin typeface="Arial"/>
                <a:cs typeface="Arial"/>
              </a:rPr>
              <a:t>t</a:t>
            </a:r>
            <a:r>
              <a:rPr sz="1200" dirty="0">
                <a:solidFill>
                  <a:srgbClr val="231F20"/>
                </a:solidFill>
                <a:latin typeface="Arial"/>
                <a:cs typeface="Arial"/>
              </a:rPr>
              <a:t>e </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a:t>
            </a:r>
            <a:r>
              <a:rPr sz="1200" dirty="0">
                <a:solidFill>
                  <a:srgbClr val="231F20"/>
                </a:solidFill>
                <a:latin typeface="Arial"/>
                <a:cs typeface="Arial"/>
              </a:rPr>
              <a:t>e </a:t>
            </a:r>
            <a:r>
              <a:rPr sz="1200" spc="-8" dirty="0">
                <a:solidFill>
                  <a:srgbClr val="231F20"/>
                </a:solidFill>
                <a:latin typeface="Arial"/>
                <a:cs typeface="Arial"/>
              </a:rPr>
              <a:t>ti</a:t>
            </a:r>
            <a:r>
              <a:rPr sz="1200" dirty="0">
                <a:solidFill>
                  <a:srgbClr val="231F20"/>
                </a:solidFill>
                <a:latin typeface="Arial"/>
                <a:cs typeface="Arial"/>
              </a:rPr>
              <a:t>s </a:t>
            </a:r>
            <a:r>
              <a:rPr sz="1200" spc="-16" dirty="0">
                <a:solidFill>
                  <a:srgbClr val="231F20"/>
                </a:solidFill>
                <a:latin typeface="Arial"/>
                <a:cs typeface="Arial"/>
              </a:rPr>
              <a:t>di</a:t>
            </a:r>
            <a:r>
              <a:rPr sz="1200" dirty="0">
                <a:solidFill>
                  <a:srgbClr val="231F20"/>
                </a:solidFill>
                <a:latin typeface="Arial"/>
                <a:cs typeface="Arial"/>
              </a:rPr>
              <a:t>p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al</a:t>
            </a:r>
            <a:r>
              <a:rPr sz="1200" spc="-8" dirty="0">
                <a:solidFill>
                  <a:srgbClr val="231F20"/>
                </a:solidFill>
                <a:latin typeface="Arial"/>
                <a:cs typeface="Arial"/>
              </a:rPr>
              <a:t>i</a:t>
            </a:r>
            <a:r>
              <a:rPr sz="1200" spc="-16" dirty="0">
                <a:solidFill>
                  <a:srgbClr val="231F20"/>
                </a:solidFill>
                <a:latin typeface="Arial"/>
                <a:cs typeface="Arial"/>
              </a:rPr>
              <a:t>qua</a:t>
            </a:r>
            <a:r>
              <a:rPr sz="1200" dirty="0">
                <a:solidFill>
                  <a:srgbClr val="231F20"/>
                </a:solidFill>
                <a:latin typeface="Arial"/>
                <a:cs typeface="Arial"/>
              </a:rPr>
              <a:t>m </a:t>
            </a:r>
            <a:r>
              <a:rPr sz="1200" spc="8" dirty="0">
                <a:solidFill>
                  <a:srgbClr val="231F20"/>
                </a:solidFill>
                <a:latin typeface="Arial"/>
                <a:cs typeface="Arial"/>
              </a:rPr>
              <a:t>c</a:t>
            </a:r>
            <a:r>
              <a:rPr sz="1200" spc="-8" dirty="0">
                <a:solidFill>
                  <a:srgbClr val="231F20"/>
                </a:solidFill>
                <a:latin typeface="Arial"/>
                <a:cs typeface="Arial"/>
              </a:rPr>
              <a:t>o</a:t>
            </a:r>
            <a:r>
              <a:rPr sz="1200" spc="33" dirty="0">
                <a:solidFill>
                  <a:srgbClr val="231F20"/>
                </a:solidFill>
                <a:latin typeface="Arial"/>
                <a:cs typeface="Arial"/>
              </a:rPr>
              <a:t>r</a:t>
            </a:r>
            <a:r>
              <a:rPr sz="1200" spc="-8" dirty="0">
                <a:solidFill>
                  <a:srgbClr val="231F20"/>
                </a:solidFill>
                <a:latin typeface="Arial"/>
                <a:cs typeface="Arial"/>
              </a:rPr>
              <a:t>t</a:t>
            </a:r>
            <a:r>
              <a:rPr sz="1200" spc="-16" dirty="0">
                <a:solidFill>
                  <a:srgbClr val="231F20"/>
                </a:solidFill>
                <a:latin typeface="Arial"/>
                <a:cs typeface="Arial"/>
              </a:rPr>
              <a:t>i</a:t>
            </a:r>
            <a:r>
              <a:rPr sz="1200" dirty="0">
                <a:solidFill>
                  <a:srgbClr val="231F20"/>
                </a:solidFill>
                <a:latin typeface="Arial"/>
                <a:cs typeface="Arial"/>
              </a:rPr>
              <a:t>n </a:t>
            </a:r>
            <a:r>
              <a:rPr sz="1200" spc="-8" dirty="0">
                <a:solidFill>
                  <a:srgbClr val="231F20"/>
                </a:solidFill>
                <a:latin typeface="Arial"/>
                <a:cs typeface="Arial"/>
              </a:rPr>
              <a:t>he</a:t>
            </a:r>
            <a:r>
              <a:rPr sz="1200" spc="-16" dirty="0">
                <a:solidFill>
                  <a:srgbClr val="231F20"/>
                </a:solidFill>
                <a:latin typeface="Arial"/>
                <a:cs typeface="Arial"/>
              </a:rPr>
              <a:t>ni</a:t>
            </a:r>
            <a:r>
              <a:rPr sz="1200" dirty="0">
                <a:solidFill>
                  <a:srgbClr val="231F20"/>
                </a:solidFill>
                <a:latin typeface="Arial"/>
                <a:cs typeface="Arial"/>
              </a:rPr>
              <a:t>m </a:t>
            </a:r>
            <a:r>
              <a:rPr sz="1200" spc="-16" dirty="0">
                <a:solidFill>
                  <a:srgbClr val="231F20"/>
                </a:solidFill>
                <a:latin typeface="Arial"/>
                <a:cs typeface="Arial"/>
              </a:rPr>
              <a:t>dui</a:t>
            </a:r>
            <a:r>
              <a:rPr sz="1200" spc="-8" dirty="0">
                <a:solidFill>
                  <a:srgbClr val="231F20"/>
                </a:solidFill>
                <a:latin typeface="Arial"/>
                <a:cs typeface="Arial"/>
              </a:rPr>
              <a:t>pi</a:t>
            </a:r>
            <a:r>
              <a:rPr sz="1200" spc="-16" dirty="0">
                <a:solidFill>
                  <a:srgbClr val="231F20"/>
                </a:solidFill>
                <a:latin typeface="Arial"/>
                <a:cs typeface="Arial"/>
              </a:rPr>
              <a:t>si</a:t>
            </a:r>
            <a:r>
              <a:rPr sz="1200" dirty="0">
                <a:solidFill>
                  <a:srgbClr val="231F20"/>
                </a:solidFill>
                <a:latin typeface="Arial"/>
                <a:cs typeface="Arial"/>
              </a:rPr>
              <a:t>m </a:t>
            </a:r>
            <a:r>
              <a:rPr sz="1200" spc="-16" dirty="0">
                <a:solidFill>
                  <a:srgbClr val="231F20"/>
                </a:solidFill>
                <a:latin typeface="Arial"/>
                <a:cs typeface="Arial"/>
              </a:rPr>
              <a:t>iu</a:t>
            </a:r>
            <a:r>
              <a:rPr sz="1200" spc="-8" dirty="0">
                <a:solidFill>
                  <a:srgbClr val="231F20"/>
                </a:solidFill>
                <a:latin typeface="Arial"/>
                <a:cs typeface="Arial"/>
              </a:rPr>
              <a:t>s</a:t>
            </a:r>
            <a:r>
              <a:rPr sz="1200" dirty="0">
                <a:solidFill>
                  <a:srgbClr val="231F20"/>
                </a:solidFill>
                <a:latin typeface="Arial"/>
                <a:cs typeface="Arial"/>
              </a:rPr>
              <a:t>c</a:t>
            </a:r>
            <a:r>
              <a:rPr sz="1200" spc="-16" dirty="0">
                <a:solidFill>
                  <a:srgbClr val="231F20"/>
                </a:solidFill>
                <a:latin typeface="Arial"/>
                <a:cs typeface="Arial"/>
              </a:rPr>
              <a:t>i</a:t>
            </a:r>
            <a:r>
              <a:rPr sz="1200" spc="-8" dirty="0">
                <a:solidFill>
                  <a:srgbClr val="231F20"/>
                </a:solidFill>
                <a:latin typeface="Arial"/>
                <a:cs typeface="Arial"/>
              </a:rPr>
              <a:t>n</a:t>
            </a:r>
            <a:r>
              <a:rPr sz="1200" dirty="0">
                <a:solidFill>
                  <a:srgbClr val="231F20"/>
                </a:solidFill>
                <a:latin typeface="Arial"/>
                <a:cs typeface="Arial"/>
              </a:rPr>
              <a:t>g </a:t>
            </a:r>
            <a:r>
              <a:rPr sz="1200" spc="-41" dirty="0">
                <a:solidFill>
                  <a:srgbClr val="231F20"/>
                </a:solidFill>
                <a:latin typeface="Arial"/>
                <a:cs typeface="Arial"/>
              </a:rPr>
              <a:t>e</a:t>
            </a:r>
            <a:r>
              <a:rPr sz="1200" dirty="0">
                <a:solidFill>
                  <a:srgbClr val="231F20"/>
                </a:solidFill>
                <a:latin typeface="Arial"/>
                <a:cs typeface="Arial"/>
              </a:rPr>
              <a:t>x </a:t>
            </a:r>
            <a:r>
              <a:rPr sz="1200" spc="-25" dirty="0">
                <a:solidFill>
                  <a:srgbClr val="231F20"/>
                </a:solidFill>
                <a:latin typeface="Arial"/>
                <a:cs typeface="Arial"/>
              </a:rPr>
              <a:t>e</a:t>
            </a:r>
            <a:r>
              <a:rPr sz="1200" dirty="0">
                <a:solidFill>
                  <a:srgbClr val="231F20"/>
                </a:solidFill>
                <a:latin typeface="Arial"/>
                <a:cs typeface="Arial"/>
              </a:rPr>
              <a:t>t </a:t>
            </a:r>
            <a:r>
              <a:rPr sz="1200" spc="-8" dirty="0">
                <a:solidFill>
                  <a:srgbClr val="231F20"/>
                </a:solidFill>
                <a:latin typeface="Arial"/>
                <a:cs typeface="Arial"/>
              </a:rPr>
              <a:t>no</a:t>
            </a:r>
            <a:r>
              <a:rPr sz="1200" dirty="0">
                <a:solidFill>
                  <a:srgbClr val="231F20"/>
                </a:solidFill>
                <a:latin typeface="Arial"/>
                <a:cs typeface="Arial"/>
              </a:rPr>
              <a:t>s </a:t>
            </a:r>
            <a:r>
              <a:rPr sz="1200" spc="-8" dirty="0">
                <a:solidFill>
                  <a:srgbClr val="231F20"/>
                </a:solidFill>
                <a:latin typeface="Arial"/>
                <a:cs typeface="Arial"/>
              </a:rPr>
              <a:t>dolore</a:t>
            </a:r>
            <a:r>
              <a:rPr sz="1200" dirty="0">
                <a:solidFill>
                  <a:srgbClr val="231F20"/>
                </a:solidFill>
                <a:latin typeface="Arial"/>
                <a:cs typeface="Arial"/>
              </a:rPr>
              <a:t>m </a:t>
            </a:r>
            <a:r>
              <a:rPr sz="1200" spc="16" dirty="0">
                <a:solidFill>
                  <a:srgbClr val="231F20"/>
                </a:solidFill>
                <a:latin typeface="Arial"/>
                <a:cs typeface="Arial"/>
              </a:rPr>
              <a:t>z</a:t>
            </a:r>
            <a:r>
              <a:rPr sz="1200" spc="-16" dirty="0">
                <a:solidFill>
                  <a:srgbClr val="231F20"/>
                </a:solidFill>
                <a:latin typeface="Arial"/>
                <a:cs typeface="Arial"/>
              </a:rPr>
              <a:t>z</a:t>
            </a:r>
            <a:r>
              <a:rPr sz="1200" spc="8" dirty="0">
                <a:solidFill>
                  <a:srgbClr val="231F20"/>
                </a:solidFill>
                <a:latin typeface="Arial"/>
                <a:cs typeface="Arial"/>
              </a:rPr>
              <a:t>r</a:t>
            </a:r>
            <a:r>
              <a:rPr sz="1200" spc="-16" dirty="0">
                <a:solidFill>
                  <a:srgbClr val="231F20"/>
                </a:solidFill>
                <a:latin typeface="Arial"/>
                <a:cs typeface="Arial"/>
              </a:rPr>
              <a:t>i</a:t>
            </a:r>
            <a:r>
              <a:rPr sz="1200" dirty="0">
                <a:solidFill>
                  <a:srgbClr val="231F20"/>
                </a:solidFill>
                <a:latin typeface="Arial"/>
                <a:cs typeface="Arial"/>
              </a:rPr>
              <a:t>t </a:t>
            </a:r>
            <a:r>
              <a:rPr sz="1200" spc="-8" dirty="0">
                <a:solidFill>
                  <a:srgbClr val="231F20"/>
                </a:solidFill>
                <a:latin typeface="Arial"/>
                <a:cs typeface="Arial"/>
              </a:rPr>
              <a:t>wis</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li</a:t>
            </a:r>
            <a:r>
              <a:rPr sz="1200" dirty="0">
                <a:solidFill>
                  <a:srgbClr val="231F20"/>
                </a:solidFill>
                <a:latin typeface="Arial"/>
                <a:cs typeface="Arial"/>
              </a:rPr>
              <a:t>t </a:t>
            </a:r>
            <a:r>
              <a:rPr sz="1200" spc="-8" dirty="0">
                <a:solidFill>
                  <a:srgbClr val="231F20"/>
                </a:solidFill>
                <a:latin typeface="Arial"/>
                <a:cs typeface="Arial"/>
              </a:rPr>
              <a:t>e</a:t>
            </a:r>
            <a:r>
              <a:rPr sz="1200" dirty="0">
                <a:solidFill>
                  <a:srgbClr val="231F20"/>
                </a:solidFill>
                <a:latin typeface="Arial"/>
                <a:cs typeface="Arial"/>
              </a:rPr>
              <a:t>r </a:t>
            </a:r>
            <a:r>
              <a:rPr sz="1200" spc="-16" dirty="0">
                <a:solidFill>
                  <a:srgbClr val="231F20"/>
                </a:solidFill>
                <a:latin typeface="Arial"/>
                <a:cs typeface="Arial"/>
              </a:rPr>
              <a:t>s</a:t>
            </a:r>
            <a:r>
              <a:rPr sz="1200" spc="-8" dirty="0">
                <a:solidFill>
                  <a:srgbClr val="231F20"/>
                </a:solidFill>
                <a:latin typeface="Arial"/>
                <a:cs typeface="Arial"/>
              </a:rPr>
              <a:t>is</a:t>
            </a:r>
            <a:r>
              <a:rPr sz="1200" dirty="0">
                <a:solidFill>
                  <a:srgbClr val="231F20"/>
                </a:solidFill>
                <a:latin typeface="Arial"/>
                <a:cs typeface="Arial"/>
              </a:rPr>
              <a:t>l </a:t>
            </a:r>
            <a:r>
              <a:rPr sz="1200" spc="-16" dirty="0">
                <a:solidFill>
                  <a:srgbClr val="231F20"/>
                </a:solidFill>
                <a:latin typeface="Arial"/>
                <a:cs typeface="Arial"/>
              </a:rPr>
              <a:t>u</a:t>
            </a:r>
            <a:r>
              <a:rPr sz="1200" dirty="0">
                <a:solidFill>
                  <a:srgbClr val="231F20"/>
                </a:solidFill>
                <a:latin typeface="Arial"/>
                <a:cs typeface="Arial"/>
              </a:rPr>
              <a:t>t</a:t>
            </a:r>
            <a:r>
              <a:rPr sz="1200" spc="-16" dirty="0">
                <a:solidFill>
                  <a:srgbClr val="231F20"/>
                </a:solidFill>
                <a:latin typeface="Arial"/>
                <a:cs typeface="Arial"/>
              </a:rPr>
              <a:t>a</a:t>
            </a:r>
            <a:r>
              <a:rPr sz="1200" spc="-8" dirty="0">
                <a:solidFill>
                  <a:srgbClr val="231F20"/>
                </a:solidFill>
                <a:latin typeface="Arial"/>
                <a:cs typeface="Arial"/>
              </a:rPr>
              <a:t>t</a:t>
            </a:r>
            <a:r>
              <a:rPr sz="1200" dirty="0">
                <a:solidFill>
                  <a:srgbClr val="231F20"/>
                </a:solidFill>
                <a:latin typeface="Arial"/>
                <a:cs typeface="Arial"/>
              </a:rPr>
              <a:t>.</a:t>
            </a:r>
            <a:endParaRPr sz="1200" dirty="0">
              <a:latin typeface="Arial"/>
              <a:cs typeface="Arial"/>
            </a:endParaRPr>
          </a:p>
          <a:p>
            <a:pPr>
              <a:lnSpc>
                <a:spcPts val="900"/>
              </a:lnSpc>
              <a:spcBef>
                <a:spcPts val="34"/>
              </a:spcBef>
              <a:buClr>
                <a:srgbClr val="231F20"/>
              </a:buClr>
              <a:buFont typeface="Arial"/>
              <a:buAutoNum type="arabicPlain" startAt="5"/>
            </a:pPr>
            <a:endParaRPr sz="900" dirty="0"/>
          </a:p>
          <a:p>
            <a:pPr marL="232847" marR="10395" indent="-213096">
              <a:lnSpc>
                <a:spcPct val="100800"/>
              </a:lnSpc>
              <a:buClr>
                <a:srgbClr val="231F20"/>
              </a:buClr>
              <a:buFont typeface="Arial"/>
              <a:buAutoNum type="arabicPlain" startAt="5"/>
              <a:tabLst>
                <a:tab pos="232847" algn="l"/>
              </a:tabLst>
            </a:pPr>
            <a:r>
              <a:rPr sz="1200" spc="-8" dirty="0">
                <a:solidFill>
                  <a:srgbClr val="231F20"/>
                </a:solidFill>
                <a:latin typeface="Arial"/>
                <a:cs typeface="Arial"/>
              </a:rPr>
              <a:t>S</a:t>
            </a:r>
            <a:r>
              <a:rPr sz="1200" spc="-16" dirty="0">
                <a:solidFill>
                  <a:srgbClr val="231F20"/>
                </a:solidFill>
                <a:latin typeface="Arial"/>
                <a:cs typeface="Arial"/>
              </a:rPr>
              <a:t>i</a:t>
            </a:r>
            <a:r>
              <a:rPr sz="1200" dirty="0">
                <a:solidFill>
                  <a:srgbClr val="231F20"/>
                </a:solidFill>
                <a:latin typeface="Arial"/>
                <a:cs typeface="Arial"/>
              </a:rPr>
              <a:t>m</a:t>
            </a:r>
            <a:r>
              <a:rPr sz="1200" spc="-8" dirty="0">
                <a:solidFill>
                  <a:srgbClr val="231F20"/>
                </a:solidFill>
                <a:latin typeface="Arial"/>
                <a:cs typeface="Arial"/>
              </a:rPr>
              <a:t> </a:t>
            </a:r>
            <a:r>
              <a:rPr sz="1200" spc="-16" dirty="0">
                <a:solidFill>
                  <a:srgbClr val="231F20"/>
                </a:solidFill>
                <a:latin typeface="Arial"/>
                <a:cs typeface="Arial"/>
              </a:rPr>
              <a:t>i</a:t>
            </a:r>
            <a:r>
              <a:rPr sz="1200" spc="-8" dirty="0">
                <a:solidFill>
                  <a:srgbClr val="231F20"/>
                </a:solidFill>
                <a:latin typeface="Arial"/>
                <a:cs typeface="Arial"/>
              </a:rPr>
              <a:t>p</a:t>
            </a:r>
            <a:r>
              <a:rPr sz="1200" spc="-16" dirty="0">
                <a:solidFill>
                  <a:srgbClr val="231F20"/>
                </a:solidFill>
                <a:latin typeface="Arial"/>
                <a:cs typeface="Arial"/>
              </a:rPr>
              <a:t>su</a:t>
            </a:r>
            <a:r>
              <a:rPr sz="1200" dirty="0">
                <a:solidFill>
                  <a:srgbClr val="231F20"/>
                </a:solidFill>
                <a:latin typeface="Arial"/>
                <a:cs typeface="Arial"/>
              </a:rPr>
              <a:t>m</a:t>
            </a:r>
            <a:r>
              <a:rPr sz="1200" spc="-8" dirty="0">
                <a:solidFill>
                  <a:srgbClr val="231F20"/>
                </a:solidFill>
                <a:latin typeface="Arial"/>
                <a:cs typeface="Arial"/>
              </a:rPr>
              <a:t> dolore</a:t>
            </a:r>
            <a:r>
              <a:rPr sz="1200" dirty="0">
                <a:solidFill>
                  <a:srgbClr val="231F20"/>
                </a:solidFill>
                <a:latin typeface="Arial"/>
                <a:cs typeface="Arial"/>
              </a:rPr>
              <a:t>m</a:t>
            </a:r>
            <a:r>
              <a:rPr sz="1200" spc="-8" dirty="0">
                <a:solidFill>
                  <a:srgbClr val="231F20"/>
                </a:solidFill>
                <a:latin typeface="Arial"/>
                <a:cs typeface="Arial"/>
              </a:rPr>
              <a:t> </a:t>
            </a:r>
            <a:r>
              <a:rPr sz="1200" spc="-33" dirty="0">
                <a:solidFill>
                  <a:srgbClr val="231F20"/>
                </a:solidFill>
                <a:latin typeface="Arial"/>
                <a:cs typeface="Arial"/>
              </a:rPr>
              <a:t>v</a:t>
            </a:r>
            <a:r>
              <a:rPr sz="1200" spc="-8" dirty="0">
                <a:solidFill>
                  <a:srgbClr val="231F20"/>
                </a:solidFill>
                <a:latin typeface="Arial"/>
                <a:cs typeface="Arial"/>
              </a:rPr>
              <a:t>e</a:t>
            </a:r>
            <a:r>
              <a:rPr sz="1200" spc="-16" dirty="0">
                <a:solidFill>
                  <a:srgbClr val="231F20"/>
                </a:solidFill>
                <a:latin typeface="Arial"/>
                <a:cs typeface="Arial"/>
              </a:rPr>
              <a:t>l</a:t>
            </a:r>
            <a:r>
              <a:rPr sz="1200" spc="-8" dirty="0">
                <a:solidFill>
                  <a:srgbClr val="231F20"/>
                </a:solidFill>
                <a:latin typeface="Arial"/>
                <a:cs typeface="Arial"/>
              </a:rPr>
              <a:t>i</a:t>
            </a:r>
            <a:r>
              <a:rPr sz="1200" dirty="0">
                <a:solidFill>
                  <a:srgbClr val="231F20"/>
                </a:solidFill>
                <a:latin typeface="Arial"/>
                <a:cs typeface="Arial"/>
              </a:rPr>
              <a:t>s</a:t>
            </a:r>
            <a:r>
              <a:rPr sz="1200" spc="-8" dirty="0">
                <a:solidFill>
                  <a:srgbClr val="231F20"/>
                </a:solidFill>
                <a:latin typeface="Arial"/>
                <a:cs typeface="Arial"/>
              </a:rPr>
              <a:t> </a:t>
            </a:r>
            <a:r>
              <a:rPr sz="1200" spc="-16" dirty="0">
                <a:solidFill>
                  <a:srgbClr val="231F20"/>
                </a:solidFill>
                <a:latin typeface="Arial"/>
                <a:cs typeface="Arial"/>
              </a:rPr>
              <a:t>au</a:t>
            </a:r>
            <a:r>
              <a:rPr sz="1200" dirty="0">
                <a:solidFill>
                  <a:srgbClr val="231F20"/>
                </a:solidFill>
                <a:latin typeface="Arial"/>
                <a:cs typeface="Arial"/>
              </a:rPr>
              <a:t>t</a:t>
            </a:r>
            <a:r>
              <a:rPr sz="1200" spc="-8" dirty="0">
                <a:solidFill>
                  <a:srgbClr val="231F20"/>
                </a:solidFill>
                <a:latin typeface="Arial"/>
                <a:cs typeface="Arial"/>
              </a:rPr>
              <a:t> v</a:t>
            </a:r>
            <a:r>
              <a:rPr sz="1200" spc="-16" dirty="0">
                <a:solidFill>
                  <a:srgbClr val="231F20"/>
                </a:solidFill>
                <a:latin typeface="Arial"/>
                <a:cs typeface="Arial"/>
              </a:rPr>
              <a:t>ulpu</a:t>
            </a:r>
            <a:r>
              <a:rPr sz="1200" spc="-8" dirty="0">
                <a:solidFill>
                  <a:srgbClr val="231F20"/>
                </a:solidFill>
                <a:latin typeface="Arial"/>
                <a:cs typeface="Arial"/>
              </a:rPr>
              <a:t>t</a:t>
            </a:r>
            <a:r>
              <a:rPr sz="1200" spc="-16" dirty="0">
                <a:solidFill>
                  <a:srgbClr val="231F20"/>
                </a:solidFill>
                <a:latin typeface="Arial"/>
                <a:cs typeface="Arial"/>
              </a:rPr>
              <a:t>pa</a:t>
            </a:r>
            <a:r>
              <a:rPr sz="1200" dirty="0">
                <a:solidFill>
                  <a:srgbClr val="231F20"/>
                </a:solidFill>
                <a:latin typeface="Arial"/>
                <a:cs typeface="Arial"/>
              </a:rPr>
              <a:t>t</a:t>
            </a:r>
            <a:r>
              <a:rPr sz="1200" spc="-8" dirty="0">
                <a:solidFill>
                  <a:srgbClr val="231F20"/>
                </a:solidFill>
                <a:latin typeface="Arial"/>
                <a:cs typeface="Arial"/>
              </a:rPr>
              <a:t> e</a:t>
            </a:r>
            <a:r>
              <a:rPr sz="1200" dirty="0">
                <a:solidFill>
                  <a:srgbClr val="231F20"/>
                </a:solidFill>
                <a:latin typeface="Arial"/>
                <a:cs typeface="Arial"/>
              </a:rPr>
              <a:t>u</a:t>
            </a:r>
            <a:r>
              <a:rPr sz="1200" spc="-8" dirty="0">
                <a:solidFill>
                  <a:srgbClr val="231F20"/>
                </a:solidFill>
                <a:latin typeface="Arial"/>
                <a:cs typeface="Arial"/>
              </a:rPr>
              <a:t> f</a:t>
            </a:r>
            <a:r>
              <a:rPr sz="1200" spc="-16" dirty="0">
                <a:solidFill>
                  <a:srgbClr val="231F20"/>
                </a:solidFill>
                <a:latin typeface="Arial"/>
                <a:cs typeface="Arial"/>
              </a:rPr>
              <a:t>a</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li</a:t>
            </a:r>
            <a:r>
              <a:rPr sz="1200" dirty="0">
                <a:solidFill>
                  <a:srgbClr val="231F20"/>
                </a:solidFill>
                <a:latin typeface="Arial"/>
                <a:cs typeface="Arial"/>
              </a:rPr>
              <a:t>t</a:t>
            </a:r>
            <a:r>
              <a:rPr sz="1200" spc="-8" dirty="0">
                <a:solidFill>
                  <a:srgbClr val="231F20"/>
                </a:solidFill>
                <a:latin typeface="Arial"/>
                <a:cs typeface="Arial"/>
              </a:rPr>
              <a:t> </a:t>
            </a:r>
            <a:r>
              <a:rPr sz="1200" spc="-16" dirty="0">
                <a:solidFill>
                  <a:srgbClr val="231F20"/>
                </a:solidFill>
                <a:latin typeface="Arial"/>
                <a:cs typeface="Arial"/>
              </a:rPr>
              <a:t>a</a:t>
            </a:r>
            <a:r>
              <a:rPr sz="1200" dirty="0">
                <a:solidFill>
                  <a:srgbClr val="231F20"/>
                </a:solidFill>
                <a:latin typeface="Arial"/>
                <a:cs typeface="Arial"/>
              </a:rPr>
              <a:t>m</a:t>
            </a:r>
            <a:r>
              <a:rPr sz="1200" spc="-8" dirty="0">
                <a:solidFill>
                  <a:srgbClr val="231F20"/>
                </a:solidFill>
                <a:latin typeface="Arial"/>
                <a:cs typeface="Arial"/>
              </a:rPr>
              <a:t> dele</a:t>
            </a:r>
            <a:r>
              <a:rPr sz="1200" spc="-16" dirty="0">
                <a:solidFill>
                  <a:srgbClr val="231F20"/>
                </a:solidFill>
                <a:latin typeface="Arial"/>
                <a:cs typeface="Arial"/>
              </a:rPr>
              <a:t>s</a:t>
            </a:r>
            <a:r>
              <a:rPr sz="1200" spc="-8" dirty="0">
                <a:solidFill>
                  <a:srgbClr val="231F20"/>
                </a:solidFill>
                <a:latin typeface="Arial"/>
                <a:cs typeface="Arial"/>
              </a:rPr>
              <a:t>t</a:t>
            </a:r>
            <a:r>
              <a:rPr sz="1200" spc="8" dirty="0">
                <a:solidFill>
                  <a:srgbClr val="231F20"/>
                </a:solidFill>
                <a:latin typeface="Arial"/>
                <a:cs typeface="Arial"/>
              </a:rPr>
              <a:t>r</a:t>
            </a:r>
            <a:r>
              <a:rPr sz="1200" spc="-8" dirty="0">
                <a:solidFill>
                  <a:srgbClr val="231F20"/>
                </a:solidFill>
                <a:latin typeface="Arial"/>
                <a:cs typeface="Arial"/>
              </a:rPr>
              <a:t>ud e</a:t>
            </a:r>
            <a:r>
              <a:rPr sz="1200" spc="-16" dirty="0">
                <a:solidFill>
                  <a:srgbClr val="231F20"/>
                </a:solidFill>
                <a:latin typeface="Arial"/>
                <a:cs typeface="Arial"/>
              </a:rPr>
              <a:t>u</a:t>
            </a:r>
            <a:r>
              <a:rPr sz="1200" dirty="0">
                <a:solidFill>
                  <a:srgbClr val="231F20"/>
                </a:solidFill>
                <a:latin typeface="Arial"/>
                <a:cs typeface="Arial"/>
              </a:rPr>
              <a:t>i </a:t>
            </a:r>
            <a:r>
              <a:rPr sz="1200" spc="-8" dirty="0">
                <a:solidFill>
                  <a:srgbClr val="231F20"/>
                </a:solidFill>
                <a:latin typeface="Arial"/>
                <a:cs typeface="Arial"/>
              </a:rPr>
              <a:t>b</a:t>
            </a:r>
            <a:r>
              <a:rPr sz="1200" spc="-16" dirty="0">
                <a:solidFill>
                  <a:srgbClr val="231F20"/>
                </a:solidFill>
                <a:latin typeface="Arial"/>
                <a:cs typeface="Arial"/>
              </a:rPr>
              <a:t>la</a:t>
            </a:r>
            <a:r>
              <a:rPr sz="1200" dirty="0">
                <a:solidFill>
                  <a:srgbClr val="231F20"/>
                </a:solidFill>
                <a:latin typeface="Arial"/>
                <a:cs typeface="Arial"/>
              </a:rPr>
              <a:t>n </a:t>
            </a:r>
            <a:r>
              <a:rPr sz="1200" spc="-33" dirty="0">
                <a:solidFill>
                  <a:srgbClr val="231F20"/>
                </a:solidFill>
                <a:latin typeface="Arial"/>
                <a:cs typeface="Arial"/>
              </a:rPr>
              <a:t>v</a:t>
            </a:r>
            <a:r>
              <a:rPr sz="1200" spc="-8" dirty="0">
                <a:solidFill>
                  <a:srgbClr val="231F20"/>
                </a:solidFill>
                <a:latin typeface="Arial"/>
                <a:cs typeface="Arial"/>
              </a:rPr>
              <a:t>en</a:t>
            </a:r>
            <a:r>
              <a:rPr sz="1200" spc="-16" dirty="0">
                <a:solidFill>
                  <a:srgbClr val="231F20"/>
                </a:solidFill>
                <a:latin typeface="Arial"/>
                <a:cs typeface="Arial"/>
              </a:rPr>
              <a:t>d</a:t>
            </a:r>
            <a:r>
              <a:rPr sz="1200" spc="-8" dirty="0">
                <a:solidFill>
                  <a:srgbClr val="231F20"/>
                </a:solidFill>
                <a:latin typeface="Arial"/>
                <a:cs typeface="Arial"/>
              </a:rPr>
              <a:t>r</a:t>
            </a:r>
            <a:r>
              <a:rPr sz="1200" dirty="0">
                <a:solidFill>
                  <a:srgbClr val="231F20"/>
                </a:solidFill>
                <a:latin typeface="Arial"/>
                <a:cs typeface="Arial"/>
              </a:rPr>
              <a:t>e </a:t>
            </a:r>
            <a:r>
              <a:rPr sz="1200" spc="-8" dirty="0">
                <a:solidFill>
                  <a:srgbClr val="231F20"/>
                </a:solidFill>
                <a:latin typeface="Arial"/>
                <a:cs typeface="Arial"/>
              </a:rPr>
              <a:t>e</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s</a:t>
            </a:r>
            <a:r>
              <a:rPr sz="1200" spc="-8" dirty="0">
                <a:solidFill>
                  <a:srgbClr val="231F20"/>
                </a:solidFill>
                <a:latin typeface="Arial"/>
                <a:cs typeface="Arial"/>
              </a:rPr>
              <a:t>is</a:t>
            </a:r>
            <a:r>
              <a:rPr sz="1200" dirty="0">
                <a:solidFill>
                  <a:srgbClr val="231F20"/>
                </a:solidFill>
                <a:latin typeface="Arial"/>
                <a:cs typeface="Arial"/>
              </a:rPr>
              <a:t>c </a:t>
            </a:r>
            <a:r>
              <a:rPr sz="1200" spc="-16" dirty="0">
                <a:solidFill>
                  <a:srgbClr val="231F20"/>
                </a:solidFill>
                <a:latin typeface="Arial"/>
                <a:cs typeface="Arial"/>
              </a:rPr>
              <a:t>illa</a:t>
            </a:r>
            <a:r>
              <a:rPr sz="1200" spc="-8" dirty="0">
                <a:solidFill>
                  <a:srgbClr val="231F20"/>
                </a:solidFill>
                <a:latin typeface="Arial"/>
                <a:cs typeface="Arial"/>
              </a:rPr>
              <a:t>o</a:t>
            </a:r>
            <a:r>
              <a:rPr sz="1200" spc="8" dirty="0">
                <a:solidFill>
                  <a:srgbClr val="231F20"/>
                </a:solidFill>
                <a:latin typeface="Arial"/>
                <a:cs typeface="Arial"/>
              </a:rPr>
              <a:t>r</a:t>
            </a:r>
            <a:r>
              <a:rPr sz="1200" dirty="0">
                <a:solidFill>
                  <a:srgbClr val="231F20"/>
                </a:solidFill>
                <a:latin typeface="Arial"/>
                <a:cs typeface="Arial"/>
              </a:rPr>
              <a:t>p </a:t>
            </a:r>
            <a:r>
              <a:rPr sz="1200" spc="-8" dirty="0">
                <a:solidFill>
                  <a:srgbClr val="231F20"/>
                </a:solidFill>
                <a:latin typeface="Arial"/>
                <a:cs typeface="Arial"/>
              </a:rPr>
              <a:t>er</a:t>
            </a:r>
            <a:r>
              <a:rPr sz="1200" dirty="0">
                <a:solidFill>
                  <a:srgbClr val="231F20"/>
                </a:solidFill>
                <a:latin typeface="Arial"/>
                <a:cs typeface="Arial"/>
              </a:rPr>
              <a:t>c</a:t>
            </a:r>
            <a:r>
              <a:rPr sz="1200" spc="-8" dirty="0">
                <a:solidFill>
                  <a:srgbClr val="231F20"/>
                </a:solidFill>
                <a:latin typeface="Arial"/>
                <a:cs typeface="Arial"/>
              </a:rPr>
              <a:t>i</a:t>
            </a:r>
            <a:r>
              <a:rPr sz="1200" spc="-16" dirty="0">
                <a:solidFill>
                  <a:srgbClr val="231F20"/>
                </a:solidFill>
                <a:latin typeface="Arial"/>
                <a:cs typeface="Arial"/>
              </a:rPr>
              <a:t>l</a:t>
            </a:r>
            <a:r>
              <a:rPr sz="1200" spc="-8" dirty="0">
                <a:solidFill>
                  <a:srgbClr val="231F20"/>
                </a:solidFill>
                <a:latin typeface="Arial"/>
                <a:cs typeface="Arial"/>
              </a:rPr>
              <a:t>i</a:t>
            </a:r>
            <a:r>
              <a:rPr sz="1200" spc="-16" dirty="0">
                <a:solidFill>
                  <a:srgbClr val="231F20"/>
                </a:solidFill>
                <a:latin typeface="Arial"/>
                <a:cs typeface="Arial"/>
              </a:rPr>
              <a:t>s</a:t>
            </a:r>
            <a:r>
              <a:rPr sz="1200" dirty="0">
                <a:solidFill>
                  <a:srgbClr val="231F20"/>
                </a:solidFill>
                <a:latin typeface="Arial"/>
                <a:cs typeface="Arial"/>
              </a:rPr>
              <a:t>i </a:t>
            </a:r>
            <a:r>
              <a:rPr sz="1200" spc="-8" dirty="0">
                <a:solidFill>
                  <a:srgbClr val="231F20"/>
                </a:solidFill>
                <a:latin typeface="Arial"/>
                <a:cs typeface="Arial"/>
              </a:rPr>
              <a:t>b</a:t>
            </a:r>
            <a:r>
              <a:rPr sz="1200" spc="-16" dirty="0">
                <a:solidFill>
                  <a:srgbClr val="231F20"/>
                </a:solidFill>
                <a:latin typeface="Arial"/>
                <a:cs typeface="Arial"/>
              </a:rPr>
              <a:t>la</a:t>
            </a:r>
            <a:r>
              <a:rPr sz="1200" dirty="0">
                <a:solidFill>
                  <a:srgbClr val="231F20"/>
                </a:solidFill>
                <a:latin typeface="Arial"/>
                <a:cs typeface="Arial"/>
              </a:rPr>
              <a:t>n </a:t>
            </a:r>
            <a:r>
              <a:rPr sz="1200" spc="-8" dirty="0">
                <a:solidFill>
                  <a:srgbClr val="231F20"/>
                </a:solidFill>
                <a:latin typeface="Arial"/>
                <a:cs typeface="Arial"/>
              </a:rPr>
              <a:t>e</a:t>
            </a:r>
            <a:r>
              <a:rPr sz="1200" dirty="0">
                <a:solidFill>
                  <a:srgbClr val="231F20"/>
                </a:solidFill>
                <a:latin typeface="Arial"/>
                <a:cs typeface="Arial"/>
              </a:rPr>
              <a:t>u </a:t>
            </a:r>
            <a:r>
              <a:rPr sz="1200" spc="-8" dirty="0">
                <a:solidFill>
                  <a:srgbClr val="231F20"/>
                </a:solidFill>
                <a:latin typeface="Arial"/>
                <a:cs typeface="Arial"/>
              </a:rPr>
              <a:t>f</a:t>
            </a:r>
            <a:r>
              <a:rPr sz="1200" spc="-16" dirty="0">
                <a:solidFill>
                  <a:srgbClr val="231F20"/>
                </a:solidFill>
                <a:latin typeface="Arial"/>
                <a:cs typeface="Arial"/>
              </a:rPr>
              <a:t>a</a:t>
            </a:r>
            <a:r>
              <a:rPr sz="1200" spc="8" dirty="0">
                <a:solidFill>
                  <a:srgbClr val="231F20"/>
                </a:solidFill>
                <a:latin typeface="Arial"/>
                <a:cs typeface="Arial"/>
              </a:rPr>
              <a:t>c</a:t>
            </a:r>
            <a:r>
              <a:rPr sz="1200" dirty="0">
                <a:solidFill>
                  <a:srgbClr val="231F20"/>
                </a:solidFill>
                <a:latin typeface="Arial"/>
                <a:cs typeface="Arial"/>
              </a:rPr>
              <a:t>c</a:t>
            </a:r>
            <a:r>
              <a:rPr sz="1200" spc="-16" dirty="0">
                <a:solidFill>
                  <a:srgbClr val="231F20"/>
                </a:solidFill>
                <a:latin typeface="Arial"/>
                <a:cs typeface="Arial"/>
              </a:rPr>
              <a:t>u</a:t>
            </a:r>
            <a:r>
              <a:rPr sz="1200" spc="-8" dirty="0">
                <a:solidFill>
                  <a:srgbClr val="231F20"/>
                </a:solidFill>
                <a:latin typeface="Arial"/>
                <a:cs typeface="Arial"/>
              </a:rPr>
              <a:t>ms</a:t>
            </a:r>
            <a:r>
              <a:rPr sz="1200" spc="-16" dirty="0">
                <a:solidFill>
                  <a:srgbClr val="231F20"/>
                </a:solidFill>
                <a:latin typeface="Arial"/>
                <a:cs typeface="Arial"/>
              </a:rPr>
              <a:t>a</a:t>
            </a:r>
            <a:r>
              <a:rPr sz="1200" spc="-8" dirty="0">
                <a:solidFill>
                  <a:srgbClr val="231F20"/>
                </a:solidFill>
                <a:latin typeface="Arial"/>
                <a:cs typeface="Arial"/>
              </a:rPr>
              <a:t>n</a:t>
            </a:r>
            <a:r>
              <a:rPr sz="1200" spc="-16" dirty="0">
                <a:solidFill>
                  <a:srgbClr val="231F20"/>
                </a:solidFill>
                <a:latin typeface="Arial"/>
                <a:cs typeface="Arial"/>
              </a:rPr>
              <a:t>d</a:t>
            </a:r>
            <a:r>
              <a:rPr sz="1200" spc="-8" dirty="0">
                <a:solidFill>
                  <a:srgbClr val="231F20"/>
                </a:solidFill>
                <a:latin typeface="Arial"/>
                <a:cs typeface="Arial"/>
              </a:rPr>
              <a:t>r</a:t>
            </a:r>
            <a:r>
              <a:rPr sz="1200" dirty="0">
                <a:solidFill>
                  <a:srgbClr val="231F20"/>
                </a:solidFill>
                <a:latin typeface="Arial"/>
                <a:cs typeface="Arial"/>
              </a:rPr>
              <a:t>e t</a:t>
            </a:r>
            <a:r>
              <a:rPr sz="1200" spc="-16" dirty="0">
                <a:solidFill>
                  <a:srgbClr val="231F20"/>
                </a:solidFill>
                <a:latin typeface="Arial"/>
                <a:cs typeface="Arial"/>
              </a:rPr>
              <a:t>a</a:t>
            </a:r>
            <a:r>
              <a:rPr sz="1200" dirty="0">
                <a:solidFill>
                  <a:srgbClr val="231F20"/>
                </a:solidFill>
                <a:latin typeface="Arial"/>
                <a:cs typeface="Arial"/>
              </a:rPr>
              <a:t>t </a:t>
            </a:r>
            <a:r>
              <a:rPr sz="1200" spc="-16" dirty="0">
                <a:solidFill>
                  <a:srgbClr val="231F20"/>
                </a:solidFill>
                <a:latin typeface="Arial"/>
                <a:cs typeface="Arial"/>
              </a:rPr>
              <a:t>di</a:t>
            </a:r>
            <a:r>
              <a:rPr sz="1200" spc="-8" dirty="0">
                <a:solidFill>
                  <a:srgbClr val="231F20"/>
                </a:solidFill>
                <a:latin typeface="Arial"/>
                <a:cs typeface="Arial"/>
              </a:rPr>
              <a:t>p</a:t>
            </a:r>
            <a:r>
              <a:rPr sz="1200" spc="-16" dirty="0">
                <a:solidFill>
                  <a:srgbClr val="231F20"/>
                </a:solidFill>
                <a:latin typeface="Arial"/>
                <a:cs typeface="Arial"/>
              </a:rPr>
              <a:t>i</a:t>
            </a:r>
            <a:r>
              <a:rPr sz="1200" dirty="0">
                <a:solidFill>
                  <a:srgbClr val="231F20"/>
                </a:solidFill>
                <a:latin typeface="Arial"/>
                <a:cs typeface="Arial"/>
              </a:rPr>
              <a:t>t </a:t>
            </a:r>
            <a:r>
              <a:rPr sz="1200" spc="-16" dirty="0">
                <a:solidFill>
                  <a:srgbClr val="231F20"/>
                </a:solidFill>
                <a:latin typeface="Arial"/>
                <a:cs typeface="Arial"/>
              </a:rPr>
              <a:t>n</a:t>
            </a:r>
            <a:r>
              <a:rPr sz="1200" spc="-8" dirty="0">
                <a:solidFill>
                  <a:srgbClr val="231F20"/>
                </a:solidFill>
                <a:latin typeface="Arial"/>
                <a:cs typeface="Arial"/>
              </a:rPr>
              <a:t>i</a:t>
            </a:r>
            <a:r>
              <a:rPr sz="1200" dirty="0">
                <a:solidFill>
                  <a:srgbClr val="231F20"/>
                </a:solidFill>
                <a:latin typeface="Arial"/>
                <a:cs typeface="Arial"/>
              </a:rPr>
              <a:t>s </a:t>
            </a:r>
            <a:r>
              <a:rPr sz="1200" spc="-16" dirty="0">
                <a:solidFill>
                  <a:srgbClr val="231F20"/>
                </a:solidFill>
                <a:latin typeface="Arial"/>
                <a:cs typeface="Arial"/>
              </a:rPr>
              <a:t>d</a:t>
            </a:r>
            <a:r>
              <a:rPr sz="1200" spc="-8" dirty="0">
                <a:solidFill>
                  <a:srgbClr val="231F20"/>
                </a:solidFill>
                <a:latin typeface="Arial"/>
                <a:cs typeface="Arial"/>
              </a:rPr>
              <a:t>io</a:t>
            </a:r>
            <a:r>
              <a:rPr sz="1200" spc="-16" dirty="0">
                <a:solidFill>
                  <a:srgbClr val="231F20"/>
                </a:solidFill>
                <a:latin typeface="Arial"/>
                <a:cs typeface="Arial"/>
              </a:rPr>
              <a:t>nul</a:t>
            </a:r>
            <a:r>
              <a:rPr sz="1200" dirty="0">
                <a:solidFill>
                  <a:srgbClr val="231F20"/>
                </a:solidFill>
                <a:latin typeface="Arial"/>
                <a:cs typeface="Arial"/>
              </a:rPr>
              <a:t>l </a:t>
            </a:r>
            <a:r>
              <a:rPr sz="1200" spc="-16" dirty="0">
                <a:solidFill>
                  <a:srgbClr val="231F20"/>
                </a:solidFill>
                <a:latin typeface="Arial"/>
                <a:cs typeface="Arial"/>
              </a:rPr>
              <a:t>a</a:t>
            </a:r>
            <a:r>
              <a:rPr sz="1200" spc="-8" dirty="0">
                <a:solidFill>
                  <a:srgbClr val="231F20"/>
                </a:solidFill>
                <a:latin typeface="Arial"/>
                <a:cs typeface="Arial"/>
              </a:rPr>
              <a:t>m</a:t>
            </a:r>
            <a:r>
              <a:rPr sz="1200" spc="8" dirty="0">
                <a:solidFill>
                  <a:srgbClr val="231F20"/>
                </a:solidFill>
                <a:latin typeface="Arial"/>
                <a:cs typeface="Arial"/>
              </a:rPr>
              <a:t>c</a:t>
            </a:r>
            <a:r>
              <a:rPr sz="1200" spc="-8" dirty="0">
                <a:solidFill>
                  <a:srgbClr val="231F20"/>
                </a:solidFill>
                <a:latin typeface="Arial"/>
                <a:cs typeface="Arial"/>
              </a:rPr>
              <a:t>o</a:t>
            </a:r>
            <a:r>
              <a:rPr sz="1200" spc="-16" dirty="0">
                <a:solidFill>
                  <a:srgbClr val="231F20"/>
                </a:solidFill>
                <a:latin typeface="Arial"/>
                <a:cs typeface="Arial"/>
              </a:rPr>
              <a:t>n</a:t>
            </a:r>
            <a:r>
              <a:rPr sz="1200" spc="-8" dirty="0">
                <a:solidFill>
                  <a:srgbClr val="231F20"/>
                </a:solidFill>
                <a:latin typeface="Arial"/>
                <a:cs typeface="Arial"/>
              </a:rPr>
              <a:t>se</a:t>
            </a:r>
            <a:r>
              <a:rPr sz="1200" spc="-16" dirty="0">
                <a:solidFill>
                  <a:srgbClr val="231F20"/>
                </a:solidFill>
                <a:latin typeface="Arial"/>
                <a:cs typeface="Arial"/>
              </a:rPr>
              <a:t>qua</a:t>
            </a:r>
            <a:r>
              <a:rPr sz="1200" spc="-8" dirty="0">
                <a:solidFill>
                  <a:srgbClr val="231F20"/>
                </a:solidFill>
                <a:latin typeface="Arial"/>
                <a:cs typeface="Arial"/>
              </a:rPr>
              <a:t>t</a:t>
            </a:r>
            <a:r>
              <a:rPr sz="1200" dirty="0">
                <a:solidFill>
                  <a:srgbClr val="231F20"/>
                </a:solidFill>
                <a:latin typeface="Arial"/>
                <a:cs typeface="Arial"/>
              </a:rPr>
              <a:t>, </a:t>
            </a:r>
            <a:r>
              <a:rPr sz="1200" spc="-8" dirty="0">
                <a:solidFill>
                  <a:srgbClr val="231F20"/>
                </a:solidFill>
                <a:latin typeface="Arial"/>
                <a:cs typeface="Arial"/>
              </a:rPr>
              <a:t>se</a:t>
            </a:r>
            <a:r>
              <a:rPr sz="1200" spc="-16" dirty="0">
                <a:solidFill>
                  <a:srgbClr val="231F20"/>
                </a:solidFill>
                <a:latin typeface="Arial"/>
                <a:cs typeface="Arial"/>
              </a:rPr>
              <a:t>n</a:t>
            </a:r>
            <a:r>
              <a:rPr sz="1200" spc="-8" dirty="0">
                <a:solidFill>
                  <a:srgbClr val="231F20"/>
                </a:solidFill>
                <a:latin typeface="Arial"/>
                <a:cs typeface="Arial"/>
              </a:rPr>
              <a:t>i</a:t>
            </a:r>
            <a:r>
              <a:rPr sz="1200" spc="-16" dirty="0">
                <a:solidFill>
                  <a:srgbClr val="231F20"/>
                </a:solidFill>
                <a:latin typeface="Arial"/>
                <a:cs typeface="Arial"/>
              </a:rPr>
              <a:t>s</a:t>
            </a:r>
            <a:r>
              <a:rPr sz="1200" spc="-25" dirty="0">
                <a:solidFill>
                  <a:srgbClr val="231F20"/>
                </a:solidFill>
                <a:latin typeface="Arial"/>
                <a:cs typeface="Arial"/>
              </a:rPr>
              <a:t>i</a:t>
            </a:r>
            <a:r>
              <a:rPr sz="1200" dirty="0">
                <a:solidFill>
                  <a:srgbClr val="231F20"/>
                </a:solidFill>
                <a:latin typeface="Arial"/>
                <a:cs typeface="Arial"/>
              </a:rPr>
              <a:t>.</a:t>
            </a:r>
            <a:endParaRPr sz="1200" dirty="0">
              <a:latin typeface="Arial"/>
              <a:cs typeface="Arial"/>
            </a:endParaRPr>
          </a:p>
        </p:txBody>
      </p:sp>
      <p:sp>
        <p:nvSpPr>
          <p:cNvPr id="40" name="object 40"/>
          <p:cNvSpPr txBox="1"/>
          <p:nvPr/>
        </p:nvSpPr>
        <p:spPr>
          <a:xfrm>
            <a:off x="17831667" y="14214766"/>
            <a:ext cx="13515729" cy="705088"/>
          </a:xfrm>
          <a:prstGeom prst="rect">
            <a:avLst/>
          </a:prstGeom>
        </p:spPr>
        <p:txBody>
          <a:bodyPr vert="horz" wrap="square" lIns="0" tIns="0" rIns="0" bIns="0" rtlCol="0">
            <a:spAutoFit/>
          </a:bodyPr>
          <a:lstStyle/>
          <a:p>
            <a:pPr marL="20790" algn="r">
              <a:lnSpc>
                <a:spcPct val="120000"/>
              </a:lnSpc>
            </a:pPr>
            <a:r>
              <a:rPr lang="en-US" sz="3900" spc="8" dirty="0">
                <a:solidFill>
                  <a:schemeClr val="bg1"/>
                </a:solidFill>
                <a:latin typeface="Arial"/>
                <a:cs typeface="Arial"/>
              </a:rPr>
              <a:t>WEBSITE / URL</a:t>
            </a:r>
            <a:endParaRPr sz="3900" dirty="0">
              <a:solidFill>
                <a:schemeClr val="bg1"/>
              </a:solidFill>
              <a:latin typeface="Arial"/>
              <a:cs typeface="Arial"/>
            </a:endParaRPr>
          </a:p>
        </p:txBody>
      </p:sp>
      <p:sp>
        <p:nvSpPr>
          <p:cNvPr id="42" name="Rectangle 41"/>
          <p:cNvSpPr/>
          <p:nvPr/>
        </p:nvSpPr>
        <p:spPr>
          <a:xfrm>
            <a:off x="1611608" y="1443004"/>
            <a:ext cx="27199790" cy="4987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r>
              <a:rPr lang="en-US" sz="2800" dirty="0">
                <a:solidFill>
                  <a:srgbClr val="BD003A"/>
                </a:solidFill>
                <a:latin typeface="Arial"/>
                <a:cs typeface="Arial"/>
              </a:rPr>
              <a:t>COLLEGE / SCHOOL / UNIT / DEPARTMENT</a:t>
            </a:r>
          </a:p>
        </p:txBody>
      </p:sp>
      <p:sp>
        <p:nvSpPr>
          <p:cNvPr id="41" name="object 41"/>
          <p:cNvSpPr/>
          <p:nvPr/>
        </p:nvSpPr>
        <p:spPr>
          <a:xfrm>
            <a:off x="739381" y="738903"/>
            <a:ext cx="31439648" cy="15014448"/>
          </a:xfrm>
          <a:custGeom>
            <a:avLst/>
            <a:gdLst/>
            <a:ahLst/>
            <a:cxnLst/>
            <a:rect l="l" t="t" r="r" b="b"/>
            <a:pathLst>
              <a:path w="19200989" h="9148939">
                <a:moveTo>
                  <a:pt x="0" y="9148939"/>
                </a:moveTo>
                <a:lnTo>
                  <a:pt x="19200989" y="9148939"/>
                </a:lnTo>
                <a:lnTo>
                  <a:pt x="19200989" y="0"/>
                </a:lnTo>
                <a:lnTo>
                  <a:pt x="0" y="0"/>
                </a:lnTo>
                <a:lnTo>
                  <a:pt x="0" y="9148939"/>
                </a:lnTo>
                <a:close/>
              </a:path>
            </a:pathLst>
          </a:custGeom>
          <a:ln w="76200">
            <a:solidFill>
              <a:srgbClr val="B50019"/>
            </a:solidFill>
            <a:miter lim="800000"/>
          </a:ln>
        </p:spPr>
        <p:txBody>
          <a:bodyPr wrap="square" lIns="0" tIns="0" rIns="0" bIns="0" rtlCol="0">
            <a:spAutoFit/>
          </a:bodyPr>
          <a:lstStyle/>
          <a:p>
            <a:endParaRPr/>
          </a:p>
        </p:txBody>
      </p:sp>
      <p:sp>
        <p:nvSpPr>
          <p:cNvPr id="46" name="object 10"/>
          <p:cNvSpPr/>
          <p:nvPr/>
        </p:nvSpPr>
        <p:spPr>
          <a:xfrm>
            <a:off x="11717952" y="10723419"/>
            <a:ext cx="2245854" cy="2487168"/>
          </a:xfrm>
          <a:custGeom>
            <a:avLst/>
            <a:gdLst/>
            <a:ahLst/>
            <a:cxnLst/>
            <a:rect l="l" t="t" r="r" b="b"/>
            <a:pathLst>
              <a:path w="1355281" h="1292169">
                <a:moveTo>
                  <a:pt x="0" y="1292169"/>
                </a:moveTo>
                <a:lnTo>
                  <a:pt x="1355281" y="1292169"/>
                </a:lnTo>
                <a:lnTo>
                  <a:pt x="1355281" y="0"/>
                </a:lnTo>
                <a:lnTo>
                  <a:pt x="0" y="0"/>
                </a:lnTo>
                <a:lnTo>
                  <a:pt x="0" y="1292169"/>
                </a:lnTo>
                <a:close/>
              </a:path>
            </a:pathLst>
          </a:custGeom>
          <a:solidFill>
            <a:srgbClr val="231F20"/>
          </a:solidFill>
        </p:spPr>
        <p:txBody>
          <a:bodyPr wrap="square" lIns="0" tIns="0" rIns="0" bIns="0" rtlCol="0">
            <a:spAutoFit/>
          </a:bodyPr>
          <a:lstStyle/>
          <a:p>
            <a:endParaRPr/>
          </a:p>
        </p:txBody>
      </p:sp>
      <p:pic>
        <p:nvPicPr>
          <p:cNvPr id="45" name="Picture 44" descr="TheOhioStateUniversity-1C-REV-Horiz-CMYK.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9916" y="14190642"/>
            <a:ext cx="6168727" cy="8936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809</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Research Study Title Presenter name, Associates and Collaborators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tOSU uCOM</cp:lastModifiedBy>
  <cp:revision>28</cp:revision>
  <cp:lastPrinted>2013-10-18T16:55:03Z</cp:lastPrinted>
  <dcterms:created xsi:type="dcterms:W3CDTF">2013-07-30T15:54:22Z</dcterms:created>
  <dcterms:modified xsi:type="dcterms:W3CDTF">2017-05-09T13:49:28Z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