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03E"/>
    <a:srgbClr val="BD003A"/>
    <a:srgbClr val="4C566C"/>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varScale="1">
        <p:scale>
          <a:sx n="27" d="100"/>
          <a:sy n="27" d="100"/>
        </p:scale>
        <p:origin x="-2184" y="-144"/>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5/9/17</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gitalunion.osu.edu/2013/03/11/poster-printing-at-osu/" TargetMode="External"/><Relationship Id="rId4" Type="http://schemas.openxmlformats.org/officeDocument/2006/relationships/hyperlink" Target="mailto:identity@osu.edu" TargetMode="External"/><Relationship Id="rId5" Type="http://schemas.openxmlformats.org/officeDocument/2006/relationships/image" Target="../media/image1.emf"/><Relationship Id="rId1" Type="http://schemas.openxmlformats.org/officeDocument/2006/relationships/slideLayout" Target="../slideLayouts/slideLayout3.xml"/><Relationship Id="rId2" Type="http://schemas.openxmlformats.org/officeDocument/2006/relationships/hyperlink" Target="http://go.osu.edu/copyrightresourc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0" y="0"/>
            <a:ext cx="43891200" cy="32918400"/>
          </a:xfrm>
          <a:prstGeom prst="rect">
            <a:avLst/>
          </a:prstGeom>
          <a:solidFill>
            <a:srgbClr val="666666"/>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817935" y="831273"/>
            <a:ext cx="42255331" cy="31255855"/>
          </a:xfrm>
          <a:prstGeom prst="rect">
            <a:avLst/>
          </a:prstGeom>
          <a:solidFill>
            <a:schemeClr val="bg1"/>
          </a:solidFill>
          <a:ln>
            <a:solidFill>
              <a:srgbClr val="BD003A"/>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sz="14400" b="0" spc="-513" dirty="0">
                <a:solidFill>
                  <a:srgbClr val="4C566C"/>
                </a:solidFill>
              </a:rPr>
              <a:t>R</a:t>
            </a:r>
            <a:r>
              <a:rPr sz="14400" b="0" spc="-306" dirty="0">
                <a:solidFill>
                  <a:srgbClr val="4C566C"/>
                </a:solidFill>
              </a:rPr>
              <a:t>e</a:t>
            </a:r>
            <a:r>
              <a:rPr sz="14400" b="0" spc="-426" dirty="0">
                <a:solidFill>
                  <a:srgbClr val="4C566C"/>
                </a:solidFill>
              </a:rPr>
              <a:t>s</a:t>
            </a:r>
            <a:r>
              <a:rPr sz="14400" b="0" spc="-371" dirty="0">
                <a:solidFill>
                  <a:srgbClr val="4C566C"/>
                </a:solidFill>
              </a:rPr>
              <a:t>e</a:t>
            </a:r>
            <a:r>
              <a:rPr sz="14400" b="0" spc="-306" dirty="0">
                <a:solidFill>
                  <a:srgbClr val="4C566C"/>
                </a:solidFill>
              </a:rPr>
              <a:t>a</a:t>
            </a:r>
            <a:r>
              <a:rPr sz="14400" b="0" spc="-404" dirty="0">
                <a:solidFill>
                  <a:srgbClr val="4C566C"/>
                </a:solidFill>
              </a:rPr>
              <a:t>r</a:t>
            </a:r>
            <a:r>
              <a:rPr sz="14400" b="0" spc="-349" dirty="0">
                <a:solidFill>
                  <a:srgbClr val="4C566C"/>
                </a:solidFill>
              </a:rPr>
              <a:t>c</a:t>
            </a:r>
            <a:r>
              <a:rPr sz="14400" b="0" dirty="0">
                <a:solidFill>
                  <a:srgbClr val="4C566C"/>
                </a:solidFill>
              </a:rPr>
              <a:t>h</a:t>
            </a:r>
            <a:r>
              <a:rPr sz="14400" b="0" spc="11" dirty="0">
                <a:solidFill>
                  <a:srgbClr val="4C566C"/>
                </a:solidFill>
              </a:rPr>
              <a:t> </a:t>
            </a:r>
            <a:r>
              <a:rPr sz="14400" b="0" spc="-306" dirty="0">
                <a:solidFill>
                  <a:srgbClr val="4C566C"/>
                </a:solidFill>
              </a:rPr>
              <a:t>S</a:t>
            </a:r>
            <a:r>
              <a:rPr sz="14400" b="0" spc="-284" dirty="0">
                <a:solidFill>
                  <a:srgbClr val="4C566C"/>
                </a:solidFill>
              </a:rPr>
              <a:t>t</a:t>
            </a:r>
            <a:r>
              <a:rPr sz="14400" b="0" spc="-240" dirty="0">
                <a:solidFill>
                  <a:srgbClr val="4C566C"/>
                </a:solidFill>
              </a:rPr>
              <a:t>u</a:t>
            </a:r>
            <a:r>
              <a:rPr sz="14400" b="0" spc="-218" dirty="0">
                <a:solidFill>
                  <a:srgbClr val="4C566C"/>
                </a:solidFill>
              </a:rPr>
              <a:t>d</a:t>
            </a:r>
            <a:r>
              <a:rPr sz="14400" b="0" spc="-87" dirty="0">
                <a:solidFill>
                  <a:srgbClr val="4C566C"/>
                </a:solidFill>
              </a:rPr>
              <a:t>y</a:t>
            </a:r>
            <a:r>
              <a:rPr lang="en-US" sz="14400" b="0" spc="-87" dirty="0">
                <a:solidFill>
                  <a:srgbClr val="4C566C"/>
                </a:solidFill>
              </a:rPr>
              <a:t> Title</a:t>
            </a:r>
            <a:endParaRPr sz="14400" b="0" spc="-87" dirty="0">
              <a:solidFill>
                <a:srgbClr val="4C566C"/>
              </a:solidFill>
            </a:endParaRPr>
          </a:p>
          <a:p>
            <a:pPr marL="27719">
              <a:lnSpc>
                <a:spcPts val="5784"/>
              </a:lnSpc>
            </a:pPr>
            <a:r>
              <a:rPr sz="5000" b="0" spc="-175" dirty="0"/>
              <a:t>P</a:t>
            </a:r>
            <a:r>
              <a:rPr sz="5000" b="0" spc="-120" dirty="0"/>
              <a:t>r</a:t>
            </a:r>
            <a:r>
              <a:rPr sz="5000" b="0" spc="-109" dirty="0"/>
              <a:t>e</a:t>
            </a:r>
            <a:r>
              <a:rPr sz="5000" b="0" spc="-120" dirty="0"/>
              <a:t>se</a:t>
            </a:r>
            <a:r>
              <a:rPr sz="5000" b="0" spc="-175" dirty="0"/>
              <a:t>n</a:t>
            </a:r>
            <a:r>
              <a:rPr sz="5000" b="0" spc="-153" dirty="0"/>
              <a:t>t</a:t>
            </a:r>
            <a:r>
              <a:rPr sz="5000" b="0" spc="-120" dirty="0"/>
              <a:t>e</a:t>
            </a:r>
            <a:r>
              <a:rPr sz="5000" b="0" spc="-22" dirty="0"/>
              <a:t>r</a:t>
            </a:r>
            <a:r>
              <a:rPr sz="5000" b="0" spc="-11" dirty="0"/>
              <a:t> </a:t>
            </a:r>
            <a:r>
              <a:rPr sz="5000" b="0" spc="-131" dirty="0"/>
              <a:t>nam</a:t>
            </a:r>
            <a:r>
              <a:rPr sz="5000" b="0" spc="-196" dirty="0"/>
              <a:t>e</a:t>
            </a:r>
            <a:r>
              <a:rPr sz="5000" b="0" spc="-22" dirty="0"/>
              <a:t>,</a:t>
            </a:r>
            <a:r>
              <a:rPr sz="5000" b="0" spc="-11" dirty="0"/>
              <a:t> </a:t>
            </a:r>
            <a:r>
              <a:rPr sz="5000" b="0" spc="-98" dirty="0"/>
              <a:t>A</a:t>
            </a:r>
            <a:r>
              <a:rPr sz="5000" b="0" spc="-87" dirty="0"/>
              <a:t>s</a:t>
            </a:r>
            <a:r>
              <a:rPr sz="5000" b="0" spc="-120" dirty="0"/>
              <a:t>s</a:t>
            </a:r>
            <a:r>
              <a:rPr sz="5000" b="0" spc="-98" dirty="0"/>
              <a:t>o</a:t>
            </a:r>
            <a:r>
              <a:rPr sz="5000" b="0" spc="-65" dirty="0"/>
              <a:t>c</a:t>
            </a:r>
            <a:r>
              <a:rPr sz="5000" b="0" spc="-120" dirty="0"/>
              <a:t>i</a:t>
            </a:r>
            <a:r>
              <a:rPr sz="5000" b="0" spc="-164" dirty="0"/>
              <a:t>a</a:t>
            </a:r>
            <a:r>
              <a:rPr sz="5000" b="0" spc="-153" dirty="0"/>
              <a:t>t</a:t>
            </a:r>
            <a:r>
              <a:rPr sz="5000" b="0" spc="-109" dirty="0"/>
              <a:t>e</a:t>
            </a:r>
            <a:r>
              <a:rPr sz="5000" b="0" spc="-33" dirty="0"/>
              <a:t>s</a:t>
            </a:r>
            <a:r>
              <a:rPr sz="5000" b="0" spc="-11" dirty="0"/>
              <a:t> </a:t>
            </a:r>
            <a:r>
              <a:rPr sz="5000" b="0" spc="-131" dirty="0"/>
              <a:t>a</a:t>
            </a:r>
            <a:r>
              <a:rPr sz="5000" b="0" spc="-120" dirty="0"/>
              <a:t>n</a:t>
            </a:r>
            <a:r>
              <a:rPr sz="5000" b="0" spc="-33" dirty="0"/>
              <a:t>d</a:t>
            </a:r>
            <a:r>
              <a:rPr sz="5000" b="0" spc="-11" dirty="0"/>
              <a:t> </a:t>
            </a:r>
            <a:r>
              <a:rPr sz="5000" b="0" spc="-87" dirty="0"/>
              <a:t>C</a:t>
            </a:r>
            <a:r>
              <a:rPr sz="5000" b="0" spc="-109" dirty="0"/>
              <a:t>o</a:t>
            </a:r>
            <a:r>
              <a:rPr sz="5000" b="0" spc="-131" dirty="0"/>
              <a:t>l</a:t>
            </a:r>
            <a:r>
              <a:rPr sz="5000" b="0" spc="-120" dirty="0"/>
              <a:t>l</a:t>
            </a:r>
            <a:r>
              <a:rPr sz="5000" b="0" spc="-131" dirty="0"/>
              <a:t>a</a:t>
            </a:r>
            <a:r>
              <a:rPr sz="5000" b="0" spc="-109" dirty="0"/>
              <a:t>bor</a:t>
            </a:r>
            <a:r>
              <a:rPr sz="5000" b="0" spc="-164" dirty="0"/>
              <a:t>a</a:t>
            </a:r>
            <a:r>
              <a:rPr sz="5000" b="0" spc="-142" dirty="0"/>
              <a:t>t</a:t>
            </a:r>
            <a:r>
              <a:rPr sz="5000" b="0" spc="-109" dirty="0"/>
              <a:t>o</a:t>
            </a:r>
            <a:r>
              <a:rPr sz="5000" b="0" spc="-55" dirty="0"/>
              <a:t>r</a:t>
            </a:r>
            <a:r>
              <a:rPr sz="5000" b="0" spc="-33" dirty="0"/>
              <a:t>s</a:t>
            </a:r>
            <a:endParaRPr sz="5000" dirty="0"/>
          </a:p>
        </p:txBody>
      </p:sp>
      <p:sp>
        <p:nvSpPr>
          <p:cNvPr id="3" name="object 3"/>
          <p:cNvSpPr txBox="1"/>
          <p:nvPr/>
        </p:nvSpPr>
        <p:spPr>
          <a:xfrm>
            <a:off x="1572469" y="7219197"/>
            <a:ext cx="9063269" cy="2484456"/>
          </a:xfrm>
          <a:prstGeom prst="rect">
            <a:avLst/>
          </a:prstGeom>
        </p:spPr>
        <p:txBody>
          <a:bodyPr vert="horz" wrap="square" lIns="0" tIns="0" rIns="0" bIns="0" rtlCol="0">
            <a:spAutoFit/>
          </a:bodyPr>
          <a:lstStyle/>
          <a:p>
            <a:pPr marL="27719">
              <a:spcAft>
                <a:spcPts val="1310"/>
              </a:spcAft>
            </a:pPr>
            <a:r>
              <a:rPr sz="3500" b="1" spc="-11" dirty="0">
                <a:solidFill>
                  <a:srgbClr val="BD003A"/>
                </a:solidFill>
                <a:latin typeface="Arial"/>
                <a:cs typeface="Arial"/>
              </a:rPr>
              <a:t>I</a:t>
            </a:r>
            <a:r>
              <a:rPr sz="3500" b="1" spc="-65" dirty="0">
                <a:solidFill>
                  <a:srgbClr val="BD003A"/>
                </a:solidFill>
                <a:latin typeface="Arial"/>
                <a:cs typeface="Arial"/>
              </a:rPr>
              <a:t>N</a:t>
            </a:r>
            <a:r>
              <a:rPr sz="3500" b="1" spc="-55" dirty="0">
                <a:solidFill>
                  <a:srgbClr val="BD003A"/>
                </a:solidFill>
                <a:latin typeface="Arial"/>
                <a:cs typeface="Arial"/>
              </a:rPr>
              <a:t>T</a:t>
            </a:r>
            <a:r>
              <a:rPr sz="3500" b="1" spc="-98" dirty="0">
                <a:solidFill>
                  <a:srgbClr val="BD003A"/>
                </a:solidFill>
                <a:latin typeface="Arial"/>
                <a:cs typeface="Arial"/>
              </a:rPr>
              <a:t>R</a:t>
            </a:r>
            <a:r>
              <a:rPr sz="3500" b="1" spc="-22" dirty="0">
                <a:solidFill>
                  <a:srgbClr val="BD003A"/>
                </a:solidFill>
                <a:latin typeface="Arial"/>
                <a:cs typeface="Arial"/>
              </a:rPr>
              <a:t>O</a:t>
            </a:r>
            <a:r>
              <a:rPr sz="3500" b="1" spc="-55" dirty="0">
                <a:solidFill>
                  <a:srgbClr val="BD003A"/>
                </a:solidFill>
                <a:latin typeface="Arial"/>
                <a:cs typeface="Arial"/>
              </a:rPr>
              <a:t>DUC</a:t>
            </a:r>
            <a:r>
              <a:rPr sz="3500" b="1" spc="-44" dirty="0">
                <a:solidFill>
                  <a:srgbClr val="BD003A"/>
                </a:solidFill>
                <a:latin typeface="Arial"/>
                <a:cs typeface="Arial"/>
              </a:rPr>
              <a:t>T</a:t>
            </a:r>
            <a:r>
              <a:rPr sz="3500" b="1" spc="-11" dirty="0">
                <a:solidFill>
                  <a:srgbClr val="BD003A"/>
                </a:solidFill>
                <a:latin typeface="Arial"/>
                <a:cs typeface="Arial"/>
              </a:rPr>
              <a:t>I</a:t>
            </a:r>
            <a:r>
              <a:rPr sz="3500" b="1" spc="-22" dirty="0">
                <a:solidFill>
                  <a:srgbClr val="BD003A"/>
                </a:solidFill>
                <a:latin typeface="Arial"/>
                <a:cs typeface="Arial"/>
              </a:rPr>
              <a:t>O</a:t>
            </a:r>
            <a:r>
              <a:rPr sz="3500" b="1" dirty="0">
                <a:solidFill>
                  <a:srgbClr val="BD003A"/>
                </a:solidFill>
                <a:latin typeface="Arial"/>
                <a:cs typeface="Arial"/>
              </a:rPr>
              <a:t>N</a:t>
            </a:r>
            <a:endParaRPr sz="3500" dirty="0">
              <a:solidFill>
                <a:srgbClr val="BD003A"/>
              </a:solidFill>
              <a:latin typeface="Arial"/>
              <a:cs typeface="Arial"/>
            </a:endParaRPr>
          </a:p>
          <a:p>
            <a:pPr marL="27719" marR="13860">
              <a:lnSpc>
                <a:spcPct val="102600"/>
              </a:lnSpc>
              <a:spcBef>
                <a:spcPts val="458"/>
              </a:spcBef>
            </a:pPr>
            <a:r>
              <a:rPr sz="2700" spc="11" dirty="0">
                <a:solidFill>
                  <a:srgbClr val="231F20"/>
                </a:solidFill>
                <a:latin typeface="Arial"/>
                <a:cs typeface="Arial"/>
              </a:rPr>
              <a:t>T</a:t>
            </a:r>
            <a:r>
              <a:rPr sz="2700" spc="-22" dirty="0">
                <a:solidFill>
                  <a:srgbClr val="231F20"/>
                </a:solidFill>
                <a:latin typeface="Arial"/>
                <a:cs typeface="Arial"/>
              </a:rPr>
              <a:t>hi</a:t>
            </a:r>
            <a:r>
              <a:rPr sz="2700" spc="22" dirty="0">
                <a:solidFill>
                  <a:srgbClr val="231F20"/>
                </a:solidFill>
                <a:latin typeface="Arial"/>
                <a:cs typeface="Arial"/>
              </a:rPr>
              <a:t>s </a:t>
            </a:r>
            <a:r>
              <a:rPr sz="2700" spc="-11"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lang="en-US" sz="2700" spc="-33" dirty="0">
                <a:solidFill>
                  <a:srgbClr val="231F20"/>
                </a:solidFill>
                <a:latin typeface="Arial"/>
                <a:cs typeface="Arial"/>
              </a:rPr>
              <a:t>a </a:t>
            </a:r>
            <a:r>
              <a:rPr sz="2700" spc="33" dirty="0">
                <a:solidFill>
                  <a:srgbClr val="231F20"/>
                </a:solidFill>
                <a:latin typeface="Arial"/>
                <a:cs typeface="Arial"/>
              </a:rPr>
              <a:t>c</a:t>
            </a:r>
            <a:r>
              <a:rPr sz="2700" spc="-11" dirty="0">
                <a:solidFill>
                  <a:srgbClr val="231F20"/>
                </a:solidFill>
                <a:latin typeface="Arial"/>
                <a:cs typeface="Arial"/>
              </a:rPr>
              <a:t>o</a:t>
            </a:r>
            <a:r>
              <a:rPr sz="2700" spc="11" dirty="0">
                <a:solidFill>
                  <a:srgbClr val="231F20"/>
                </a:solidFill>
                <a:latin typeface="Arial"/>
                <a:cs typeface="Arial"/>
              </a:rPr>
              <a:t>m</a:t>
            </a:r>
            <a:r>
              <a:rPr sz="2700" spc="22" dirty="0">
                <a:solidFill>
                  <a:srgbClr val="231F20"/>
                </a:solidFill>
                <a:latin typeface="Arial"/>
                <a:cs typeface="Arial"/>
              </a:rPr>
              <a:t>m</a:t>
            </a:r>
            <a:r>
              <a:rPr sz="2700" dirty="0">
                <a:solidFill>
                  <a:srgbClr val="231F20"/>
                </a:solidFill>
                <a:latin typeface="Arial"/>
                <a:cs typeface="Arial"/>
              </a:rPr>
              <a:t>o</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a:t>
            </a:r>
            <a:r>
              <a:rPr sz="2700" spc="11" dirty="0">
                <a:solidFill>
                  <a:srgbClr val="231F20"/>
                </a:solidFill>
                <a:latin typeface="Arial"/>
                <a:cs typeface="Arial"/>
              </a:rPr>
              <a:t> </a:t>
            </a:r>
            <a:r>
              <a:rPr sz="2700" spc="-142" dirty="0">
                <a:solidFill>
                  <a:srgbClr val="231F20"/>
                </a:solidFill>
                <a:latin typeface="Arial"/>
                <a:cs typeface="Arial"/>
              </a:rPr>
              <a:t>(</a:t>
            </a:r>
            <a:r>
              <a:rPr sz="2700" spc="11" dirty="0">
                <a:solidFill>
                  <a:srgbClr val="231F20"/>
                </a:solidFill>
                <a:latin typeface="Arial"/>
                <a:cs typeface="Arial"/>
              </a:rPr>
              <a:t>4</a:t>
            </a:r>
            <a:r>
              <a:rPr sz="2700" spc="33" dirty="0">
                <a:solidFill>
                  <a:srgbClr val="231F20"/>
                </a:solidFill>
                <a:latin typeface="Arial"/>
                <a:cs typeface="Arial"/>
              </a:rPr>
              <a:t>8</a:t>
            </a:r>
            <a:r>
              <a:rPr lang="en-US" sz="2700" spc="11" dirty="0">
                <a:solidFill>
                  <a:srgbClr val="231F20"/>
                </a:solidFill>
                <a:latin typeface="Arial"/>
                <a:cs typeface="Arial"/>
              </a:rPr>
              <a:t>"</a:t>
            </a:r>
            <a:r>
              <a:rPr sz="2700" spc="22" dirty="0">
                <a:solidFill>
                  <a:srgbClr val="231F20"/>
                </a:solidFill>
                <a:latin typeface="Arial"/>
                <a:cs typeface="Arial"/>
              </a:rPr>
              <a:t> x 3</a:t>
            </a:r>
            <a:r>
              <a:rPr sz="2700" spc="33" dirty="0">
                <a:solidFill>
                  <a:srgbClr val="231F20"/>
                </a:solidFill>
                <a:latin typeface="Arial"/>
                <a:cs typeface="Arial"/>
              </a:rPr>
              <a:t>6</a:t>
            </a:r>
            <a:r>
              <a:rPr lang="en-US" sz="2700" spc="-22"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i</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33" dirty="0">
                <a:solidFill>
                  <a:srgbClr val="231F20"/>
                </a:solidFill>
                <a:latin typeface="Arial"/>
                <a:cs typeface="Arial"/>
              </a:rPr>
              <a:t>a</a:t>
            </a:r>
            <a:r>
              <a:rPr sz="2700" spc="-11" dirty="0">
                <a:solidFill>
                  <a:srgbClr val="231F20"/>
                </a:solidFill>
                <a:latin typeface="Arial"/>
                <a:cs typeface="Arial"/>
              </a:rPr>
              <a:t>ti</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a:t>
            </a:r>
            <a:r>
              <a:rPr sz="2700" spc="-11" dirty="0">
                <a:solidFill>
                  <a:srgbClr val="231F20"/>
                </a:solidFill>
                <a:latin typeface="Arial"/>
                <a:cs typeface="Arial"/>
              </a:rPr>
              <a:t>h</a:t>
            </a:r>
            <a:r>
              <a:rPr sz="2700" dirty="0">
                <a:solidFill>
                  <a:srgbClr val="231F20"/>
                </a:solidFill>
                <a:latin typeface="Arial"/>
                <a:cs typeface="Arial"/>
              </a:rPr>
              <a:t>o</a:t>
            </a:r>
            <a:r>
              <a:rPr sz="2700" spc="22" dirty="0">
                <a:solidFill>
                  <a:srgbClr val="231F20"/>
                </a:solidFill>
                <a:latin typeface="Arial"/>
                <a:cs typeface="Arial"/>
              </a:rPr>
              <a:t>r</a:t>
            </a:r>
            <a:r>
              <a:rPr sz="2700" spc="-33" dirty="0">
                <a:solidFill>
                  <a:srgbClr val="231F20"/>
                </a:solidFill>
                <a:latin typeface="Arial"/>
                <a:cs typeface="Arial"/>
              </a:rPr>
              <a:t>iz</a:t>
            </a:r>
            <a:r>
              <a:rPr sz="2700" spc="-11" dirty="0">
                <a:solidFill>
                  <a:srgbClr val="231F20"/>
                </a:solidFill>
                <a:latin typeface="Arial"/>
                <a:cs typeface="Arial"/>
              </a:rPr>
              <a:t>o</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a</a:t>
            </a:r>
            <a:r>
              <a:rPr sz="2700" spc="-87" dirty="0">
                <a:solidFill>
                  <a:srgbClr val="231F20"/>
                </a:solidFill>
                <a:latin typeface="Arial"/>
                <a:cs typeface="Arial"/>
              </a:rPr>
              <a:t>l</a:t>
            </a:r>
            <a:r>
              <a:rPr sz="2700" spc="-76"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w</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h</a:t>
            </a:r>
            <a:r>
              <a:rPr lang="en-US" sz="2700" dirty="0">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g</a:t>
            </a:r>
            <a:r>
              <a:rPr sz="2700" spc="-22" dirty="0">
                <a:solidFill>
                  <a:srgbClr val="231F20"/>
                </a:solidFill>
                <a:latin typeface="Arial"/>
                <a:cs typeface="Arial"/>
              </a:rPr>
              <a:t>an</a:t>
            </a:r>
            <a:r>
              <a:rPr sz="2700" spc="-33" dirty="0">
                <a:solidFill>
                  <a:srgbClr val="231F20"/>
                </a:solidFill>
                <a:latin typeface="Arial"/>
                <a:cs typeface="Arial"/>
              </a:rPr>
              <a:t>i</a:t>
            </a:r>
            <a:r>
              <a:rPr sz="2700" spc="-44" dirty="0">
                <a:solidFill>
                  <a:srgbClr val="231F20"/>
                </a:solidFill>
                <a:latin typeface="Arial"/>
                <a:cs typeface="Arial"/>
              </a:rPr>
              <a:t>z</a:t>
            </a:r>
            <a:r>
              <a:rPr sz="2700" spc="-11" dirty="0">
                <a:solidFill>
                  <a:srgbClr val="231F20"/>
                </a:solidFill>
                <a:latin typeface="Arial"/>
                <a:cs typeface="Arial"/>
              </a:rPr>
              <a:t>e</a:t>
            </a:r>
            <a:r>
              <a:rPr sz="2700" spc="22" dirty="0">
                <a:solidFill>
                  <a:srgbClr val="231F20"/>
                </a:solidFill>
                <a:latin typeface="Arial"/>
                <a:cs typeface="Arial"/>
              </a:rPr>
              <a:t>rs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c</a:t>
            </a:r>
            <a:r>
              <a:rPr sz="2700" dirty="0">
                <a:solidFill>
                  <a:srgbClr val="231F20"/>
                </a:solidFill>
                <a:latin typeface="Arial"/>
                <a:cs typeface="Arial"/>
              </a:rPr>
              <a:t>i</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c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qu</a:t>
            </a:r>
            <a:r>
              <a:rPr sz="2700" spc="-33" dirty="0">
                <a:solidFill>
                  <a:srgbClr val="231F20"/>
                </a:solidFill>
                <a:latin typeface="Arial"/>
                <a:cs typeface="Arial"/>
              </a:rPr>
              <a:t>i</a:t>
            </a:r>
            <a:r>
              <a:rPr sz="2700" spc="-22" dirty="0">
                <a:solidFill>
                  <a:srgbClr val="231F20"/>
                </a:solidFill>
                <a:latin typeface="Arial"/>
                <a:cs typeface="Arial"/>
              </a:rPr>
              <a:t>r</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ard</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76" dirty="0">
                <a:solidFill>
                  <a:srgbClr val="231F20"/>
                </a:solidFill>
                <a:latin typeface="Arial"/>
                <a:cs typeface="Arial"/>
              </a:rPr>
              <a:t>e</a:t>
            </a:r>
            <a:r>
              <a:rPr sz="2700" spc="-33" dirty="0">
                <a:solidFill>
                  <a:srgbClr val="231F20"/>
                </a:solidFill>
                <a:latin typeface="Arial"/>
                <a:cs typeface="Arial"/>
              </a:rPr>
              <a:t>xa</a:t>
            </a:r>
            <a:r>
              <a:rPr sz="2700" spc="11" dirty="0">
                <a:solidFill>
                  <a:srgbClr val="231F20"/>
                </a:solidFill>
                <a:latin typeface="Arial"/>
                <a:cs typeface="Arial"/>
              </a:rPr>
              <a:t>ct</a:t>
            </a:r>
            <a:r>
              <a:rPr sz="2700" spc="22" dirty="0">
                <a:solidFill>
                  <a:srgbClr val="231F20"/>
                </a:solidFill>
                <a:latin typeface="Arial"/>
                <a:cs typeface="Arial"/>
              </a:rPr>
              <a:t> </a:t>
            </a:r>
            <a:r>
              <a:rPr sz="2700" dirty="0">
                <a:solidFill>
                  <a:srgbClr val="231F20"/>
                </a:solidFill>
                <a:latin typeface="Arial"/>
                <a:cs typeface="Arial"/>
              </a:rPr>
              <a:t>po</a:t>
            </a:r>
            <a:r>
              <a:rPr sz="2700" spc="-44" dirty="0">
                <a:solidFill>
                  <a:srgbClr val="231F20"/>
                </a:solidFill>
                <a:latin typeface="Arial"/>
                <a:cs typeface="Arial"/>
              </a:rPr>
              <a:t>st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sio</a:t>
            </a:r>
            <a:r>
              <a:rPr sz="2700" spc="-22" dirty="0">
                <a:solidFill>
                  <a:srgbClr val="231F20"/>
                </a:solidFill>
                <a:latin typeface="Arial"/>
                <a:cs typeface="Arial"/>
              </a:rPr>
              <a:t>n</a:t>
            </a:r>
            <a:r>
              <a:rPr sz="2700" spc="-44" dirty="0">
                <a:solidFill>
                  <a:srgbClr val="231F20"/>
                </a:solidFill>
                <a:latin typeface="Arial"/>
                <a:cs typeface="Arial"/>
              </a:rPr>
              <a:t>s.</a:t>
            </a:r>
            <a:endParaRPr sz="2700" dirty="0">
              <a:latin typeface="Arial"/>
              <a:cs typeface="Arial"/>
            </a:endParaRPr>
          </a:p>
        </p:txBody>
      </p:sp>
      <p:sp>
        <p:nvSpPr>
          <p:cNvPr id="4" name="object 4"/>
          <p:cNvSpPr txBox="1"/>
          <p:nvPr/>
        </p:nvSpPr>
        <p:spPr>
          <a:xfrm>
            <a:off x="1572470" y="10141528"/>
            <a:ext cx="8937668" cy="267211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W</a:t>
            </a:r>
            <a:r>
              <a:rPr sz="2700" b="1" spc="11" dirty="0">
                <a:solidFill>
                  <a:srgbClr val="4C4D4F"/>
                </a:solidFill>
                <a:latin typeface="Arial"/>
                <a:cs typeface="Arial"/>
              </a:rPr>
              <a:t>rit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sz="2700" b="1" dirty="0">
                <a:solidFill>
                  <a:srgbClr val="4C4D4F"/>
                </a:solidFill>
                <a:latin typeface="Arial"/>
                <a:cs typeface="Arial"/>
              </a:rPr>
              <a:t>S</a:t>
            </a:r>
            <a:r>
              <a:rPr sz="2700" b="1" spc="55" dirty="0">
                <a:solidFill>
                  <a:srgbClr val="4C4D4F"/>
                </a:solidFill>
                <a:latin typeface="Arial"/>
                <a:cs typeface="Arial"/>
              </a:rPr>
              <a:t>t</a:t>
            </a:r>
            <a:r>
              <a:rPr sz="2700" b="1" spc="-11" dirty="0">
                <a:solidFill>
                  <a:srgbClr val="4C4D4F"/>
                </a:solidFill>
                <a:latin typeface="Arial"/>
                <a:cs typeface="Arial"/>
              </a:rPr>
              <a:t>y</a:t>
            </a:r>
            <a:r>
              <a:rPr sz="2700" b="1" dirty="0">
                <a:solidFill>
                  <a:srgbClr val="4C4D4F"/>
                </a:solidFill>
                <a:latin typeface="Arial"/>
                <a:cs typeface="Arial"/>
              </a:rPr>
              <a:t>l</a:t>
            </a:r>
            <a:r>
              <a:rPr sz="2700" b="1" spc="-76" dirty="0">
                <a:solidFill>
                  <a:srgbClr val="4C4D4F"/>
                </a:solidFill>
                <a:latin typeface="Arial"/>
                <a:cs typeface="Arial"/>
              </a:rPr>
              <a:t>e</a:t>
            </a:r>
            <a:r>
              <a:rPr sz="2700" b="1" spc="11" dirty="0">
                <a:solidFill>
                  <a:srgbClr val="4C4D4F"/>
                </a:solidFill>
                <a:latin typeface="Arial"/>
                <a:cs typeface="Arial"/>
              </a:rPr>
              <a:t>:</a:t>
            </a:r>
            <a:endParaRPr sz="2700" dirty="0">
              <a:latin typeface="Arial"/>
              <a:cs typeface="Arial"/>
            </a:endParaRPr>
          </a:p>
          <a:p>
            <a:pPr marL="27719" marR="13860">
              <a:lnSpc>
                <a:spcPct val="102899"/>
              </a:lnSpc>
              <a:spcBef>
                <a:spcPts val="742"/>
              </a:spcBef>
            </a:pPr>
            <a:r>
              <a:rPr lang="en-US" sz="2700" spc="22" dirty="0">
                <a:solidFill>
                  <a:srgbClr val="231F20"/>
                </a:solidFill>
                <a:latin typeface="Arial"/>
                <a:cs typeface="Arial"/>
              </a:rPr>
              <a:t>T</a:t>
            </a:r>
            <a:r>
              <a:rPr lang="en-US" sz="2700" dirty="0">
                <a:solidFill>
                  <a:srgbClr val="231F20"/>
                </a:solidFill>
                <a:latin typeface="Arial"/>
                <a:cs typeface="Arial"/>
              </a:rPr>
              <a:t>h</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g</a:t>
            </a:r>
            <a:r>
              <a:rPr lang="en-US" sz="2700" spc="11" dirty="0">
                <a:solidFill>
                  <a:srgbClr val="231F20"/>
                </a:solidFill>
                <a:latin typeface="Arial"/>
                <a:cs typeface="Arial"/>
              </a:rPr>
              <a:t> </a:t>
            </a:r>
            <a:r>
              <a:rPr lang="en-US" sz="2700" spc="-22" dirty="0">
                <a:solidFill>
                  <a:srgbClr val="231F20"/>
                </a:solidFill>
                <a:latin typeface="Arial"/>
                <a:cs typeface="Arial"/>
              </a:rPr>
              <a:t>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po</a:t>
            </a:r>
            <a:r>
              <a:rPr lang="en-US" sz="2700" spc="-22" dirty="0">
                <a:solidFill>
                  <a:srgbClr val="231F20"/>
                </a:solidFill>
                <a:latin typeface="Arial"/>
                <a:cs typeface="Arial"/>
              </a:rPr>
              <a:t>st</a:t>
            </a:r>
            <a:r>
              <a:rPr lang="en-US" sz="2700" dirty="0">
                <a:solidFill>
                  <a:srgbClr val="231F20"/>
                </a:solidFill>
                <a:latin typeface="Arial"/>
                <a:cs typeface="Arial"/>
              </a:rPr>
              <a:t>e</a:t>
            </a:r>
            <a:r>
              <a:rPr lang="en-US" sz="2700" spc="11" dirty="0">
                <a:solidFill>
                  <a:srgbClr val="231F20"/>
                </a:solidFill>
                <a:latin typeface="Arial"/>
                <a:cs typeface="Arial"/>
              </a:rPr>
              <a:t>rs </a:t>
            </a:r>
            <a:r>
              <a:rPr lang="en-US" sz="2700" spc="-11" dirty="0">
                <a:solidFill>
                  <a:srgbClr val="231F20"/>
                </a:solidFill>
                <a:latin typeface="Arial"/>
                <a:cs typeface="Arial"/>
              </a:rPr>
              <a:t>s</a:t>
            </a:r>
            <a:r>
              <a:rPr lang="en-US" sz="2700" dirty="0">
                <a:solidFill>
                  <a:srgbClr val="231F20"/>
                </a:solidFill>
                <a:latin typeface="Arial"/>
                <a:cs typeface="Arial"/>
              </a:rPr>
              <a:t>hou</a:t>
            </a:r>
            <a:r>
              <a:rPr lang="en-US" sz="2700" spc="-11" dirty="0">
                <a:solidFill>
                  <a:srgbClr val="231F20"/>
                </a:solidFill>
                <a:latin typeface="Arial"/>
                <a:cs typeface="Arial"/>
              </a:rPr>
              <a:t>l</a:t>
            </a:r>
            <a:r>
              <a:rPr lang="en-US" sz="2700" spc="22" dirty="0">
                <a:solidFill>
                  <a:srgbClr val="231F20"/>
                </a:solidFill>
                <a:latin typeface="Arial"/>
                <a:cs typeface="Arial"/>
              </a:rPr>
              <a:t>d</a:t>
            </a:r>
            <a:r>
              <a:rPr lang="en-US" sz="2700" spc="11" dirty="0">
                <a:solidFill>
                  <a:srgbClr val="231F20"/>
                </a:solidFill>
                <a:latin typeface="Arial"/>
                <a:cs typeface="Arial"/>
              </a:rPr>
              <a:t> m</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ch</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11" dirty="0">
                <a:solidFill>
                  <a:srgbClr val="231F20"/>
                </a:solidFill>
                <a:latin typeface="Arial"/>
                <a:cs typeface="Arial"/>
              </a:rPr>
              <a:t>e</a:t>
            </a:r>
            <a:r>
              <a:rPr lang="en-US" sz="2700" spc="-33" dirty="0">
                <a:solidFill>
                  <a:srgbClr val="231F20"/>
                </a:solidFill>
                <a:latin typeface="Arial"/>
                <a:cs typeface="Arial"/>
              </a:rPr>
              <a:t>l</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11" dirty="0">
                <a:solidFill>
                  <a:srgbClr val="231F20"/>
                </a:solidFill>
                <a:latin typeface="Arial"/>
                <a:cs typeface="Arial"/>
              </a:rPr>
              <a:t>es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dirty="0">
                <a:solidFill>
                  <a:srgbClr val="231F20"/>
                </a:solidFill>
                <a:latin typeface="Arial"/>
                <a:cs typeface="Arial"/>
              </a:rPr>
              <a:t>n</a:t>
            </a:r>
            <a:r>
              <a:rPr lang="en-US" sz="2700" spc="-22" dirty="0">
                <a:solidFill>
                  <a:srgbClr val="231F20"/>
                </a:solidFill>
                <a:latin typeface="Arial"/>
                <a:cs typeface="Arial"/>
              </a:rPr>
              <a:t>i</a:t>
            </a:r>
            <a:r>
              <a:rPr lang="en-US" sz="2700" spc="-44" dirty="0">
                <a:solidFill>
                  <a:srgbClr val="231F20"/>
                </a:solidFill>
                <a:latin typeface="Arial"/>
                <a:cs typeface="Arial"/>
              </a:rPr>
              <a:t>v</a:t>
            </a:r>
            <a:r>
              <a:rPr lang="en-US" sz="2700" dirty="0">
                <a:solidFill>
                  <a:srgbClr val="231F20"/>
                </a:solidFill>
                <a:latin typeface="Arial"/>
                <a:cs typeface="Arial"/>
              </a:rPr>
              <a:t>e</a:t>
            </a:r>
            <a:r>
              <a:rPr lang="en-US" sz="2700" spc="11" dirty="0">
                <a:solidFill>
                  <a:srgbClr val="231F20"/>
                </a:solidFill>
                <a:latin typeface="Arial"/>
                <a:cs typeface="Arial"/>
              </a:rPr>
              <a:t>r</a:t>
            </a:r>
            <a:r>
              <a:rPr lang="en-US" sz="2700" spc="-11" dirty="0">
                <a:solidFill>
                  <a:srgbClr val="231F20"/>
                </a:solidFill>
                <a:latin typeface="Arial"/>
                <a:cs typeface="Arial"/>
              </a:rPr>
              <a:t>s</a:t>
            </a:r>
            <a:r>
              <a:rPr lang="en-US" sz="2700" spc="-22" dirty="0">
                <a:solidFill>
                  <a:srgbClr val="231F20"/>
                </a:solidFill>
                <a:latin typeface="Arial"/>
                <a:cs typeface="Arial"/>
              </a:rPr>
              <a:t>i</a:t>
            </a:r>
            <a:r>
              <a:rPr lang="en-US" sz="2700" spc="44" dirty="0">
                <a:solidFill>
                  <a:srgbClr val="231F20"/>
                </a:solidFill>
                <a:latin typeface="Arial"/>
                <a:cs typeface="Arial"/>
              </a:rPr>
              <a:t>t</a:t>
            </a:r>
            <a:r>
              <a:rPr lang="en-US" sz="2700" spc="-131" dirty="0">
                <a:solidFill>
                  <a:srgbClr val="231F20"/>
                </a:solidFill>
                <a:latin typeface="Arial"/>
                <a:cs typeface="Arial"/>
              </a:rPr>
              <a:t>y</a:t>
            </a:r>
            <a:r>
              <a:rPr lang="en-US" sz="2700" spc="11" dirty="0">
                <a:solidFill>
                  <a:srgbClr val="231F20"/>
                </a:solidFill>
                <a:latin typeface="Arial"/>
                <a:cs typeface="Arial"/>
              </a:rPr>
              <a:t>. </a:t>
            </a:r>
            <a:r>
              <a:rPr lang="en-US" sz="2700" dirty="0">
                <a:solidFill>
                  <a:srgbClr val="231F20"/>
                </a:solidFill>
                <a:latin typeface="Arial"/>
                <a:cs typeface="Arial"/>
              </a:rPr>
              <a:t>U</a:t>
            </a:r>
            <a:r>
              <a:rPr lang="en-US" sz="2700" spc="-11" dirty="0">
                <a:solidFill>
                  <a:srgbClr val="231F20"/>
                </a:solidFill>
                <a:latin typeface="Arial"/>
                <a:cs typeface="Arial"/>
              </a:rPr>
              <a:t>s</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E</a:t>
            </a:r>
            <a:r>
              <a:rPr lang="en-US" sz="2700" spc="-11" dirty="0">
                <a:solidFill>
                  <a:srgbClr val="231F20"/>
                </a:solidFill>
                <a:latin typeface="Arial"/>
                <a:cs typeface="Arial"/>
              </a:rPr>
              <a:t>d</a:t>
            </a:r>
            <a:r>
              <a:rPr lang="en-US" sz="2700" spc="-22" dirty="0">
                <a:solidFill>
                  <a:srgbClr val="231F20"/>
                </a:solidFill>
                <a:latin typeface="Arial"/>
                <a:cs typeface="Arial"/>
              </a:rPr>
              <a:t>it</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al</a:t>
            </a:r>
            <a:r>
              <a:rPr lang="en-US" sz="2700" spc="11" dirty="0">
                <a:solidFill>
                  <a:srgbClr val="231F20"/>
                </a:solidFill>
                <a:latin typeface="Arial"/>
                <a:cs typeface="Arial"/>
              </a:rPr>
              <a:t> 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b="1" spc="11" dirty="0">
                <a:solidFill>
                  <a:srgbClr val="231F20"/>
                </a:solidFill>
                <a:latin typeface="Proxima Nova"/>
                <a:cs typeface="Proxima Nova"/>
              </a:rPr>
              <a:t>osu.edu/brand </a:t>
            </a:r>
            <a:r>
              <a:rPr lang="en-US" sz="2700" spc="-11" dirty="0">
                <a:solidFill>
                  <a:srgbClr val="231F20"/>
                </a:solidFill>
                <a:latin typeface="Arial"/>
                <a:cs typeface="Arial"/>
              </a:rPr>
              <a:t>f</a:t>
            </a:r>
            <a:r>
              <a:rPr lang="en-US" sz="2700" spc="11" dirty="0">
                <a:solidFill>
                  <a:srgbClr val="231F20"/>
                </a:solidFill>
                <a:latin typeface="Arial"/>
                <a:cs typeface="Arial"/>
              </a:rPr>
              <a:t>or g</a:t>
            </a:r>
            <a:r>
              <a:rPr lang="en-US" sz="2700" dirty="0">
                <a:solidFill>
                  <a:srgbClr val="231F20"/>
                </a:solidFill>
                <a:latin typeface="Arial"/>
                <a:cs typeface="Arial"/>
              </a:rPr>
              <a:t>eneral</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dan</a:t>
            </a:r>
            <a:r>
              <a:rPr lang="en-US" sz="2700" spc="22" dirty="0">
                <a:solidFill>
                  <a:srgbClr val="231F20"/>
                </a:solidFill>
                <a:latin typeface="Arial"/>
                <a:cs typeface="Arial"/>
              </a:rPr>
              <a:t>ce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33" dirty="0">
                <a:solidFill>
                  <a:srgbClr val="231F20"/>
                </a:solidFill>
                <a:latin typeface="Arial"/>
                <a:cs typeface="Arial"/>
              </a:rPr>
              <a:t>c</a:t>
            </a:r>
            <a:r>
              <a:rPr lang="en-US" sz="2700" dirty="0">
                <a:solidFill>
                  <a:srgbClr val="231F20"/>
                </a:solidFill>
                <a:latin typeface="Arial"/>
                <a:cs typeface="Arial"/>
              </a:rPr>
              <a:t>ade</a:t>
            </a:r>
            <a:r>
              <a:rPr lang="en-US" sz="2700" spc="11" dirty="0">
                <a:solidFill>
                  <a:srgbClr val="231F20"/>
                </a:solidFill>
                <a:latin typeface="Arial"/>
                <a:cs typeface="Arial"/>
              </a:rPr>
              <a:t>m</a:t>
            </a:r>
            <a:r>
              <a:rPr lang="en-US" sz="2700" spc="-22" dirty="0">
                <a:solidFill>
                  <a:srgbClr val="231F20"/>
                </a:solidFill>
                <a:latin typeface="Arial"/>
                <a:cs typeface="Arial"/>
              </a:rPr>
              <a:t>i</a:t>
            </a:r>
            <a:r>
              <a:rPr lang="en-US" sz="2700" spc="11" dirty="0">
                <a:solidFill>
                  <a:srgbClr val="231F20"/>
                </a:solidFill>
                <a:latin typeface="Arial"/>
                <a:cs typeface="Arial"/>
              </a:rPr>
              <a:t>c </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l</a:t>
            </a:r>
            <a:r>
              <a:rPr lang="en-US" sz="2700" spc="11" dirty="0">
                <a:solidFill>
                  <a:srgbClr val="231F20"/>
                </a:solidFill>
                <a:latin typeface="Arial"/>
                <a:cs typeface="Arial"/>
              </a:rPr>
              <a:t>e</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na</a:t>
            </a:r>
            <a:r>
              <a:rPr lang="en-US" sz="2700" spc="11" dirty="0">
                <a:solidFill>
                  <a:srgbClr val="231F20"/>
                </a:solidFill>
                <a:latin typeface="Arial"/>
                <a:cs typeface="Arial"/>
              </a:rPr>
              <a:t>mes </a:t>
            </a:r>
            <a:r>
              <a:rPr lang="en-US" sz="2700" spc="-11" dirty="0">
                <a:solidFill>
                  <a:srgbClr val="231F20"/>
                </a:solidFill>
                <a:latin typeface="Arial"/>
                <a:cs typeface="Arial"/>
              </a:rPr>
              <a:t>o</a:t>
            </a:r>
            <a:r>
              <a:rPr lang="en-US" sz="2700" spc="11" dirty="0">
                <a:solidFill>
                  <a:srgbClr val="231F20"/>
                </a:solidFill>
                <a:latin typeface="Arial"/>
                <a:cs typeface="Arial"/>
              </a:rPr>
              <a:t>f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11" dirty="0">
                <a:solidFill>
                  <a:srgbClr val="231F20"/>
                </a:solidFill>
                <a:latin typeface="Arial"/>
                <a:cs typeface="Arial"/>
              </a:rPr>
              <a:t>m</a:t>
            </a:r>
            <a:r>
              <a:rPr lang="en-US" sz="2700" dirty="0">
                <a:solidFill>
                  <a:srgbClr val="231F20"/>
                </a:solidFill>
                <a:latin typeface="Arial"/>
                <a:cs typeface="Arial"/>
              </a:rPr>
              <a:t>pu</a:t>
            </a:r>
            <a:r>
              <a:rPr lang="en-US" sz="2700" spc="11" dirty="0">
                <a:solidFill>
                  <a:srgbClr val="231F20"/>
                </a:solidFill>
                <a:latin typeface="Arial"/>
                <a:cs typeface="Arial"/>
              </a:rPr>
              <a:t>s </a:t>
            </a:r>
            <a:r>
              <a:rPr lang="en-US" sz="2700" dirty="0">
                <a:solidFill>
                  <a:srgbClr val="231F20"/>
                </a:solidFill>
                <a:latin typeface="Arial"/>
                <a:cs typeface="Arial"/>
              </a:rPr>
              <a:t>b</a:t>
            </a:r>
            <a:r>
              <a:rPr lang="en-US" sz="2700" spc="-11" dirty="0">
                <a:solidFill>
                  <a:srgbClr val="231F20"/>
                </a:solidFill>
                <a:latin typeface="Arial"/>
                <a:cs typeface="Arial"/>
              </a:rPr>
              <a:t>u</a:t>
            </a:r>
            <a:r>
              <a:rPr lang="en-US" sz="2700" spc="-22" dirty="0">
                <a:solidFill>
                  <a:srgbClr val="231F20"/>
                </a:solidFill>
                <a:latin typeface="Arial"/>
                <a:cs typeface="Arial"/>
              </a:rPr>
              <a:t>i</a:t>
            </a:r>
            <a:r>
              <a:rPr lang="en-US" sz="2700" spc="-11" dirty="0">
                <a:solidFill>
                  <a:srgbClr val="231F20"/>
                </a:solidFill>
                <a:latin typeface="Arial"/>
                <a:cs typeface="Arial"/>
              </a:rPr>
              <a:t>ld</a:t>
            </a:r>
            <a:r>
              <a:rPr lang="en-US" sz="2700" spc="-22" dirty="0">
                <a:solidFill>
                  <a:srgbClr val="231F20"/>
                </a:solidFill>
                <a:latin typeface="Arial"/>
                <a:cs typeface="Arial"/>
              </a:rPr>
              <a:t>i</a:t>
            </a:r>
            <a:r>
              <a:rPr lang="en-US" sz="2700" dirty="0">
                <a:solidFill>
                  <a:srgbClr val="231F20"/>
                </a:solidFill>
                <a:latin typeface="Arial"/>
                <a:cs typeface="Arial"/>
              </a:rPr>
              <a:t>ng</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11" dirty="0">
                <a:solidFill>
                  <a:srgbClr val="231F20"/>
                </a:solidFill>
                <a:latin typeface="Arial"/>
                <a:cs typeface="Arial"/>
              </a:rPr>
              <a:t>r</a:t>
            </a:r>
            <a:r>
              <a:rPr lang="en-US" sz="2700" spc="11" dirty="0">
                <a:solidFill>
                  <a:srgbClr val="231F20"/>
                </a:solidFill>
                <a:latin typeface="Arial"/>
                <a:cs typeface="Arial"/>
              </a:rPr>
              <a:t>ect </a:t>
            </a:r>
            <a:r>
              <a:rPr lang="en-US" sz="2700" spc="-22" dirty="0">
                <a:solidFill>
                  <a:srgbClr val="231F20"/>
                </a:solidFill>
                <a:latin typeface="Arial"/>
                <a:cs typeface="Arial"/>
              </a:rPr>
              <a:t>w</a:t>
            </a:r>
            <a:r>
              <a:rPr lang="en-US" sz="2700" spc="-44" dirty="0">
                <a:solidFill>
                  <a:srgbClr val="231F20"/>
                </a:solidFill>
                <a:latin typeface="Arial"/>
                <a:cs typeface="Arial"/>
              </a:rPr>
              <a:t>a</a:t>
            </a:r>
            <a:r>
              <a:rPr lang="en-US" sz="2700" spc="11" dirty="0">
                <a:solidFill>
                  <a:srgbClr val="231F20"/>
                </a:solidFill>
                <a:latin typeface="Arial"/>
                <a:cs typeface="Arial"/>
              </a:rPr>
              <a:t>y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r</a:t>
            </a:r>
            <a:r>
              <a:rPr lang="en-US" sz="2700" spc="-22" dirty="0">
                <a:solidFill>
                  <a:srgbClr val="231F20"/>
                </a:solidFill>
                <a:latin typeface="Arial"/>
                <a:cs typeface="Arial"/>
              </a:rPr>
              <a:t>ef</a:t>
            </a:r>
            <a:r>
              <a:rPr lang="en-US" sz="2700" dirty="0">
                <a:solidFill>
                  <a:srgbClr val="231F20"/>
                </a:solidFill>
                <a:latin typeface="Arial"/>
                <a:cs typeface="Arial"/>
              </a:rPr>
              <a:t>e</a:t>
            </a:r>
            <a:r>
              <a:rPr lang="en-US" sz="2700" spc="11" dirty="0">
                <a:solidFill>
                  <a:srgbClr val="231F20"/>
                </a:solidFill>
                <a:latin typeface="Arial"/>
                <a:cs typeface="Arial"/>
              </a:rPr>
              <a:t>r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ampu</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spc="-22" dirty="0">
                <a:solidFill>
                  <a:srgbClr val="231F20"/>
                </a:solidFill>
                <a:latin typeface="Arial"/>
                <a:cs typeface="Arial"/>
              </a:rPr>
              <a:t>et</a:t>
            </a:r>
            <a:r>
              <a:rPr lang="en-US" sz="2700" dirty="0">
                <a:solidFill>
                  <a:srgbClr val="231F20"/>
                </a:solidFill>
                <a:latin typeface="Arial"/>
                <a:cs typeface="Arial"/>
              </a:rPr>
              <a:t>c</a:t>
            </a:r>
            <a:r>
              <a:rPr lang="en-US" sz="2700" spc="11" dirty="0">
                <a:solidFill>
                  <a:srgbClr val="231F20"/>
                </a:solidFill>
                <a:latin typeface="Arial"/>
                <a:cs typeface="Arial"/>
              </a:rPr>
              <a:t>.</a:t>
            </a:r>
            <a:endParaRPr lang="en-US" sz="2700" dirty="0">
              <a:latin typeface="Arial"/>
              <a:cs typeface="Arial"/>
            </a:endParaRPr>
          </a:p>
        </p:txBody>
      </p:sp>
      <p:sp>
        <p:nvSpPr>
          <p:cNvPr id="5" name="object 5"/>
          <p:cNvSpPr txBox="1"/>
          <p:nvPr/>
        </p:nvSpPr>
        <p:spPr>
          <a:xfrm>
            <a:off x="1572470" y="13250487"/>
            <a:ext cx="9133138" cy="492630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C</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y</a:t>
            </a:r>
            <a:r>
              <a:rPr sz="2700" b="1" spc="11" dirty="0">
                <a:solidFill>
                  <a:srgbClr val="4C4D4F"/>
                </a:solidFill>
                <a:latin typeface="Arial"/>
                <a:cs typeface="Arial"/>
              </a:rPr>
              <a:t>r</a:t>
            </a:r>
            <a:r>
              <a:rPr sz="2700" b="1" dirty="0">
                <a:solidFill>
                  <a:srgbClr val="4C4D4F"/>
                </a:solidFill>
                <a:latin typeface="Arial"/>
                <a:cs typeface="Arial"/>
              </a:rPr>
              <a:t>i</a:t>
            </a:r>
            <a:r>
              <a:rPr sz="2700" b="1" spc="11" dirty="0">
                <a:solidFill>
                  <a:srgbClr val="4C4D4F"/>
                </a:solidFill>
                <a:latin typeface="Arial"/>
                <a:cs typeface="Arial"/>
              </a:rPr>
              <a:t>ght</a:t>
            </a:r>
            <a:r>
              <a:rPr sz="2700" b="1" spc="22" dirty="0">
                <a:solidFill>
                  <a:srgbClr val="4C4D4F"/>
                </a:solidFill>
                <a:latin typeface="Arial"/>
                <a:cs typeface="Arial"/>
              </a:rPr>
              <a:t> </a:t>
            </a:r>
            <a:r>
              <a:rPr sz="2700" b="1" dirty="0">
                <a:solidFill>
                  <a:srgbClr val="4C4D4F"/>
                </a:solidFill>
                <a:latin typeface="Arial"/>
                <a:cs typeface="Arial"/>
              </a:rPr>
              <a:t>an</a:t>
            </a:r>
            <a:r>
              <a:rPr sz="2700" b="1" spc="33" dirty="0">
                <a:solidFill>
                  <a:srgbClr val="4C4D4F"/>
                </a:solidFill>
                <a:latin typeface="Arial"/>
                <a:cs typeface="Arial"/>
              </a:rPr>
              <a:t>d</a:t>
            </a:r>
            <a:r>
              <a:rPr sz="2700" b="1" spc="22" dirty="0">
                <a:solidFill>
                  <a:srgbClr val="4C4D4F"/>
                </a:solidFill>
                <a:latin typeface="Arial"/>
                <a:cs typeface="Arial"/>
              </a:rPr>
              <a:t> </a:t>
            </a:r>
            <a:r>
              <a:rPr sz="2700" b="1" dirty="0">
                <a:solidFill>
                  <a:srgbClr val="4C4D4F"/>
                </a:solidFill>
                <a:latin typeface="Arial"/>
                <a:cs typeface="Arial"/>
              </a:rPr>
              <a:t>I</a:t>
            </a:r>
            <a:r>
              <a:rPr sz="2700" b="1" spc="11" dirty="0">
                <a:solidFill>
                  <a:srgbClr val="4C4D4F"/>
                </a:solidFill>
                <a:latin typeface="Arial"/>
                <a:cs typeface="Arial"/>
              </a:rPr>
              <a:t>nt</a:t>
            </a:r>
            <a:r>
              <a:rPr sz="2700" b="1" dirty="0">
                <a:solidFill>
                  <a:srgbClr val="4C4D4F"/>
                </a:solidFill>
                <a:latin typeface="Arial"/>
                <a:cs typeface="Arial"/>
              </a:rPr>
              <a:t>e</a:t>
            </a:r>
            <a:r>
              <a:rPr sz="2700" b="1" spc="-22" dirty="0">
                <a:solidFill>
                  <a:srgbClr val="4C4D4F"/>
                </a:solidFill>
                <a:latin typeface="Arial"/>
                <a:cs typeface="Arial"/>
              </a:rPr>
              <a:t>l</a:t>
            </a:r>
            <a:r>
              <a:rPr sz="2700" b="1" dirty="0">
                <a:solidFill>
                  <a:srgbClr val="4C4D4F"/>
                </a:solidFill>
                <a:latin typeface="Arial"/>
                <a:cs typeface="Arial"/>
              </a:rPr>
              <a:t>le</a:t>
            </a:r>
            <a:r>
              <a:rPr sz="2700" b="1" spc="33" dirty="0">
                <a:solidFill>
                  <a:srgbClr val="4C4D4F"/>
                </a:solidFill>
                <a:latin typeface="Arial"/>
                <a:cs typeface="Arial"/>
              </a:rPr>
              <a:t>c</a:t>
            </a:r>
            <a:r>
              <a:rPr sz="2700" b="1" dirty="0">
                <a:solidFill>
                  <a:srgbClr val="4C4D4F"/>
                </a:solidFill>
                <a:latin typeface="Arial"/>
                <a:cs typeface="Arial"/>
              </a:rPr>
              <a:t>t</a:t>
            </a:r>
            <a:r>
              <a:rPr sz="2700" b="1" spc="22" dirty="0">
                <a:solidFill>
                  <a:srgbClr val="4C4D4F"/>
                </a:solidFill>
                <a:latin typeface="Arial"/>
                <a:cs typeface="Arial"/>
              </a:rPr>
              <a:t>u</a:t>
            </a:r>
            <a:r>
              <a:rPr sz="2700" b="1" dirty="0">
                <a:solidFill>
                  <a:srgbClr val="4C4D4F"/>
                </a:solidFill>
                <a:latin typeface="Arial"/>
                <a:cs typeface="Arial"/>
              </a:rPr>
              <a:t>a</a:t>
            </a:r>
            <a:r>
              <a:rPr sz="2700" b="1" spc="11" dirty="0">
                <a:solidFill>
                  <a:srgbClr val="4C4D4F"/>
                </a:solidFill>
                <a:latin typeface="Arial"/>
                <a:cs typeface="Arial"/>
              </a:rPr>
              <a:t>l</a:t>
            </a:r>
            <a:r>
              <a:rPr sz="2700" b="1" spc="22" dirty="0">
                <a:solidFill>
                  <a:srgbClr val="4C4D4F"/>
                </a:solidFill>
                <a:latin typeface="Arial"/>
                <a:cs typeface="Arial"/>
              </a:rPr>
              <a:t> </a:t>
            </a:r>
            <a:r>
              <a:rPr sz="2700" b="1" spc="-33" dirty="0">
                <a:solidFill>
                  <a:srgbClr val="4C4D4F"/>
                </a:solidFill>
                <a:latin typeface="Arial"/>
                <a:cs typeface="Arial"/>
              </a:rPr>
              <a:t>P</a:t>
            </a:r>
            <a:r>
              <a:rPr sz="2700" b="1" spc="-22" dirty="0">
                <a:solidFill>
                  <a:srgbClr val="4C4D4F"/>
                </a:solidFill>
                <a:latin typeface="Arial"/>
                <a:cs typeface="Arial"/>
              </a:rPr>
              <a:t>r</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e</a:t>
            </a:r>
            <a:r>
              <a:rPr sz="2700" b="1" spc="98" dirty="0">
                <a:solidFill>
                  <a:srgbClr val="4C4D4F"/>
                </a:solidFill>
                <a:latin typeface="Arial"/>
                <a:cs typeface="Arial"/>
              </a:rPr>
              <a:t>r</a:t>
            </a:r>
            <a:r>
              <a:rPr sz="2700" b="1" spc="55" dirty="0">
                <a:solidFill>
                  <a:srgbClr val="4C4D4F"/>
                </a:solidFill>
                <a:latin typeface="Arial"/>
                <a:cs typeface="Arial"/>
              </a:rPr>
              <a:t>t</a:t>
            </a:r>
            <a:r>
              <a:rPr sz="2700" b="1" spc="22" dirty="0">
                <a:solidFill>
                  <a:srgbClr val="4C4D4F"/>
                </a:solidFill>
                <a:latin typeface="Arial"/>
                <a:cs typeface="Arial"/>
              </a:rPr>
              <a:t>y G</a:t>
            </a:r>
            <a:r>
              <a:rPr sz="2700" b="1" dirty="0">
                <a:solidFill>
                  <a:srgbClr val="4C4D4F"/>
                </a:solidFill>
                <a:latin typeface="Arial"/>
                <a:cs typeface="Arial"/>
              </a:rPr>
              <a:t>ui</a:t>
            </a:r>
            <a:r>
              <a:rPr sz="2700" b="1" spc="33" dirty="0">
                <a:solidFill>
                  <a:srgbClr val="4C4D4F"/>
                </a:solidFill>
                <a:latin typeface="Arial"/>
                <a:cs typeface="Arial"/>
              </a:rPr>
              <a:t>d</a:t>
            </a:r>
            <a:r>
              <a:rPr sz="2700" b="1" dirty="0">
                <a:solidFill>
                  <a:srgbClr val="4C4D4F"/>
                </a:solidFill>
                <a:latin typeface="Arial"/>
                <a:cs typeface="Arial"/>
              </a:rPr>
              <a:t>e</a:t>
            </a:r>
            <a:r>
              <a:rPr sz="2700" b="1" spc="-22" dirty="0">
                <a:solidFill>
                  <a:srgbClr val="4C4D4F"/>
                </a:solidFill>
                <a:latin typeface="Arial"/>
                <a:cs typeface="Arial"/>
              </a:rPr>
              <a:t>li</a:t>
            </a:r>
            <a:r>
              <a:rPr sz="2700" b="1" spc="22" dirty="0">
                <a:solidFill>
                  <a:srgbClr val="4C4D4F"/>
                </a:solidFill>
                <a:latin typeface="Arial"/>
                <a:cs typeface="Arial"/>
              </a:rPr>
              <a:t>n</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426873">
              <a:lnSpc>
                <a:spcPct val="102899"/>
              </a:lnSpc>
              <a:spcBef>
                <a:spcPts val="742"/>
              </a:spcBef>
            </a:pPr>
            <a:r>
              <a:rPr lang="en-US" sz="3100"/>
              <a:t>In today’s world, just about everything is copyrighted whether it carries the copyright symbol© or not. Under today’s law, materials are protected by copyright as soon as they are completed. Copyright applies broadly to all creative pieces, whether written on paper, sculpted in stone, found in cyberspace or created on videotape. For more information, visit </a:t>
            </a:r>
            <a:r>
              <a:rPr lang="en-US" sz="3100" u="sng">
                <a:hlinkClick r:id="rId2"/>
              </a:rPr>
              <a:t>http://go.osu.edu/copyrightresource</a:t>
            </a:r>
            <a:r>
              <a:rPr lang="en-US" sz="3100"/>
              <a:t> or send an email to </a:t>
            </a:r>
            <a:r>
              <a:rPr lang="en-US" sz="3100" u="sng"/>
              <a:t>libcopyright@osu.edu</a:t>
            </a:r>
            <a:r>
              <a:rPr lang="en-US" sz="3100"/>
              <a:t>.</a:t>
            </a:r>
            <a:endParaRPr lang="en-US" sz="3100">
              <a:latin typeface="Arial"/>
              <a:cs typeface="Arial"/>
            </a:endParaRPr>
          </a:p>
        </p:txBody>
      </p:sp>
      <p:sp>
        <p:nvSpPr>
          <p:cNvPr id="7" name="object 7"/>
          <p:cNvSpPr/>
          <p:nvPr/>
        </p:nvSpPr>
        <p:spPr>
          <a:xfrm>
            <a:off x="22611038" y="7933122"/>
            <a:ext cx="9164360" cy="6318504"/>
          </a:xfrm>
          <a:custGeom>
            <a:avLst/>
            <a:gdLst/>
            <a:ahLst/>
            <a:cxnLst/>
            <a:rect l="l" t="t" r="r" b="b"/>
            <a:pathLst>
              <a:path w="4188354" h="2855934">
                <a:moveTo>
                  <a:pt x="0" y="2855934"/>
                </a:moveTo>
                <a:lnTo>
                  <a:pt x="4188354" y="2855934"/>
                </a:lnTo>
                <a:lnTo>
                  <a:pt x="4188354" y="0"/>
                </a:lnTo>
                <a:lnTo>
                  <a:pt x="0" y="0"/>
                </a:lnTo>
                <a:lnTo>
                  <a:pt x="0" y="2855934"/>
                </a:lnTo>
                <a:close/>
              </a:path>
            </a:pathLst>
          </a:custGeom>
          <a:solidFill>
            <a:srgbClr val="231F20"/>
          </a:solidFill>
        </p:spPr>
        <p:txBody>
          <a:bodyPr wrap="square" lIns="0" tIns="0" rIns="0" bIns="0" rtlCol="0">
            <a:spAutoFit/>
          </a:bodyPr>
          <a:lstStyle/>
          <a:p>
            <a:endParaRPr/>
          </a:p>
        </p:txBody>
      </p:sp>
      <p:sp>
        <p:nvSpPr>
          <p:cNvPr id="8" name="object 8"/>
          <p:cNvSpPr/>
          <p:nvPr/>
        </p:nvSpPr>
        <p:spPr>
          <a:xfrm>
            <a:off x="33091691" y="7933122"/>
            <a:ext cx="9199309" cy="7388352"/>
          </a:xfrm>
          <a:custGeom>
            <a:avLst/>
            <a:gdLst/>
            <a:ahLst/>
            <a:cxnLst/>
            <a:rect l="l" t="t" r="r" b="b"/>
            <a:pathLst>
              <a:path w="4188354" h="3484187">
                <a:moveTo>
                  <a:pt x="0" y="3484187"/>
                </a:moveTo>
                <a:lnTo>
                  <a:pt x="4188354" y="3484187"/>
                </a:lnTo>
                <a:lnTo>
                  <a:pt x="4188354" y="0"/>
                </a:lnTo>
                <a:lnTo>
                  <a:pt x="0" y="0"/>
                </a:lnTo>
                <a:lnTo>
                  <a:pt x="0" y="3484187"/>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1572469" y="24347195"/>
            <a:ext cx="9060680" cy="2706624"/>
          </a:xfrm>
          <a:custGeom>
            <a:avLst/>
            <a:gdLst/>
            <a:ahLst/>
            <a:cxnLst/>
            <a:rect l="l" t="t" r="r" b="b"/>
            <a:pathLst>
              <a:path w="1989468" h="1566269">
                <a:moveTo>
                  <a:pt x="0" y="1566269"/>
                </a:moveTo>
                <a:lnTo>
                  <a:pt x="1989468" y="1566269"/>
                </a:lnTo>
                <a:lnTo>
                  <a:pt x="1989468" y="0"/>
                </a:lnTo>
                <a:lnTo>
                  <a:pt x="0" y="0"/>
                </a:lnTo>
                <a:lnTo>
                  <a:pt x="0" y="15662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12115799" y="17526838"/>
            <a:ext cx="9144000" cy="8997696"/>
          </a:xfrm>
          <a:custGeom>
            <a:avLst/>
            <a:gdLst/>
            <a:ahLst/>
            <a:cxnLst/>
            <a:rect l="l" t="t" r="r" b="b"/>
            <a:pathLst>
              <a:path w="4188354" h="3942939">
                <a:moveTo>
                  <a:pt x="0" y="3942939"/>
                </a:moveTo>
                <a:lnTo>
                  <a:pt x="4188354" y="3942939"/>
                </a:lnTo>
                <a:lnTo>
                  <a:pt x="4188354" y="0"/>
                </a:lnTo>
                <a:lnTo>
                  <a:pt x="0" y="0"/>
                </a:lnTo>
                <a:lnTo>
                  <a:pt x="0" y="3942939"/>
                </a:lnTo>
                <a:close/>
              </a:path>
            </a:pathLst>
          </a:custGeom>
          <a:solidFill>
            <a:srgbClr val="231F20"/>
          </a:solidFill>
        </p:spPr>
        <p:txBody>
          <a:bodyPr wrap="square" lIns="0" tIns="0" rIns="0" bIns="0" rtlCol="0">
            <a:spAutoFit/>
          </a:bodyPr>
          <a:lstStyle/>
          <a:p>
            <a:endParaRPr/>
          </a:p>
        </p:txBody>
      </p:sp>
      <p:sp>
        <p:nvSpPr>
          <p:cNvPr id="12" name="object 12"/>
          <p:cNvSpPr txBox="1"/>
          <p:nvPr/>
        </p:nvSpPr>
        <p:spPr>
          <a:xfrm>
            <a:off x="1572469" y="27342629"/>
            <a:ext cx="9113732" cy="1077518"/>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a:t>
            </a:r>
            <a:endParaRPr sz="1700">
              <a:latin typeface="Arial"/>
              <a:cs typeface="Arial"/>
            </a:endParaRPr>
          </a:p>
        </p:txBody>
      </p:sp>
      <p:sp>
        <p:nvSpPr>
          <p:cNvPr id="13" name="object 13"/>
          <p:cNvSpPr txBox="1"/>
          <p:nvPr/>
        </p:nvSpPr>
        <p:spPr>
          <a:xfrm>
            <a:off x="12088073" y="26933237"/>
            <a:ext cx="9113732" cy="1397924"/>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a:t>
            </a:r>
            <a:r>
              <a:rPr sz="1700" i="1" spc="33"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22" dirty="0">
                <a:solidFill>
                  <a:srgbClr val="717272"/>
                </a:solidFill>
                <a:latin typeface="Arial"/>
                <a:cs typeface="Arial"/>
              </a:rPr>
              <a:t>e</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u</a:t>
            </a:r>
            <a:r>
              <a:rPr sz="1700" i="1" spc="11" dirty="0">
                <a:solidFill>
                  <a:srgbClr val="717272"/>
                </a:solidFill>
                <a:latin typeface="Arial"/>
                <a:cs typeface="Arial"/>
              </a:rPr>
              <a:t>s, </a:t>
            </a:r>
            <a:r>
              <a:rPr sz="1700" i="1" spc="-22" dirty="0">
                <a:solidFill>
                  <a:srgbClr val="717272"/>
                </a:solidFill>
                <a:latin typeface="Arial"/>
                <a:cs typeface="Arial"/>
              </a:rPr>
              <a:t>t</a:t>
            </a:r>
            <a:r>
              <a:rPr sz="1700" i="1" dirty="0">
                <a:solidFill>
                  <a:srgbClr val="717272"/>
                </a:solidFill>
                <a:latin typeface="Arial"/>
                <a:cs typeface="Arial"/>
              </a:rPr>
              <a:t>e</a:t>
            </a:r>
            <a:r>
              <a:rPr sz="1700" i="1" spc="11" dirty="0">
                <a:solidFill>
                  <a:srgbClr val="717272"/>
                </a:solidFill>
                <a:latin typeface="Arial"/>
                <a:cs typeface="Arial"/>
              </a:rPr>
              <a:t>t </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e</a:t>
            </a:r>
            <a:r>
              <a:rPr sz="1700" i="1" dirty="0">
                <a:solidFill>
                  <a:srgbClr val="717272"/>
                </a:solidFill>
                <a:latin typeface="Arial"/>
                <a:cs typeface="Arial"/>
              </a:rPr>
              <a:t>n</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e</a:t>
            </a:r>
            <a:r>
              <a:rPr sz="1700" i="1" spc="11" dirty="0">
                <a:solidFill>
                  <a:srgbClr val="717272"/>
                </a:solidFill>
                <a:latin typeface="Arial"/>
                <a:cs typeface="Arial"/>
              </a:rPr>
              <a:t>p</a:t>
            </a:r>
            <a:r>
              <a:rPr sz="1700" i="1" spc="-11" dirty="0">
                <a:solidFill>
                  <a:srgbClr val="717272"/>
                </a:solidFill>
                <a:latin typeface="Arial"/>
                <a:cs typeface="Arial"/>
              </a:rPr>
              <a:t>e</a:t>
            </a:r>
            <a:r>
              <a:rPr sz="1700" i="1" dirty="0">
                <a:solidFill>
                  <a:srgbClr val="717272"/>
                </a:solidFill>
                <a:latin typeface="Arial"/>
                <a:cs typeface="Arial"/>
              </a:rPr>
              <a:t>r</a:t>
            </a:r>
            <a:r>
              <a:rPr sz="1700" i="1" spc="-11" dirty="0">
                <a:solidFill>
                  <a:srgbClr val="717272"/>
                </a:solidFill>
                <a:latin typeface="Arial"/>
                <a:cs typeface="Arial"/>
              </a:rPr>
              <a:t>e</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s</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ne</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i</a:t>
            </a:r>
            <a:r>
              <a:rPr sz="1700" i="1" spc="22" dirty="0">
                <a:solidFill>
                  <a:srgbClr val="717272"/>
                </a:solidFill>
                <a:latin typeface="Arial"/>
                <a:cs typeface="Arial"/>
              </a:rPr>
              <a:t>c</a:t>
            </a:r>
            <a:r>
              <a:rPr sz="1700" i="1" spc="-22" dirty="0">
                <a:solidFill>
                  <a:srgbClr val="717272"/>
                </a:solidFill>
                <a:latin typeface="Arial"/>
                <a:cs typeface="Arial"/>
              </a:rPr>
              <a:t>t</a:t>
            </a:r>
            <a:r>
              <a:rPr sz="1700" i="1" spc="-11" dirty="0">
                <a:solidFill>
                  <a:srgbClr val="717272"/>
                </a:solidFill>
                <a:latin typeface="Arial"/>
                <a:cs typeface="Arial"/>
              </a:rPr>
              <a:t>u</a:t>
            </a:r>
            <a:r>
              <a:rPr sz="1700" i="1" spc="11" dirty="0">
                <a:solidFill>
                  <a:srgbClr val="717272"/>
                </a:solidFill>
                <a:latin typeface="Arial"/>
                <a:cs typeface="Arial"/>
              </a:rPr>
              <a:t>s.</a:t>
            </a:r>
            <a:endParaRPr sz="1700">
              <a:latin typeface="Arial"/>
              <a:cs typeface="Arial"/>
            </a:endParaRPr>
          </a:p>
        </p:txBody>
      </p:sp>
      <p:sp>
        <p:nvSpPr>
          <p:cNvPr id="15" name="object 15"/>
          <p:cNvSpPr txBox="1"/>
          <p:nvPr/>
        </p:nvSpPr>
        <p:spPr>
          <a:xfrm>
            <a:off x="22603370"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6" name="object 16"/>
          <p:cNvSpPr txBox="1"/>
          <p:nvPr/>
        </p:nvSpPr>
        <p:spPr>
          <a:xfrm>
            <a:off x="33118816"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7" name="object 17"/>
          <p:cNvSpPr/>
          <p:nvPr/>
        </p:nvSpPr>
        <p:spPr>
          <a:xfrm>
            <a:off x="11429998" y="7096400"/>
            <a:ext cx="685802" cy="21249999"/>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139700"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139699"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6092297"/>
          </a:xfrm>
          <a:prstGeom prst="rect">
            <a:avLst/>
          </a:prstGeom>
        </p:spPr>
        <p:txBody>
          <a:bodyPr vert="horz" wrap="square" lIns="0" tIns="0" rIns="0" bIns="0" rtlCol="0">
            <a:spAutoFit/>
          </a:bodyPr>
          <a:lstStyle/>
          <a:p>
            <a:pPr marL="19958">
              <a:lnSpc>
                <a:spcPct val="110000"/>
              </a:lnSpc>
            </a:pPr>
            <a:r>
              <a:rPr sz="3500" b="1" spc="-11" dirty="0">
                <a:solidFill>
                  <a:srgbClr val="BD003A"/>
                </a:solidFill>
                <a:latin typeface="Arial"/>
                <a:cs typeface="Arial"/>
              </a:rPr>
              <a:t>METHODS</a:t>
            </a: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13741678"/>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14464145"/>
            <a:ext cx="9199684" cy="7151468"/>
          </a:xfrm>
          <a:prstGeom prst="rect">
            <a:avLst/>
          </a:prstGeom>
        </p:spPr>
        <p:txBody>
          <a:bodyPr vert="horz" wrap="square" lIns="0" tIns="0" rIns="0" bIns="0" rtlCol="0">
            <a:spAutoFit/>
          </a:bodyPr>
          <a:lstStyle/>
          <a:p>
            <a:pPr marL="19958">
              <a:lnSpc>
                <a:spcPct val="110000"/>
              </a:lnSpc>
            </a:pPr>
            <a:r>
              <a:rPr sz="3500" b="1" spc="-11" dirty="0">
                <a:solidFill>
                  <a:srgbClr val="BD003A"/>
                </a:solidFill>
                <a:latin typeface="Arial"/>
                <a:cs typeface="Arial"/>
              </a:rPr>
              <a:t>RESULTS</a:t>
            </a: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a:p>
            <a:pPr marL="27719" marR="13860">
              <a:lnSpc>
                <a:spcPct val="102600"/>
              </a:lnSpc>
              <a:spcBef>
                <a:spcPts val="893"/>
              </a:spcBef>
            </a:pPr>
            <a:r>
              <a:rPr lang="en-US" sz="2700" spc="-55" dirty="0">
                <a:solidFill>
                  <a:srgbClr val="231F20"/>
                </a:solidFill>
                <a:latin typeface="Arial"/>
                <a:cs typeface="Arial"/>
              </a:rPr>
              <a:t/>
            </a:r>
            <a:br>
              <a:rPr lang="en-US" sz="2700" spc="-55" dirty="0">
                <a:solidFill>
                  <a:srgbClr val="231F20"/>
                </a:solidFill>
                <a:latin typeface="Arial"/>
                <a:cs typeface="Arial"/>
              </a:rPr>
            </a:b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dirty="0">
                <a:solidFill>
                  <a:srgbClr val="231F20"/>
                </a:solidFill>
                <a:latin typeface="Arial"/>
                <a:cs typeface="Arial"/>
              </a:rPr>
              <a:t>po</a:t>
            </a:r>
            <a:r>
              <a:rPr sz="2700" spc="87" dirty="0">
                <a:solidFill>
                  <a:srgbClr val="231F20"/>
                </a:solidFill>
                <a:latin typeface="Arial"/>
                <a:cs typeface="Arial"/>
              </a:rPr>
              <a:t>r</a:t>
            </a:r>
            <a:r>
              <a:rPr sz="2700" spc="11" dirty="0">
                <a:solidFill>
                  <a:srgbClr val="231F20"/>
                </a:solidFill>
                <a:latin typeface="Arial"/>
                <a:cs typeface="Arial"/>
              </a:rPr>
              <a:t>t </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 </a:t>
            </a:r>
            <a:r>
              <a:rPr sz="2700" dirty="0">
                <a:solidFill>
                  <a:srgbClr val="231F20"/>
                </a:solidFill>
                <a:latin typeface="Arial"/>
                <a:cs typeface="Arial"/>
              </a:rPr>
              <a:t>o</a:t>
            </a:r>
            <a:r>
              <a:rPr sz="2700" spc="11" dirty="0">
                <a:solidFill>
                  <a:srgbClr val="231F20"/>
                </a:solidFill>
                <a:latin typeface="Arial"/>
                <a:cs typeface="Arial"/>
              </a:rPr>
              <a:t>r </a:t>
            </a:r>
            <a:r>
              <a:rPr sz="2700" spc="-33" dirty="0">
                <a:solidFill>
                  <a:srgbClr val="231F20"/>
                </a:solidFill>
                <a:latin typeface="Arial"/>
                <a:cs typeface="Arial"/>
              </a:rPr>
              <a:t>j</a:t>
            </a:r>
            <a:r>
              <a:rPr sz="2700" dirty="0">
                <a:solidFill>
                  <a:srgbClr val="231F20"/>
                </a:solidFill>
                <a:latin typeface="Arial"/>
                <a:cs typeface="Arial"/>
              </a:rPr>
              <a:t>p</a:t>
            </a:r>
            <a:r>
              <a:rPr sz="2700" spc="22" dirty="0">
                <a:solidFill>
                  <a:srgbClr val="231F20"/>
                </a:solidFill>
                <a:latin typeface="Arial"/>
                <a:cs typeface="Arial"/>
              </a:rPr>
              <a:t>g</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33" dirty="0">
                <a:solidFill>
                  <a:srgbClr val="231F20"/>
                </a:solidFill>
                <a:latin typeface="Arial"/>
                <a:cs typeface="Arial"/>
              </a:rPr>
              <a:t>i</a:t>
            </a:r>
            <a:r>
              <a:rPr sz="2700" spc="-44" dirty="0">
                <a:solidFill>
                  <a:srgbClr val="231F20"/>
                </a:solidFill>
                <a:latin typeface="Arial"/>
                <a:cs typeface="Arial"/>
              </a:rPr>
              <a:t>nt</a:t>
            </a:r>
            <a:r>
              <a:rPr sz="2700" spc="22" dirty="0">
                <a:solidFill>
                  <a:srgbClr val="231F20"/>
                </a:solidFill>
                <a:latin typeface="Arial"/>
                <a:cs typeface="Arial"/>
              </a:rPr>
              <a:t>o</a:t>
            </a:r>
            <a:r>
              <a:rPr sz="2700" spc="11"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11" dirty="0">
                <a:solidFill>
                  <a:srgbClr val="231F20"/>
                </a:solidFill>
                <a:latin typeface="Arial"/>
                <a:cs typeface="Arial"/>
              </a:rPr>
              <a:t>. </a:t>
            </a:r>
            <a:r>
              <a:rPr sz="2700" spc="22" dirty="0">
                <a:solidFill>
                  <a:srgbClr val="231F20"/>
                </a:solidFill>
                <a:latin typeface="Arial"/>
                <a:cs typeface="Arial"/>
              </a:rPr>
              <a:t>G</a:t>
            </a:r>
            <a:r>
              <a:rPr sz="2700" spc="-11" dirty="0">
                <a:solidFill>
                  <a:srgbClr val="231F20"/>
                </a:solidFill>
                <a:latin typeface="Arial"/>
                <a:cs typeface="Arial"/>
              </a:rPr>
              <a:t>ener</a:t>
            </a:r>
            <a:r>
              <a:rPr sz="2700" spc="-22" dirty="0">
                <a:solidFill>
                  <a:srgbClr val="231F20"/>
                </a:solidFill>
                <a:latin typeface="Arial"/>
                <a:cs typeface="Arial"/>
              </a:rPr>
              <a:t>a</a:t>
            </a:r>
            <a:r>
              <a:rPr sz="2700" spc="-33" dirty="0">
                <a:solidFill>
                  <a:srgbClr val="231F20"/>
                </a:solidFill>
                <a:latin typeface="Arial"/>
                <a:cs typeface="Arial"/>
              </a:rPr>
              <a:t>ll</a:t>
            </a:r>
            <a:r>
              <a:rPr sz="2700" spc="-196" dirty="0">
                <a:solidFill>
                  <a:srgbClr val="231F20"/>
                </a:solidFill>
                <a:latin typeface="Arial"/>
                <a:cs typeface="Arial"/>
              </a:rPr>
              <a:t>y</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do</a:t>
            </a:r>
            <a:r>
              <a:rPr sz="2700" spc="-22" dirty="0">
                <a:solidFill>
                  <a:srgbClr val="231F20"/>
                </a:solidFill>
                <a:latin typeface="Arial"/>
                <a:cs typeface="Arial"/>
              </a:rPr>
              <a:t>u</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c</a:t>
            </a:r>
            <a:r>
              <a:rPr sz="2700" spc="-33" dirty="0">
                <a:solidFill>
                  <a:srgbClr val="231F20"/>
                </a:solidFill>
                <a:latin typeface="Arial"/>
                <a:cs typeface="Arial"/>
              </a:rPr>
              <a:t>l</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o</a:t>
            </a:r>
            <a:r>
              <a:rPr sz="2700" spc="22" dirty="0">
                <a:solidFill>
                  <a:srgbClr val="231F20"/>
                </a:solidFill>
                <a:latin typeface="Arial"/>
                <a:cs typeface="Arial"/>
              </a:rPr>
              <a:t>n </a:t>
            </a:r>
            <a:r>
              <a:rPr sz="2700" spc="-22" dirty="0">
                <a:solidFill>
                  <a:srgbClr val="231F20"/>
                </a:solidFill>
                <a:latin typeface="Arial"/>
                <a:cs typeface="Arial"/>
              </a:rPr>
              <a:t>a</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o</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a:t>
            </a:r>
            <a:r>
              <a:rPr sz="2700" spc="11" dirty="0">
                <a:solidFill>
                  <a:srgbClr val="231F20"/>
                </a:solidFill>
                <a:latin typeface="Arial"/>
                <a:cs typeface="Arial"/>
              </a:rPr>
              <a:t> </a:t>
            </a:r>
            <a:r>
              <a:rPr sz="2700" spc="22" dirty="0">
                <a:solidFill>
                  <a:srgbClr val="231F20"/>
                </a:solidFill>
                <a:latin typeface="Arial"/>
                <a:cs typeface="Arial"/>
              </a:rPr>
              <a:t>M</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r</a:t>
            </a:r>
            <a:r>
              <a:rPr sz="2700" dirty="0">
                <a:solidFill>
                  <a:srgbClr val="231F20"/>
                </a:solidFill>
                <a:latin typeface="Arial"/>
                <a:cs typeface="Arial"/>
              </a:rPr>
              <a:t>o</a:t>
            </a:r>
            <a:r>
              <a:rPr sz="2700" spc="-11" dirty="0">
                <a:solidFill>
                  <a:srgbClr val="231F20"/>
                </a:solidFill>
                <a:latin typeface="Arial"/>
                <a:cs typeface="Arial"/>
              </a:rPr>
              <a:t>s</a:t>
            </a:r>
            <a:r>
              <a:rPr sz="2700" spc="-33" dirty="0">
                <a:solidFill>
                  <a:srgbClr val="231F20"/>
                </a:solidFill>
                <a:latin typeface="Arial"/>
                <a:cs typeface="Arial"/>
              </a:rPr>
              <a:t>o</a:t>
            </a:r>
            <a:r>
              <a:rPr sz="2700" spc="65" dirty="0">
                <a:solidFill>
                  <a:srgbClr val="231F20"/>
                </a:solidFill>
                <a:latin typeface="Arial"/>
                <a:cs typeface="Arial"/>
              </a:rPr>
              <a:t>f</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P</a:t>
            </a:r>
            <a:r>
              <a:rPr sz="2700" spc="-11" dirty="0">
                <a:solidFill>
                  <a:srgbClr val="231F20"/>
                </a:solidFill>
                <a:latin typeface="Arial"/>
                <a:cs typeface="Arial"/>
              </a:rPr>
              <a:t>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44"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o</a:t>
            </a:r>
            <a:r>
              <a:rPr sz="2700" spc="-218"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11" dirty="0">
                <a:solidFill>
                  <a:srgbClr val="231F20"/>
                </a:solidFill>
                <a:latin typeface="Arial"/>
                <a:cs typeface="Arial"/>
              </a:rPr>
              <a:t>e</a:t>
            </a:r>
            <a:r>
              <a:rPr sz="2700" spc="-33" dirty="0">
                <a:solidFill>
                  <a:srgbClr val="231F20"/>
                </a:solidFill>
                <a:latin typeface="Arial"/>
                <a:cs typeface="Arial"/>
              </a:rPr>
              <a:t>l</a:t>
            </a:r>
            <a:r>
              <a:rPr sz="2700" spc="-22" dirty="0">
                <a:solidFill>
                  <a:srgbClr val="231F20"/>
                </a:solidFill>
                <a:latin typeface="Arial"/>
                <a:cs typeface="Arial"/>
              </a:rPr>
              <a:t>l</a:t>
            </a:r>
            <a:r>
              <a:rPr sz="2700" spc="22" dirty="0">
                <a:solidFill>
                  <a:srgbClr val="231F20"/>
                </a:solidFill>
                <a:latin typeface="Arial"/>
                <a:cs typeface="Arial"/>
              </a:rPr>
              <a:t>s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a:t>
            </a:r>
            <a:r>
              <a:rPr sz="2700" spc="11" dirty="0">
                <a:solidFill>
                  <a:srgbClr val="231F20"/>
                </a:solidFill>
                <a:latin typeface="Arial"/>
                <a:cs typeface="Arial"/>
              </a:rPr>
              <a:t>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the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ha</a:t>
            </a:r>
            <a:r>
              <a:rPr sz="2700" spc="-11" dirty="0">
                <a:solidFill>
                  <a:srgbClr val="231F20"/>
                </a:solidFill>
                <a:latin typeface="Arial"/>
                <a:cs typeface="Arial"/>
              </a:rPr>
              <a:t>n</a:t>
            </a:r>
            <a:r>
              <a:rPr sz="2700" spc="-22" dirty="0">
                <a:solidFill>
                  <a:srgbClr val="231F20"/>
                </a:solidFill>
                <a:latin typeface="Arial"/>
                <a:cs typeface="Arial"/>
              </a:rPr>
              <a:t>dl</a:t>
            </a:r>
            <a:r>
              <a:rPr sz="2700" spc="22" dirty="0">
                <a:solidFill>
                  <a:srgbClr val="231F20"/>
                </a:solidFill>
                <a:latin typeface="Arial"/>
                <a:cs typeface="Arial"/>
              </a:rPr>
              <a:t>e </a:t>
            </a:r>
            <a:r>
              <a:rPr sz="2700" spc="-44" dirty="0">
                <a:solidFill>
                  <a:srgbClr val="231F20"/>
                </a:solidFill>
                <a:latin typeface="Arial"/>
                <a:cs typeface="Arial"/>
              </a:rPr>
              <a:t>t</a:t>
            </a:r>
            <a:r>
              <a:rPr sz="2700" dirty="0">
                <a:solidFill>
                  <a:srgbClr val="231F20"/>
                </a:solidFill>
                <a:latin typeface="Arial"/>
                <a:cs typeface="Arial"/>
              </a:rPr>
              <a:t>o</a:t>
            </a:r>
            <a:r>
              <a:rPr sz="2700" spc="-65" dirty="0">
                <a:solidFill>
                  <a:srgbClr val="231F20"/>
                </a:solidFill>
                <a:latin typeface="Arial"/>
                <a:cs typeface="Arial"/>
              </a:rPr>
              <a:t>o</a:t>
            </a:r>
            <a:r>
              <a:rPr sz="2700" spc="11" dirty="0">
                <a:solidFill>
                  <a:srgbClr val="231F20"/>
                </a:solidFill>
                <a:latin typeface="Arial"/>
                <a:cs typeface="Arial"/>
              </a:rPr>
              <a:t>.</a:t>
            </a:r>
            <a:r>
              <a:rPr sz="2700" spc="22" dirty="0">
                <a:solidFill>
                  <a:srgbClr val="231F20"/>
                </a:solidFill>
                <a:latin typeface="Arial"/>
                <a:cs typeface="Arial"/>
              </a:rPr>
              <a:t> </a:t>
            </a: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f</a:t>
            </a:r>
            <a:r>
              <a:rPr sz="2700" spc="-11" dirty="0">
                <a:solidFill>
                  <a:srgbClr val="231F20"/>
                </a:solidFill>
                <a:latin typeface="Arial"/>
                <a:cs typeface="Arial"/>
              </a:rPr>
              <a:t>in</a:t>
            </a:r>
            <a:r>
              <a:rPr sz="2700" spc="22" dirty="0">
                <a:solidFill>
                  <a:srgbClr val="231F20"/>
                </a:solidFill>
                <a:latin typeface="Arial"/>
                <a:cs typeface="Arial"/>
              </a:rPr>
              <a:t>d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53" dirty="0">
                <a:solidFill>
                  <a:srgbClr val="231F20"/>
                </a:solidFill>
                <a:latin typeface="Arial"/>
                <a:cs typeface="Arial"/>
              </a:rPr>
              <a:t>1</a:t>
            </a:r>
            <a:r>
              <a:rPr sz="2700" spc="-11" dirty="0">
                <a:solidFill>
                  <a:srgbClr val="231F20"/>
                </a:solidFill>
                <a:latin typeface="Arial"/>
                <a:cs typeface="Arial"/>
              </a:rPr>
              <a:t>2</a:t>
            </a:r>
            <a:r>
              <a:rPr sz="2700" spc="55" dirty="0">
                <a:solidFill>
                  <a:srgbClr val="231F20"/>
                </a:solidFill>
                <a:latin typeface="Arial"/>
                <a:cs typeface="Arial"/>
              </a:rPr>
              <a:t>0</a:t>
            </a:r>
            <a:r>
              <a:rPr sz="2700" dirty="0">
                <a:solidFill>
                  <a:srgbClr val="231F20"/>
                </a:solidFill>
                <a:latin typeface="Arial"/>
                <a:cs typeface="Arial"/>
              </a:rPr>
              <a:t>0</a:t>
            </a:r>
            <a:r>
              <a:rPr sz="2700" spc="-65" dirty="0">
                <a:solidFill>
                  <a:srgbClr val="231F20"/>
                </a:solidFill>
                <a:latin typeface="Arial"/>
                <a:cs typeface="Arial"/>
              </a:rPr>
              <a:t>x</a:t>
            </a:r>
            <a:r>
              <a:rPr sz="2700" spc="-109" dirty="0">
                <a:solidFill>
                  <a:srgbClr val="231F20"/>
                </a:solidFill>
                <a:latin typeface="Arial"/>
                <a:cs typeface="Arial"/>
              </a:rPr>
              <a:t>1</a:t>
            </a:r>
            <a:r>
              <a:rPr sz="2700" spc="33" dirty="0">
                <a:solidFill>
                  <a:srgbClr val="231F20"/>
                </a:solidFill>
                <a:latin typeface="Arial"/>
                <a:cs typeface="Arial"/>
              </a:rPr>
              <a:t>6</a:t>
            </a:r>
            <a:r>
              <a:rPr sz="2700" spc="55" dirty="0">
                <a:solidFill>
                  <a:srgbClr val="231F20"/>
                </a:solidFill>
                <a:latin typeface="Arial"/>
                <a:cs typeface="Arial"/>
              </a:rPr>
              <a:t>0</a:t>
            </a:r>
            <a:r>
              <a:rPr sz="2700" spc="22" dirty="0">
                <a:solidFill>
                  <a:srgbClr val="231F20"/>
                </a:solidFill>
                <a:latin typeface="Arial"/>
                <a:cs typeface="Arial"/>
              </a:rPr>
              <a:t>0 </a:t>
            </a:r>
            <a:r>
              <a:rPr sz="2700" spc="-11" dirty="0">
                <a:solidFill>
                  <a:srgbClr val="231F20"/>
                </a:solidFill>
                <a:latin typeface="Arial"/>
                <a:cs typeface="Arial"/>
              </a:rPr>
              <a:t>pi</a:t>
            </a:r>
            <a:r>
              <a:rPr sz="2700" spc="-65" dirty="0">
                <a:solidFill>
                  <a:srgbClr val="231F20"/>
                </a:solidFill>
                <a:latin typeface="Arial"/>
                <a:cs typeface="Arial"/>
              </a:rPr>
              <a:t>x</a:t>
            </a:r>
            <a:r>
              <a:rPr sz="2700" spc="-11" dirty="0">
                <a:solidFill>
                  <a:srgbClr val="231F20"/>
                </a:solidFill>
                <a:latin typeface="Arial"/>
                <a:cs typeface="Arial"/>
              </a:rPr>
              <a:t>e</a:t>
            </a:r>
            <a:r>
              <a:rPr sz="2700" spc="-22" dirty="0">
                <a:solidFill>
                  <a:srgbClr val="231F20"/>
                </a:solidFill>
                <a:latin typeface="Arial"/>
                <a:cs typeface="Arial"/>
              </a:rPr>
              <a:t>l</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m</a:t>
            </a:r>
            <a:r>
              <a:rPr sz="2700" spc="-22" dirty="0">
                <a:solidFill>
                  <a:srgbClr val="231F20"/>
                </a:solidFill>
                <a:latin typeface="Arial"/>
                <a:cs typeface="Arial"/>
              </a:rPr>
              <a:t>a</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w</a:t>
            </a:r>
            <a:r>
              <a:rPr sz="2700" dirty="0">
                <a:solidFill>
                  <a:srgbClr val="231F20"/>
                </a:solidFill>
                <a:latin typeface="Arial"/>
                <a:cs typeface="Arial"/>
              </a:rPr>
              <a:t>o</a:t>
            </a:r>
            <a:r>
              <a:rPr sz="2700" spc="22" dirty="0">
                <a:solidFill>
                  <a:srgbClr val="231F20"/>
                </a:solidFill>
                <a:latin typeface="Arial"/>
                <a:cs typeface="Arial"/>
              </a:rPr>
              <a:t>rk </a:t>
            </a:r>
            <a:r>
              <a:rPr sz="2700" spc="-55"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a:t>
            </a:r>
            <a:r>
              <a:rPr sz="2700" spc="11" dirty="0">
                <a:solidFill>
                  <a:srgbClr val="231F20"/>
                </a:solidFill>
                <a:latin typeface="Arial"/>
                <a:cs typeface="Arial"/>
              </a:rPr>
              <a:t> </a:t>
            </a:r>
            <a:r>
              <a:rPr sz="2700" spc="-33" dirty="0">
                <a:solidFill>
                  <a:srgbClr val="231F20"/>
                </a:solidFill>
                <a:latin typeface="Arial"/>
                <a:cs typeface="Arial"/>
              </a:rPr>
              <a:t>w</a:t>
            </a:r>
            <a:r>
              <a:rPr sz="2700" spc="-11" dirty="0">
                <a:solidFill>
                  <a:srgbClr val="231F20"/>
                </a:solidFill>
                <a:latin typeface="Arial"/>
                <a:cs typeface="Arial"/>
              </a:rPr>
              <a:t>e</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142"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1" dirty="0">
                <a:solidFill>
                  <a:srgbClr val="231F20"/>
                </a:solidFill>
                <a:latin typeface="Arial"/>
                <a:cs typeface="Arial"/>
              </a:rPr>
              <a:t>m</a:t>
            </a:r>
            <a:r>
              <a:rPr sz="2700" spc="-65" dirty="0">
                <a:solidFill>
                  <a:srgbClr val="231F20"/>
                </a:solidFill>
                <a:latin typeface="Arial"/>
                <a:cs typeface="Arial"/>
              </a:rPr>
              <a:t>a</a:t>
            </a:r>
            <a:r>
              <a:rPr sz="2700" spc="22" dirty="0">
                <a:solidFill>
                  <a:srgbClr val="231F20"/>
                </a:solidFill>
                <a:latin typeface="Arial"/>
                <a:cs typeface="Arial"/>
              </a:rPr>
              <a:t>y </a:t>
            </a:r>
            <a:r>
              <a:rPr sz="2700" spc="-22" dirty="0">
                <a:solidFill>
                  <a:srgbClr val="231F20"/>
                </a:solidFill>
                <a:latin typeface="Arial"/>
                <a:cs typeface="Arial"/>
              </a:rPr>
              <a:t>s</a:t>
            </a:r>
            <a:r>
              <a:rPr sz="2700" spc="-11" dirty="0">
                <a:solidFill>
                  <a:srgbClr val="231F20"/>
                </a:solidFill>
                <a:latin typeface="Arial"/>
                <a:cs typeface="Arial"/>
              </a:rPr>
              <a:t>h</a:t>
            </a:r>
            <a:r>
              <a:rPr sz="2700" spc="-33" dirty="0">
                <a:solidFill>
                  <a:srgbClr val="231F20"/>
                </a:solidFill>
                <a:latin typeface="Arial"/>
                <a:cs typeface="Arial"/>
              </a:rPr>
              <a:t>o</a:t>
            </a:r>
            <a:r>
              <a:rPr sz="2700" spc="33" dirty="0">
                <a:solidFill>
                  <a:srgbClr val="231F20"/>
                </a:solidFill>
                <a:latin typeface="Arial"/>
                <a:cs typeface="Arial"/>
              </a:rPr>
              <a:t>w</a:t>
            </a:r>
            <a:r>
              <a:rPr sz="2700" spc="22" dirty="0">
                <a:solidFill>
                  <a:srgbClr val="231F20"/>
                </a:solidFill>
                <a:latin typeface="Arial"/>
                <a:cs typeface="Arial"/>
              </a:rPr>
              <a:t> </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11" dirty="0">
                <a:solidFill>
                  <a:srgbClr val="231F20"/>
                </a:solidFill>
                <a:latin typeface="Arial"/>
                <a:cs typeface="Arial"/>
              </a:rPr>
              <a:t>c</a:t>
            </a:r>
            <a:r>
              <a:rPr sz="2700" spc="-22" dirty="0">
                <a:solidFill>
                  <a:srgbClr val="231F20"/>
                </a:solidFill>
                <a:latin typeface="Arial"/>
                <a:cs typeface="Arial"/>
              </a:rPr>
              <a:t>r</a:t>
            </a:r>
            <a:r>
              <a:rPr sz="2700" spc="-11" dirty="0">
                <a:solidFill>
                  <a:srgbClr val="231F20"/>
                </a:solidFill>
                <a:latin typeface="Arial"/>
                <a:cs typeface="Arial"/>
              </a:rPr>
              <a:t>ee</a:t>
            </a:r>
            <a:r>
              <a:rPr sz="2700" spc="22" dirty="0">
                <a:solidFill>
                  <a:srgbClr val="231F20"/>
                </a:solidFill>
                <a:latin typeface="Arial"/>
                <a:cs typeface="Arial"/>
              </a:rPr>
              <a:t>n </a:t>
            </a:r>
            <a:r>
              <a:rPr sz="2700" spc="-22" dirty="0">
                <a:solidFill>
                  <a:srgbClr val="231F20"/>
                </a:solidFill>
                <a:latin typeface="Arial"/>
                <a:cs typeface="Arial"/>
              </a:rPr>
              <a:t>bu</a:t>
            </a:r>
            <a:r>
              <a:rPr sz="2700" spc="11" dirty="0">
                <a:solidFill>
                  <a:srgbClr val="231F20"/>
                </a:solidFill>
                <a:latin typeface="Arial"/>
                <a:cs typeface="Arial"/>
              </a:rPr>
              <a:t>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them</a:t>
            </a:r>
            <a:r>
              <a:rPr sz="2700" spc="11" dirty="0">
                <a:solidFill>
                  <a:srgbClr val="231F20"/>
                </a:solidFill>
                <a:latin typeface="Arial"/>
                <a:cs typeface="Arial"/>
              </a:rPr>
              <a:t>.</a:t>
            </a:r>
            <a:endParaRPr sz="2700" dirty="0">
              <a:latin typeface="Arial"/>
              <a:cs typeface="Arial"/>
            </a:endParaRPr>
          </a:p>
        </p:txBody>
      </p:sp>
      <p:sp>
        <p:nvSpPr>
          <p:cNvPr id="24" name="object 24"/>
          <p:cNvSpPr txBox="1"/>
          <p:nvPr/>
        </p:nvSpPr>
        <p:spPr>
          <a:xfrm>
            <a:off x="22603672" y="22223152"/>
            <a:ext cx="9489862" cy="1259086"/>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55" dirty="0">
                <a:solidFill>
                  <a:srgbClr val="4C4D4F"/>
                </a:solidFill>
                <a:latin typeface="Arial"/>
                <a:cs typeface="Arial"/>
              </a:rPr>
              <a:t>e</a:t>
            </a:r>
            <a:r>
              <a:rPr sz="2700" b="1" spc="-11" dirty="0">
                <a:solidFill>
                  <a:srgbClr val="4C4D4F"/>
                </a:solidFill>
                <a:latin typeface="Arial"/>
                <a:cs typeface="Arial"/>
              </a:rPr>
              <a:t>v</a:t>
            </a:r>
            <a:r>
              <a:rPr sz="2700" b="1" dirty="0">
                <a:solidFill>
                  <a:srgbClr val="4C4D4F"/>
                </a:solidFill>
                <a:latin typeface="Arial"/>
                <a:cs typeface="Arial"/>
              </a:rPr>
              <a:t>i</a:t>
            </a:r>
            <a:r>
              <a:rPr sz="2700" b="1" spc="-22" dirty="0">
                <a:solidFill>
                  <a:srgbClr val="4C4D4F"/>
                </a:solidFill>
                <a:latin typeface="Arial"/>
                <a:cs typeface="Arial"/>
              </a:rPr>
              <a:t>e</a:t>
            </a:r>
            <a:r>
              <a:rPr sz="2700" b="1" spc="33" dirty="0">
                <a:solidFill>
                  <a:srgbClr val="4C4D4F"/>
                </a:solidFill>
                <a:latin typeface="Arial"/>
                <a:cs typeface="Arial"/>
              </a:rPr>
              <a:t>w</a:t>
            </a:r>
            <a:endParaRPr sz="2700" dirty="0">
              <a:latin typeface="Arial"/>
              <a:cs typeface="Arial"/>
            </a:endParaRPr>
          </a:p>
          <a:p>
            <a:pPr marL="27719"/>
            <a:r>
              <a:rPr sz="2700" spc="-249"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e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33" dirty="0">
                <a:solidFill>
                  <a:srgbClr val="231F20"/>
                </a:solidFill>
                <a:latin typeface="Arial"/>
                <a:cs typeface="Arial"/>
              </a:rPr>
              <a:t>a</a:t>
            </a:r>
            <a:r>
              <a:rPr sz="2700" spc="11" dirty="0">
                <a:solidFill>
                  <a:srgbClr val="231F20"/>
                </a:solidFill>
                <a:latin typeface="Arial"/>
                <a:cs typeface="Arial"/>
              </a:rPr>
              <a:t>c</a:t>
            </a:r>
            <a:r>
              <a:rPr sz="2700" spc="-33" dirty="0">
                <a:solidFill>
                  <a:srgbClr val="231F20"/>
                </a:solidFill>
                <a:latin typeface="Arial"/>
                <a:cs typeface="Arial"/>
              </a:rPr>
              <a:t>t</a:t>
            </a:r>
            <a:r>
              <a:rPr sz="2700" spc="-22" dirty="0">
                <a:solidFill>
                  <a:srgbClr val="231F20"/>
                </a:solidFill>
                <a:latin typeface="Arial"/>
                <a:cs typeface="Arial"/>
              </a:rPr>
              <a:t>ua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g</a:t>
            </a:r>
            <a:r>
              <a:rPr sz="2700" spc="22" dirty="0">
                <a:solidFill>
                  <a:srgbClr val="231F20"/>
                </a:solidFill>
                <a:latin typeface="Arial"/>
                <a:cs typeface="Arial"/>
              </a:rPr>
              <a:t>o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v</a:t>
            </a:r>
            <a:r>
              <a:rPr sz="2700" spc="-22" dirty="0">
                <a:solidFill>
                  <a:srgbClr val="231F20"/>
                </a:solidFill>
                <a:latin typeface="Arial"/>
                <a:cs typeface="Arial"/>
              </a:rPr>
              <a:t>i</a:t>
            </a:r>
            <a:r>
              <a:rPr sz="2700" spc="-33" dirty="0">
                <a:solidFill>
                  <a:srgbClr val="231F20"/>
                </a:solidFill>
                <a:latin typeface="Arial"/>
                <a:cs typeface="Arial"/>
              </a:rPr>
              <a:t>e</a:t>
            </a:r>
            <a:r>
              <a:rPr sz="2700" spc="11" dirty="0">
                <a:solidFill>
                  <a:srgbClr val="231F20"/>
                </a:solidFill>
                <a:latin typeface="Arial"/>
                <a:cs typeface="Arial"/>
              </a:rPr>
              <a:t>w-</a:t>
            </a:r>
            <a:r>
              <a:rPr sz="2700" spc="-33" dirty="0">
                <a:solidFill>
                  <a:srgbClr val="231F20"/>
                </a:solidFill>
                <a:latin typeface="Arial"/>
                <a:cs typeface="Arial"/>
              </a:rPr>
              <a:t>z</a:t>
            </a:r>
            <a:r>
              <a:rPr sz="2700" dirty="0">
                <a:solidFill>
                  <a:srgbClr val="231F20"/>
                </a:solidFill>
                <a:latin typeface="Arial"/>
                <a:cs typeface="Arial"/>
              </a:rPr>
              <a:t>oo</a:t>
            </a:r>
            <a:r>
              <a:rPr sz="2700" spc="55" dirty="0">
                <a:solidFill>
                  <a:srgbClr val="231F20"/>
                </a:solidFill>
                <a:latin typeface="Arial"/>
                <a:cs typeface="Arial"/>
              </a:rPr>
              <a:t>m</a:t>
            </a:r>
            <a:r>
              <a:rPr sz="2700" spc="-186" dirty="0">
                <a:solidFill>
                  <a:srgbClr val="231F20"/>
                </a:solidFill>
                <a:latin typeface="Arial"/>
                <a:cs typeface="Arial"/>
              </a:rPr>
              <a:t>-</a:t>
            </a:r>
            <a:r>
              <a:rPr sz="2700" spc="-109" dirty="0">
                <a:solidFill>
                  <a:srgbClr val="231F20"/>
                </a:solidFill>
                <a:latin typeface="Arial"/>
                <a:cs typeface="Arial"/>
              </a:rPr>
              <a:t>1</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r>
              <a:rPr lang="en-US" sz="2700" spc="22" dirty="0">
                <a:solidFill>
                  <a:srgbClr val="231F20"/>
                </a:solidFill>
                <a:latin typeface="Arial"/>
                <a:cs typeface="Arial"/>
              </a:rPr>
              <a:t/>
            </a:r>
            <a:br>
              <a:rPr lang="en-US" sz="2700" spc="22" dirty="0">
                <a:solidFill>
                  <a:srgbClr val="231F20"/>
                </a:solidFill>
                <a:latin typeface="Arial"/>
                <a:cs typeface="Arial"/>
              </a:rPr>
            </a:br>
            <a:r>
              <a:rPr sz="2700" spc="-44" dirty="0">
                <a:solidFill>
                  <a:srgbClr val="231F20"/>
                </a:solidFill>
                <a:latin typeface="Arial"/>
                <a:cs typeface="Arial"/>
              </a:rPr>
              <a:t>P</a:t>
            </a:r>
            <a:r>
              <a:rPr sz="2700" dirty="0">
                <a:solidFill>
                  <a:srgbClr val="231F20"/>
                </a:solidFill>
                <a:latin typeface="Arial"/>
                <a:cs typeface="Arial"/>
              </a:rPr>
              <a:t>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rs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44"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ne</a:t>
            </a:r>
            <a:r>
              <a:rPr sz="2700" dirty="0">
                <a:solidFill>
                  <a:srgbClr val="231F20"/>
                </a:solidFill>
                <a:latin typeface="Arial"/>
                <a:cs typeface="Arial"/>
              </a:rPr>
              <a:t>e</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vi</a:t>
            </a:r>
            <a:r>
              <a:rPr sz="2700" spc="-33" dirty="0">
                <a:solidFill>
                  <a:srgbClr val="231F20"/>
                </a:solidFill>
                <a:latin typeface="Arial"/>
                <a:cs typeface="Arial"/>
              </a:rPr>
              <a:t>ew</a:t>
            </a:r>
            <a:r>
              <a:rPr sz="2700" spc="-11"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22603672" y="24129080"/>
            <a:ext cx="9323502" cy="3357563"/>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a:t>There is a handful of cost-effective places with poster printing capabilities at the university. Plan ahead as one poster can take 30 minutes or longer to print.</a:t>
            </a:r>
          </a:p>
          <a:p>
            <a:endParaRPr lang="en-US" sz="2700" u="sng"/>
          </a:p>
          <a:p>
            <a:r>
              <a:rPr lang="en-US" sz="2700"/>
              <a:t>A list of places at Ohio State where you can print posters can be found here:</a:t>
            </a:r>
          </a:p>
          <a:p>
            <a:r>
              <a:rPr lang="en-US" sz="2700">
                <a:hlinkClick r:id="rId3"/>
              </a:rPr>
              <a:t>go.osu.edu/</a:t>
            </a:r>
            <a:r>
              <a:rPr lang="en-US" sz="2700" b="1">
                <a:hlinkClick r:id="rId3"/>
              </a:rPr>
              <a:t>osuposter</a:t>
            </a:r>
            <a:endParaRPr lang="en-US" sz="2700" dirty="0">
              <a:latin typeface="Arial"/>
              <a:cs typeface="Arial"/>
            </a:endParaRPr>
          </a:p>
        </p:txBody>
      </p:sp>
      <p:sp>
        <p:nvSpPr>
          <p:cNvPr id="26" name="object 26"/>
          <p:cNvSpPr txBox="1"/>
          <p:nvPr/>
        </p:nvSpPr>
        <p:spPr>
          <a:xfrm>
            <a:off x="33119273" y="15461674"/>
            <a:ext cx="8995894" cy="2970308"/>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CONCLUSIONS</a:t>
            </a:r>
          </a:p>
          <a:p>
            <a:pPr marL="27719" marR="246699">
              <a:lnSpc>
                <a:spcPct val="102899"/>
              </a:lnSpc>
              <a:spcBef>
                <a:spcPts val="437"/>
              </a:spcBef>
            </a:pP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h</a:t>
            </a:r>
            <a:r>
              <a:rPr lang="en-US" sz="2700" spc="-33" dirty="0">
                <a:solidFill>
                  <a:srgbClr val="231F20"/>
                </a:solidFill>
                <a:latin typeface="Arial"/>
                <a:cs typeface="Arial"/>
              </a:rPr>
              <a:t>a</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c</a:t>
            </a:r>
            <a:r>
              <a:rPr lang="en-US" sz="2700" spc="-11" dirty="0">
                <a:solidFill>
                  <a:srgbClr val="231F20"/>
                </a:solidFill>
                <a:latin typeface="Arial"/>
                <a:cs typeface="Arial"/>
              </a:rPr>
              <a:t>r</a:t>
            </a:r>
            <a:r>
              <a:rPr lang="en-US" sz="2700" dirty="0">
                <a:solidFill>
                  <a:srgbClr val="231F20"/>
                </a:solidFill>
                <a:latin typeface="Arial"/>
                <a:cs typeface="Arial"/>
              </a:rPr>
              <a:t>e</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11" dirty="0">
                <a:solidFill>
                  <a:srgbClr val="231F20"/>
                </a:solidFill>
                <a:latin typeface="Arial"/>
                <a:cs typeface="Arial"/>
              </a:rPr>
              <a:t>e</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a:t>
            </a:r>
            <a:r>
              <a:rPr lang="en-US" sz="2700" spc="-11" dirty="0">
                <a:solidFill>
                  <a:srgbClr val="231F20"/>
                </a:solidFill>
                <a:latin typeface="Arial"/>
                <a:cs typeface="Arial"/>
              </a:rPr>
              <a:t>r</a:t>
            </a:r>
            <a:r>
              <a:rPr lang="en-US" sz="2700" spc="11" dirty="0">
                <a:solidFill>
                  <a:srgbClr val="231F20"/>
                </a:solidFill>
                <a:latin typeface="Arial"/>
                <a:cs typeface="Arial"/>
              </a:rPr>
              <a:t>e</a:t>
            </a:r>
            <a:r>
              <a:rPr lang="en-US" sz="2700" spc="-11" dirty="0">
                <a:solidFill>
                  <a:srgbClr val="231F20"/>
                </a:solidFill>
                <a:latin typeface="Arial"/>
                <a:cs typeface="Arial"/>
              </a:rPr>
              <a:t>s</a:t>
            </a:r>
            <a:r>
              <a:rPr lang="en-US" sz="2700" dirty="0">
                <a:solidFill>
                  <a:srgbClr val="231F20"/>
                </a:solidFill>
                <a:latin typeface="Arial"/>
                <a:cs typeface="Arial"/>
              </a:rPr>
              <a:t>ea</a:t>
            </a:r>
            <a:r>
              <a:rPr lang="en-US" sz="2700" spc="-11" dirty="0">
                <a:solidFill>
                  <a:srgbClr val="231F20"/>
                </a:solidFill>
                <a:latin typeface="Arial"/>
                <a:cs typeface="Arial"/>
              </a:rPr>
              <a:t>r</a:t>
            </a:r>
            <a:r>
              <a:rPr lang="en-US" sz="2700" spc="11" dirty="0">
                <a:solidFill>
                  <a:srgbClr val="231F20"/>
                </a:solidFill>
                <a:latin typeface="Arial"/>
                <a:cs typeface="Arial"/>
              </a:rPr>
              <a:t>c</a:t>
            </a:r>
            <a:r>
              <a:rPr lang="en-US" sz="2700" dirty="0">
                <a:solidFill>
                  <a:srgbClr val="231F20"/>
                </a:solidFill>
                <a:latin typeface="Arial"/>
                <a:cs typeface="Arial"/>
              </a:rPr>
              <a:t>he</a:t>
            </a:r>
            <a:r>
              <a:rPr lang="en-US" sz="2700" spc="11" dirty="0">
                <a:solidFill>
                  <a:srgbClr val="231F20"/>
                </a:solidFill>
                <a:latin typeface="Arial"/>
                <a:cs typeface="Arial"/>
              </a:rPr>
              <a:t>rs </a:t>
            </a:r>
            <a:r>
              <a:rPr lang="en-US" sz="2700" spc="-22" dirty="0">
                <a:solidFill>
                  <a:srgbClr val="231F20"/>
                </a:solidFill>
                <a:latin typeface="Arial"/>
                <a:cs typeface="Arial"/>
              </a:rPr>
              <a:t>i</a:t>
            </a:r>
            <a:r>
              <a:rPr lang="en-US" sz="2700" spc="22" dirty="0">
                <a:solidFill>
                  <a:srgbClr val="231F20"/>
                </a:solidFill>
                <a:latin typeface="Arial"/>
                <a:cs typeface="Arial"/>
              </a:rPr>
              <a:t>n</a:t>
            </a:r>
            <a:r>
              <a:rPr lang="en-US" sz="2700" spc="11" dirty="0">
                <a:solidFill>
                  <a:srgbClr val="231F20"/>
                </a:solidFill>
                <a:latin typeface="Arial"/>
                <a:cs typeface="Arial"/>
              </a:rPr>
              <a:t> m</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en</a:t>
            </a:r>
            <a:r>
              <a:rPr lang="en-US" sz="2700" spc="22" dirty="0">
                <a:solidFill>
                  <a:srgbClr val="231F20"/>
                </a:solidFill>
                <a:latin typeface="Arial"/>
                <a:cs typeface="Arial"/>
              </a:rPr>
              <a:t>c</a:t>
            </a:r>
            <a:r>
              <a:rPr lang="en-US" sz="2700" dirty="0">
                <a:solidFill>
                  <a:srgbClr val="231F20"/>
                </a:solidFill>
                <a:latin typeface="Arial"/>
                <a:cs typeface="Arial"/>
              </a:rPr>
              <a:t>oura</a:t>
            </a:r>
            <a:r>
              <a:rPr lang="en-US" sz="2700" spc="11" dirty="0">
                <a:solidFill>
                  <a:srgbClr val="231F20"/>
                </a:solidFill>
                <a:latin typeface="Arial"/>
                <a:cs typeface="Arial"/>
              </a:rPr>
              <a:t>g</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a:t>
            </a:r>
            <a:r>
              <a:rPr lang="en-US" sz="2700" spc="-44" dirty="0">
                <a:solidFill>
                  <a:srgbClr val="231F20"/>
                </a:solidFill>
                <a:latin typeface="Arial"/>
                <a:cs typeface="Arial"/>
              </a:rPr>
              <a:t>n</a:t>
            </a:r>
            <a:r>
              <a:rPr lang="en-US" sz="2700" spc="11" dirty="0">
                <a:solidFill>
                  <a:srgbClr val="231F20"/>
                </a:solidFill>
                <a:latin typeface="Arial"/>
                <a:cs typeface="Arial"/>
              </a:rPr>
              <a:t>y </a:t>
            </a:r>
            <a:r>
              <a:rPr lang="en-US" sz="2700" spc="22" dirty="0">
                <a:solidFill>
                  <a:srgbClr val="231F20"/>
                </a:solidFill>
                <a:latin typeface="Arial"/>
                <a:cs typeface="Arial"/>
              </a:rPr>
              <a:t>c</a:t>
            </a:r>
            <a:r>
              <a:rPr lang="en-US" sz="2700" spc="11" dirty="0">
                <a:solidFill>
                  <a:srgbClr val="231F20"/>
                </a:solidFill>
                <a:latin typeface="Arial"/>
                <a:cs typeface="Arial"/>
              </a:rPr>
              <a:t>omm</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s or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a:t>
            </a:r>
            <a:r>
              <a:rPr lang="en-US" sz="2700" spc="-11" dirty="0">
                <a:solidFill>
                  <a:srgbClr val="231F20"/>
                </a:solidFill>
                <a:latin typeface="Arial"/>
                <a:cs typeface="Arial"/>
              </a:rPr>
              <a:t>i</a:t>
            </a:r>
            <a:r>
              <a:rPr lang="en-US" sz="2700" spc="11" dirty="0">
                <a:solidFill>
                  <a:srgbClr val="231F20"/>
                </a:solidFill>
                <a:latin typeface="Arial"/>
                <a:cs typeface="Arial"/>
              </a:rPr>
              <a:t>o</a:t>
            </a:r>
            <a:r>
              <a:rPr lang="en-US" sz="2700" dirty="0">
                <a:solidFill>
                  <a:srgbClr val="231F20"/>
                </a:solidFill>
                <a:latin typeface="Arial"/>
                <a:cs typeface="Arial"/>
              </a:rPr>
              <a:t>n</a:t>
            </a:r>
            <a:r>
              <a:rPr lang="en-US" sz="2700" spc="11" dirty="0">
                <a:solidFill>
                  <a:srgbClr val="231F20"/>
                </a:solidFill>
                <a:latin typeface="Arial"/>
                <a:cs typeface="Arial"/>
              </a:rPr>
              <a:t>s </a:t>
            </a:r>
            <a:r>
              <a:rPr lang="en-US" sz="2700" spc="-11" dirty="0">
                <a:solidFill>
                  <a:srgbClr val="231F20"/>
                </a:solidFill>
                <a:latin typeface="Arial"/>
                <a:cs typeface="Arial"/>
              </a:rPr>
              <a:t>s</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spc="-22"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22" dirty="0">
                <a:solidFill>
                  <a:srgbClr val="231F20"/>
                </a:solidFill>
                <a:latin typeface="Arial"/>
                <a:cs typeface="Arial"/>
              </a:rPr>
              <a:t>n</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spc="-11" dirty="0">
                <a:solidFill>
                  <a:srgbClr val="231F20"/>
                </a:solidFill>
                <a:latin typeface="Arial"/>
                <a:cs typeface="Arial"/>
              </a:rPr>
              <a:t>n</a:t>
            </a:r>
            <a:r>
              <a:rPr lang="en-US" sz="2700" dirty="0">
                <a:solidFill>
                  <a:srgbClr val="231F20"/>
                </a:solidFill>
                <a:latin typeface="Arial"/>
                <a:cs typeface="Arial"/>
              </a:rPr>
              <a:t>u</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spc="11" dirty="0">
                <a:solidFill>
                  <a:srgbClr val="231F20"/>
                </a:solidFill>
                <a:latin typeface="Arial"/>
                <a:cs typeface="Arial"/>
              </a:rPr>
              <a:t>p</a:t>
            </a:r>
            <a:r>
              <a:rPr lang="en-US" sz="2700" dirty="0">
                <a:solidFill>
                  <a:srgbClr val="231F20"/>
                </a:solidFill>
                <a:latin typeface="Arial"/>
                <a:cs typeface="Arial"/>
              </a:rPr>
              <a:t>d</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22" dirty="0">
                <a:solidFill>
                  <a:srgbClr val="231F20"/>
                </a:solidFill>
                <a:latin typeface="Arial"/>
                <a:cs typeface="Arial"/>
              </a:rPr>
              <a:t>i</a:t>
            </a:r>
            <a:r>
              <a:rPr lang="en-US" sz="2700" spc="11" dirty="0">
                <a:solidFill>
                  <a:srgbClr val="231F20"/>
                </a:solidFill>
                <a:latin typeface="Arial"/>
                <a:cs typeface="Arial"/>
              </a:rPr>
              <a:t>mp</a:t>
            </a:r>
            <a:r>
              <a:rPr lang="en-US" sz="2700" spc="-11" dirty="0">
                <a:solidFill>
                  <a:srgbClr val="231F20"/>
                </a:solidFill>
                <a:latin typeface="Arial"/>
                <a:cs typeface="Arial"/>
              </a:rPr>
              <a:t>r</a:t>
            </a:r>
            <a:r>
              <a:rPr lang="en-US" sz="2700" spc="-33" dirty="0">
                <a:solidFill>
                  <a:srgbClr val="231F20"/>
                </a:solidFill>
                <a:latin typeface="Arial"/>
                <a:cs typeface="Arial"/>
              </a:rPr>
              <a:t>o</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33" dirty="0">
                <a:solidFill>
                  <a:srgbClr val="231F20"/>
                </a:solidFill>
                <a:latin typeface="Arial"/>
                <a:cs typeface="Arial"/>
              </a:rPr>
              <a:t>e</a:t>
            </a:r>
            <a:r>
              <a:rPr lang="en-US" sz="2700" spc="11" dirty="0">
                <a:solidFill>
                  <a:srgbClr val="231F20"/>
                </a:solidFill>
                <a:latin typeface="Arial"/>
                <a:cs typeface="Arial"/>
              </a:rPr>
              <a:t>.</a:t>
            </a:r>
            <a:endParaRPr lang="en-US" sz="2700" dirty="0">
              <a:latin typeface="Arial"/>
              <a:cs typeface="Arial"/>
            </a:endParaRPr>
          </a:p>
          <a:p>
            <a:pPr marL="27719">
              <a:spcBef>
                <a:spcPts val="65"/>
              </a:spcBef>
            </a:pPr>
            <a:r>
              <a:rPr lang="en-US" sz="2700" spc="-22" dirty="0">
                <a:solidFill>
                  <a:srgbClr val="231F20"/>
                </a:solidFill>
                <a:latin typeface="Arial"/>
                <a:cs typeface="Arial"/>
              </a:rPr>
              <a:t>E</a:t>
            </a:r>
            <a:r>
              <a:rPr lang="en-US" sz="2700" spc="33" dirty="0">
                <a:solidFill>
                  <a:srgbClr val="231F20"/>
                </a:solidFill>
                <a:latin typeface="Arial"/>
                <a:cs typeface="Arial"/>
              </a:rPr>
              <a:t>-</a:t>
            </a:r>
            <a:r>
              <a:rPr lang="en-US" sz="2700" spc="11" dirty="0">
                <a:solidFill>
                  <a:srgbClr val="231F20"/>
                </a:solidFill>
                <a:latin typeface="Arial"/>
                <a:cs typeface="Arial"/>
              </a:rPr>
              <a:t>m</a:t>
            </a:r>
            <a:r>
              <a:rPr lang="en-US" sz="2700" dirty="0">
                <a:solidFill>
                  <a:srgbClr val="231F20"/>
                </a:solidFill>
                <a:latin typeface="Arial"/>
                <a:cs typeface="Arial"/>
              </a:rPr>
              <a:t>a</a:t>
            </a:r>
            <a:r>
              <a:rPr lang="en-US" sz="2700" spc="-22" dirty="0">
                <a:solidFill>
                  <a:srgbClr val="231F20"/>
                </a:solidFill>
                <a:latin typeface="Arial"/>
                <a:cs typeface="Arial"/>
              </a:rPr>
              <a:t>i</a:t>
            </a:r>
            <a:r>
              <a:rPr lang="en-US" sz="2700" dirty="0">
                <a:solidFill>
                  <a:srgbClr val="231F20"/>
                </a:solidFill>
                <a:latin typeface="Arial"/>
                <a:cs typeface="Arial"/>
              </a:rPr>
              <a:t>l</a:t>
            </a:r>
            <a:r>
              <a:rPr lang="en-US" sz="2700" spc="11" dirty="0">
                <a:solidFill>
                  <a:srgbClr val="231F20"/>
                </a:solidFill>
                <a:latin typeface="Arial"/>
                <a:cs typeface="Arial"/>
              </a:rPr>
              <a:t> </a:t>
            </a:r>
            <a:r>
              <a:rPr lang="en-US" sz="2700" b="1" spc="11" dirty="0">
                <a:solidFill>
                  <a:srgbClr val="231F20"/>
                </a:solidFill>
                <a:latin typeface="Proxima Nova"/>
                <a:cs typeface="Proxima Nova"/>
                <a:hlinkClick r:id="rId4"/>
              </a:rPr>
              <a:t>identity@osu.edu</a:t>
            </a:r>
            <a:r>
              <a:rPr lang="en-US" sz="2700" b="1" spc="11" dirty="0">
                <a:solidFill>
                  <a:srgbClr val="231F20"/>
                </a:solidFill>
                <a:latin typeface="Proxima Nova"/>
                <a:cs typeface="Proxima Nova"/>
              </a:rPr>
              <a:t> </a:t>
            </a:r>
            <a:r>
              <a:rPr lang="en-US" sz="2700" spc="11">
                <a:solidFill>
                  <a:srgbClr val="231F20"/>
                </a:solidFill>
                <a:latin typeface="Arial"/>
                <a:cs typeface="Arial"/>
              </a:rPr>
              <a:t>w</a:t>
            </a:r>
            <a:r>
              <a:rPr lang="en-US" sz="2700" spc="-22">
                <a:solidFill>
                  <a:srgbClr val="231F20"/>
                </a:solidFill>
                <a:latin typeface="Arial"/>
                <a:cs typeface="Arial"/>
              </a:rPr>
              <a:t>i</a:t>
            </a:r>
            <a:r>
              <a:rPr lang="en-US" sz="2700">
                <a:solidFill>
                  <a:srgbClr val="231F20"/>
                </a:solidFill>
                <a:latin typeface="Arial"/>
                <a:cs typeface="Arial"/>
              </a:rPr>
              <a:t>t</a:t>
            </a:r>
            <a:r>
              <a:rPr lang="en-US" sz="2700" spc="22">
                <a:solidFill>
                  <a:srgbClr val="231F20"/>
                </a:solidFill>
                <a:latin typeface="Arial"/>
                <a:cs typeface="Arial"/>
              </a:rPr>
              <a:t>h</a:t>
            </a:r>
            <a:r>
              <a:rPr lang="en-US" sz="2700" spc="11">
                <a:solidFill>
                  <a:srgbClr val="231F20"/>
                </a:solidFill>
                <a:latin typeface="Arial"/>
                <a:cs typeface="Arial"/>
              </a:rPr>
              <a:t>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tion</a:t>
            </a:r>
            <a:r>
              <a:rPr lang="en-US" sz="2700" spc="-22" dirty="0">
                <a:solidFill>
                  <a:srgbClr val="231F20"/>
                </a:solidFill>
                <a:latin typeface="Arial"/>
                <a:cs typeface="Arial"/>
              </a:rPr>
              <a:t>s</a:t>
            </a:r>
            <a:r>
              <a:rPr lang="en-US" sz="2700" spc="11" dirty="0">
                <a:solidFill>
                  <a:srgbClr val="231F20"/>
                </a:solidFill>
                <a:latin typeface="Arial"/>
                <a:cs typeface="Arial"/>
              </a:rPr>
              <a:t>.</a:t>
            </a:r>
            <a:endParaRPr lang="en-US" sz="2700" dirty="0">
              <a:latin typeface="Arial"/>
              <a:cs typeface="Arial"/>
            </a:endParaRPr>
          </a:p>
        </p:txBody>
      </p:sp>
      <p:sp>
        <p:nvSpPr>
          <p:cNvPr id="27" name="object 27"/>
          <p:cNvSpPr txBox="1"/>
          <p:nvPr/>
        </p:nvSpPr>
        <p:spPr>
          <a:xfrm>
            <a:off x="33119271" y="19119273"/>
            <a:ext cx="7125881" cy="581978"/>
          </a:xfrm>
          <a:prstGeom prst="rect">
            <a:avLst/>
          </a:prstGeom>
        </p:spPr>
        <p:txBody>
          <a:bodyPr vert="horz" wrap="square" lIns="0" tIns="0" rIns="0" bIns="0" rtlCol="0">
            <a:spAutoFit/>
          </a:bodyPr>
          <a:lstStyle/>
          <a:p>
            <a:pPr marL="19958">
              <a:lnSpc>
                <a:spcPct val="110000"/>
              </a:lnSpc>
            </a:pPr>
            <a:r>
              <a:rPr sz="3500" b="1" spc="-11" dirty="0">
                <a:solidFill>
                  <a:srgbClr val="BD003A"/>
                </a:solidFill>
                <a:latin typeface="Arial"/>
                <a:cs typeface="Arial"/>
              </a:rPr>
              <a:t>BIBLIOGRAPHY</a:t>
            </a:r>
            <a:endParaRPr sz="3500" b="1" spc="-11">
              <a:solidFill>
                <a:srgbClr val="BD003A"/>
              </a:solidFill>
              <a:latin typeface="Arial"/>
              <a:cs typeface="Arial"/>
            </a:endParaRPr>
          </a:p>
        </p:txBody>
      </p:sp>
      <p:sp>
        <p:nvSpPr>
          <p:cNvPr id="28" name="object 28"/>
          <p:cNvSpPr txBox="1"/>
          <p:nvPr/>
        </p:nvSpPr>
        <p:spPr>
          <a:xfrm>
            <a:off x="33119272" y="20021712"/>
            <a:ext cx="9108186" cy="6294313"/>
          </a:xfrm>
          <a:prstGeom prst="rect">
            <a:avLst/>
          </a:prstGeom>
        </p:spPr>
        <p:txBody>
          <a:bodyPr vert="horz" wrap="square" lIns="0" tIns="0" rIns="0" bIns="0" rtlCol="0">
            <a:spAutoFit/>
          </a:bodyPr>
          <a:lstStyle/>
          <a:p>
            <a:pPr marL="370049" marR="339558" indent="-343716" algn="just">
              <a:lnSpc>
                <a:spcPct val="101800"/>
              </a:lnSpc>
              <a:buClr>
                <a:srgbClr val="231F20"/>
              </a:buClr>
              <a:buFont typeface="Arial"/>
              <a:buAutoNum type="arabicPlain"/>
              <a:tabLst>
                <a:tab pos="370049" algn="l"/>
              </a:tabLst>
            </a:pPr>
            <a:r>
              <a:rPr sz="2000" spc="-33" dirty="0">
                <a:solidFill>
                  <a:srgbClr val="231F20"/>
                </a:solidFill>
                <a:latin typeface="Arial"/>
                <a:cs typeface="Arial"/>
              </a:rPr>
              <a:t>Re</a:t>
            </a:r>
            <a:r>
              <a:rPr sz="2000" spc="-22" dirty="0">
                <a:solidFill>
                  <a:srgbClr val="231F20"/>
                </a:solidFill>
                <a:latin typeface="Arial"/>
                <a:cs typeface="Arial"/>
              </a:rPr>
              <a:t>f</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en</a:t>
            </a:r>
            <a:r>
              <a:rPr sz="2000" spc="11" dirty="0">
                <a:solidFill>
                  <a:srgbClr val="231F20"/>
                </a:solidFill>
                <a:latin typeface="Arial"/>
                <a:cs typeface="Arial"/>
              </a:rPr>
              <a:t>c</a:t>
            </a:r>
            <a:r>
              <a:rPr sz="2000" dirty="0">
                <a:solidFill>
                  <a:srgbClr val="231F20"/>
                </a:solidFill>
                <a:latin typeface="Arial"/>
                <a:cs typeface="Arial"/>
              </a:rPr>
              <a:t>e</a:t>
            </a:r>
            <a:r>
              <a:rPr sz="2000" spc="-33" dirty="0">
                <a:solidFill>
                  <a:srgbClr val="231F20"/>
                </a:solidFill>
                <a:latin typeface="Arial"/>
                <a:cs typeface="Arial"/>
              </a:rPr>
              <a:t>s</a:t>
            </a:r>
            <a:r>
              <a:rPr sz="2000" spc="11" dirty="0">
                <a:solidFill>
                  <a:srgbClr val="231F20"/>
                </a:solidFill>
                <a:latin typeface="Arial"/>
                <a:cs typeface="Arial"/>
              </a:rPr>
              <a: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m </a:t>
            </a:r>
            <a:r>
              <a:rPr sz="2000" spc="-55" dirty="0">
                <a:solidFill>
                  <a:srgbClr val="231F20"/>
                </a:solidFill>
                <a:latin typeface="Arial"/>
                <a:cs typeface="Arial"/>
              </a:rPr>
              <a:t>ex</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a</a:t>
            </a:r>
            <a:r>
              <a:rPr sz="2000" spc="-22" dirty="0">
                <a:solidFill>
                  <a:srgbClr val="231F20"/>
                </a:solidFill>
                <a:latin typeface="Arial"/>
                <a:cs typeface="Arial"/>
              </a:rPr>
              <a:t>di</a:t>
            </a:r>
            <a:r>
              <a:rPr sz="2000" spc="-11" dirty="0">
                <a:solidFill>
                  <a:srgbClr val="231F20"/>
                </a:solidFill>
                <a:latin typeface="Arial"/>
                <a:cs typeface="Arial"/>
              </a:rPr>
              <a:t>p</a:t>
            </a:r>
            <a:r>
              <a:rPr sz="2000" spc="-33" dirty="0">
                <a:solidFill>
                  <a:srgbClr val="231F20"/>
                </a:solidFill>
                <a:latin typeface="Arial"/>
                <a:cs typeface="Arial"/>
              </a:rPr>
              <a:t>s</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e </a:t>
            </a:r>
            <a:r>
              <a:rPr sz="2000" spc="-11" dirty="0">
                <a:solidFill>
                  <a:srgbClr val="231F20"/>
                </a:solidFill>
                <a:latin typeface="Arial"/>
                <a:cs typeface="Arial"/>
              </a:rPr>
              <a:t>tuer</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11" dirty="0">
                <a:solidFill>
                  <a:srgbClr val="231F20"/>
                </a:solidFill>
                <a:latin typeface="Arial"/>
                <a:cs typeface="Arial"/>
              </a:rPr>
              <a:t>r</a:t>
            </a:r>
            <a:r>
              <a:rPr sz="2000" dirty="0">
                <a:solidFill>
                  <a:srgbClr val="231F20"/>
                </a:solidFill>
                <a:latin typeface="Arial"/>
                <a:cs typeface="Arial"/>
              </a:rPr>
              <a:t>p</a:t>
            </a:r>
            <a:r>
              <a:rPr sz="2000" spc="-11" dirty="0">
                <a:solidFill>
                  <a:srgbClr val="231F20"/>
                </a:solidFill>
                <a:latin typeface="Arial"/>
                <a:cs typeface="Arial"/>
              </a:rPr>
              <a:t>er</a:t>
            </a:r>
            <a:r>
              <a:rPr sz="2000" spc="11" dirty="0">
                <a:solidFill>
                  <a:srgbClr val="231F20"/>
                </a:solidFill>
                <a:latin typeface="Arial"/>
                <a:cs typeface="Arial"/>
              </a:rPr>
              <a:t>a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spc="-11" dirty="0">
                <a:solidFill>
                  <a:srgbClr val="231F20"/>
                </a:solidFill>
                <a:latin typeface="Arial"/>
                <a:cs typeface="Arial"/>
              </a:rPr>
              <a:t>om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ull</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m</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s</a:t>
            </a:r>
            <a:r>
              <a:rPr sz="2000" dirty="0">
                <a:solidFill>
                  <a:srgbClr val="231F20"/>
                </a:solidFill>
                <a:latin typeface="Arial"/>
                <a:cs typeface="Arial"/>
              </a:rPr>
              <a:t>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s</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mo</a:t>
            </a:r>
            <a:r>
              <a:rPr sz="2000" spc="-11" dirty="0">
                <a:solidFill>
                  <a:srgbClr val="231F20"/>
                </a:solidFill>
                <a:latin typeface="Arial"/>
                <a:cs typeface="Arial"/>
              </a:rPr>
              <a:t>dolo</a:t>
            </a:r>
            <a:r>
              <a:rPr sz="2000" spc="55" dirty="0">
                <a:solidFill>
                  <a:srgbClr val="231F20"/>
                </a:solidFill>
                <a:latin typeface="Arial"/>
                <a:cs typeface="Arial"/>
              </a:rPr>
              <a:t>r</a:t>
            </a:r>
            <a:r>
              <a:rPr sz="2000" spc="-11"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44" dirty="0">
                <a:solidFill>
                  <a:srgbClr val="231F20"/>
                </a:solidFill>
                <a:latin typeface="Arial"/>
                <a:cs typeface="Arial"/>
              </a:rPr>
              <a:t>v</a:t>
            </a:r>
            <a:r>
              <a:rPr sz="2000" spc="-11" dirty="0">
                <a:solidFill>
                  <a:srgbClr val="231F20"/>
                </a:solidFill>
                <a:latin typeface="Arial"/>
                <a:cs typeface="Arial"/>
              </a:rPr>
              <a:t>olo</a:t>
            </a:r>
            <a:r>
              <a:rPr sz="2000" spc="-22" dirty="0">
                <a:solidFill>
                  <a:srgbClr val="231F20"/>
                </a:solidFill>
                <a:latin typeface="Arial"/>
                <a:cs typeface="Arial"/>
              </a:rPr>
              <a:t>r</a:t>
            </a:r>
            <a:r>
              <a:rPr sz="2000" spc="11" dirty="0">
                <a:solidFill>
                  <a:srgbClr val="231F20"/>
                </a:solidFill>
                <a:latin typeface="Arial"/>
                <a:cs typeface="Arial"/>
              </a:rPr>
              <a:t>e</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72069" indent="-343716">
              <a:lnSpc>
                <a:spcPct val="101800"/>
              </a:lnSpc>
              <a:buClr>
                <a:srgbClr val="231F20"/>
              </a:buClr>
              <a:buFont typeface="Arial"/>
              <a:buAutoNum type="arabicPlain"/>
              <a:tabLst>
                <a:tab pos="370049" algn="l"/>
              </a:tabLst>
            </a:pP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adi</a:t>
            </a:r>
            <a:r>
              <a:rPr sz="2000" dirty="0">
                <a:solidFill>
                  <a:srgbClr val="231F20"/>
                </a:solidFill>
                <a:latin typeface="Arial"/>
                <a:cs typeface="Arial"/>
              </a:rPr>
              <a:t>t</a:t>
            </a:r>
            <a:r>
              <a:rPr sz="2000" spc="11" dirty="0">
                <a:solidFill>
                  <a:srgbClr val="231F20"/>
                </a:solidFill>
                <a:latin typeface="Arial"/>
                <a:cs typeface="Arial"/>
              </a:rPr>
              <a:t>, 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ut</a:t>
            </a:r>
            <a:r>
              <a:rPr sz="2000" spc="11" dirty="0">
                <a:solidFill>
                  <a:srgbClr val="231F20"/>
                </a:solidFill>
                <a:latin typeface="Arial"/>
                <a:cs typeface="Arial"/>
              </a:rPr>
              <a:t>e </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eugue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spc="-11" dirty="0">
                <a:solidFill>
                  <a:srgbClr val="231F20"/>
                </a:solidFill>
                <a:latin typeface="Arial"/>
                <a:cs typeface="Arial"/>
              </a:rPr>
              <a:t>m</a:t>
            </a:r>
            <a:r>
              <a:rPr sz="2000" spc="-22" dirty="0">
                <a:solidFill>
                  <a:srgbClr val="231F20"/>
                </a:solidFill>
                <a:latin typeface="Arial"/>
                <a:cs typeface="Arial"/>
              </a:rPr>
              <a:t>ini</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11" dirty="0">
                <a:solidFill>
                  <a:srgbClr val="231F20"/>
                </a:solidFill>
                <a:latin typeface="Arial"/>
                <a:cs typeface="Arial"/>
              </a:rPr>
              <a:t>ti</a:t>
            </a:r>
            <a:r>
              <a:rPr sz="2000" spc="11" dirty="0">
                <a:solidFill>
                  <a:srgbClr val="231F20"/>
                </a:solidFill>
                <a:latin typeface="Arial"/>
                <a:cs typeface="Arial"/>
              </a:rPr>
              <a:t>o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t</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44" dirty="0">
                <a:solidFill>
                  <a:srgbClr val="231F20"/>
                </a:solidFill>
                <a:latin typeface="Arial"/>
                <a:cs typeface="Arial"/>
              </a:rPr>
              <a:t>v</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obor</a:t>
            </a:r>
            <a:r>
              <a:rPr sz="2000" spc="11" dirty="0">
                <a:solidFill>
                  <a:srgbClr val="231F20"/>
                </a:solidFill>
                <a:latin typeface="Arial"/>
                <a:cs typeface="Arial"/>
              </a:rPr>
              <a:t> </a:t>
            </a:r>
            <a:r>
              <a:rPr sz="2000" spc="-22" dirty="0">
                <a:solidFill>
                  <a:srgbClr val="231F20"/>
                </a:solidFill>
                <a:latin typeface="Arial"/>
                <a:cs typeface="Arial"/>
              </a:rPr>
              <a:t>s</a:t>
            </a:r>
            <a:r>
              <a:rPr sz="2000" spc="-44" dirty="0">
                <a:solidFill>
                  <a:srgbClr val="231F20"/>
                </a:solidFill>
                <a:latin typeface="Arial"/>
                <a:cs typeface="Arial"/>
              </a:rPr>
              <a:t>i</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382522" indent="-343716">
              <a:lnSpc>
                <a:spcPct val="101800"/>
              </a:lnSpc>
              <a:buClr>
                <a:srgbClr val="231F20"/>
              </a:buClr>
              <a:buFont typeface="Arial"/>
              <a:buAutoNum type="arabicPlain"/>
              <a:tabLst>
                <a:tab pos="370049" algn="l"/>
              </a:tabLst>
            </a:pPr>
            <a:r>
              <a:rPr sz="2000" spc="-109"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i</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d</a:t>
            </a:r>
            <a:r>
              <a:rPr sz="2000" spc="11" dirty="0">
                <a:solidFill>
                  <a:srgbClr val="231F20"/>
                </a:solidFill>
                <a:latin typeface="Arial"/>
                <a:cs typeface="Arial"/>
              </a:rPr>
              <a:t>o c</a:t>
            </a:r>
            <a:r>
              <a:rPr sz="2000" spc="-11" dirty="0">
                <a:solidFill>
                  <a:srgbClr val="231F20"/>
                </a:solidFill>
                <a:latin typeface="Arial"/>
                <a:cs typeface="Arial"/>
              </a:rPr>
              <a:t>o</a:t>
            </a:r>
            <a:r>
              <a:rPr sz="2000" spc="-22" dirty="0">
                <a:solidFill>
                  <a:srgbClr val="231F20"/>
                </a:solidFill>
                <a:latin typeface="Arial"/>
                <a:cs typeface="Arial"/>
              </a:rPr>
              <a:t>nu</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 </a:t>
            </a:r>
            <a:r>
              <a:rPr sz="2000" spc="-11" dirty="0">
                <a:solidFill>
                  <a:srgbClr val="231F20"/>
                </a:solidFill>
                <a:latin typeface="Arial"/>
                <a:cs typeface="Arial"/>
              </a:rPr>
              <a:t>e</a:t>
            </a:r>
            <a:r>
              <a:rPr sz="2000" spc="11" dirty="0">
                <a:solidFill>
                  <a:srgbClr val="231F20"/>
                </a:solidFill>
                <a:latin typeface="Arial"/>
                <a:cs typeface="Arial"/>
              </a:rPr>
              <a:t>a </a:t>
            </a:r>
            <a:r>
              <a:rPr sz="2000" spc="-11" dirty="0">
                <a:solidFill>
                  <a:srgbClr val="231F20"/>
                </a:solidFill>
                <a:latin typeface="Arial"/>
                <a:cs typeface="Arial"/>
              </a:rPr>
              <a:t>a</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ci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a:t>
            </a:r>
            <a:r>
              <a:rPr sz="2000" spc="11" dirty="0">
                <a:solidFill>
                  <a:srgbClr val="231F20"/>
                </a:solidFill>
                <a:latin typeface="Arial"/>
                <a:cs typeface="Arial"/>
              </a:rPr>
              <a:t>a</a:t>
            </a:r>
            <a:r>
              <a:rPr sz="2000" dirty="0">
                <a:solidFill>
                  <a:srgbClr val="231F20"/>
                </a:solidFill>
                <a:latin typeface="Arial"/>
                <a:cs typeface="Arial"/>
              </a:rPr>
              <a:t> </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a:t>
            </a:r>
            <a:r>
              <a:rPr sz="2000" spc="11" dirty="0">
                <a:solidFill>
                  <a:srgbClr val="231F20"/>
                </a:solidFill>
                <a:latin typeface="Arial"/>
                <a:cs typeface="Arial"/>
              </a:rPr>
              <a:t>o </a:t>
            </a:r>
            <a:r>
              <a:rPr sz="2000" spc="-22" dirty="0">
                <a:solidFill>
                  <a:srgbClr val="231F20"/>
                </a:solidFill>
                <a:latin typeface="Arial"/>
                <a:cs typeface="Arial"/>
              </a:rPr>
              <a:t>l</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nia</a:t>
            </a:r>
            <a:r>
              <a:rPr sz="2000" spc="11" dirty="0">
                <a:solidFill>
                  <a:srgbClr val="231F20"/>
                </a:solidFill>
                <a:latin typeface="Arial"/>
                <a:cs typeface="Arial"/>
              </a:rPr>
              <a:t>m </a:t>
            </a:r>
            <a:r>
              <a:rPr sz="2000" spc="-22" dirty="0">
                <a:solidFill>
                  <a:srgbClr val="231F20"/>
                </a:solidFill>
                <a:latin typeface="Arial"/>
                <a:cs typeface="Arial"/>
              </a:rPr>
              <a:t>er</a:t>
            </a:r>
            <a:r>
              <a:rPr sz="2000" dirty="0">
                <a:solidFill>
                  <a:srgbClr val="231F20"/>
                </a:solidFill>
                <a:latin typeface="Arial"/>
                <a:cs typeface="Arial"/>
              </a:rPr>
              <a:t>c</a:t>
            </a:r>
            <a:r>
              <a:rPr sz="2000" spc="-22" dirty="0">
                <a:solidFill>
                  <a:srgbClr val="231F20"/>
                </a:solidFill>
                <a:latin typeface="Arial"/>
                <a:cs typeface="Arial"/>
              </a:rPr>
              <a:t>ill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22" dirty="0">
                <a:solidFill>
                  <a:srgbClr val="231F20"/>
                </a:solidFill>
                <a:latin typeface="Arial"/>
                <a:cs typeface="Arial"/>
              </a:rPr>
              <a:t>f</a:t>
            </a:r>
            <a:r>
              <a:rPr sz="2000" spc="-11" dirty="0">
                <a:solidFill>
                  <a:srgbClr val="231F20"/>
                </a:solidFill>
                <a:latin typeface="Arial"/>
                <a:cs typeface="Arial"/>
              </a:rPr>
              <a:t>eugu</a:t>
            </a:r>
            <a:r>
              <a:rPr sz="2000" spc="11" dirty="0">
                <a:solidFill>
                  <a:srgbClr val="231F20"/>
                </a:solidFill>
                <a:latin typeface="Arial"/>
                <a:cs typeface="Arial"/>
              </a:rPr>
              <a:t>e </a:t>
            </a:r>
            <a:r>
              <a:rPr sz="2000" spc="-11" dirty="0">
                <a:solidFill>
                  <a:srgbClr val="231F20"/>
                </a:solidFill>
                <a:latin typeface="Arial"/>
                <a:cs typeface="Arial"/>
              </a:rPr>
              <a:t>mag</a:t>
            </a:r>
            <a:r>
              <a:rPr sz="2000" spc="-22" dirty="0">
                <a:solidFill>
                  <a:srgbClr val="231F20"/>
                </a:solidFill>
                <a:latin typeface="Arial"/>
                <a:cs typeface="Arial"/>
              </a:rPr>
              <a:t>nis</a:t>
            </a:r>
            <a:r>
              <a:rPr sz="2000" dirty="0">
                <a:solidFill>
                  <a:srgbClr val="231F20"/>
                </a:solidFill>
                <a:latin typeface="Arial"/>
                <a:cs typeface="Arial"/>
              </a:rPr>
              <a:t>l </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a:t>
            </a:r>
            <a:r>
              <a:rPr sz="2000" spc="-22" dirty="0">
                <a:solidFill>
                  <a:srgbClr val="231F20"/>
                </a:solidFill>
                <a:latin typeface="Arial"/>
                <a:cs typeface="Arial"/>
              </a:rPr>
              <a:t>a</a:t>
            </a:r>
            <a:r>
              <a:rPr sz="2000" spc="-11" dirty="0">
                <a:solidFill>
                  <a:srgbClr val="231F20"/>
                </a:solidFill>
                <a:latin typeface="Arial"/>
                <a:cs typeface="Arial"/>
              </a:rPr>
              <a:t>t</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0117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U</a:t>
            </a:r>
            <a:r>
              <a:rPr sz="2000" spc="11" dirty="0">
                <a:solidFill>
                  <a:srgbClr val="231F20"/>
                </a:solidFill>
                <a:latin typeface="Arial"/>
                <a:cs typeface="Arial"/>
              </a:rPr>
              <a:t>t </a:t>
            </a:r>
            <a:r>
              <a:rPr sz="2000" spc="-11" dirty="0">
                <a:solidFill>
                  <a:srgbClr val="231F20"/>
                </a:solidFill>
                <a:latin typeface="Arial"/>
                <a:cs typeface="Arial"/>
              </a:rPr>
              <a:t>no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i</a:t>
            </a:r>
            <a:r>
              <a:rPr sz="2000" dirty="0">
                <a:solidFill>
                  <a:srgbClr val="231F20"/>
                </a:solidFill>
                <a:latin typeface="Arial"/>
                <a:cs typeface="Arial"/>
              </a:rPr>
              <a:t>o</a:t>
            </a:r>
            <a:r>
              <a:rPr sz="2000" spc="-11" dirty="0">
                <a:solidFill>
                  <a:srgbClr val="231F20"/>
                </a:solidFill>
                <a:latin typeface="Arial"/>
                <a:cs typeface="Arial"/>
              </a:rPr>
              <a:t>n</a:t>
            </a:r>
            <a:r>
              <a:rPr sz="2000" spc="-22" dirty="0">
                <a:solidFill>
                  <a:srgbClr val="231F20"/>
                </a:solidFill>
                <a:latin typeface="Arial"/>
                <a:cs typeface="Arial"/>
              </a:rPr>
              <a:t>s</a:t>
            </a:r>
            <a:r>
              <a:rPr sz="2000" dirty="0">
                <a:solidFill>
                  <a:srgbClr val="231F20"/>
                </a:solidFill>
                <a:latin typeface="Arial"/>
                <a:cs typeface="Arial"/>
              </a:rPr>
              <a:t>e</a:t>
            </a:r>
            <a:r>
              <a:rPr sz="2000" spc="11" dirty="0">
                <a:solidFill>
                  <a:srgbClr val="231F20"/>
                </a:solidFill>
                <a:latin typeface="Arial"/>
                <a:cs typeface="Arial"/>
              </a:rPr>
              <a:t>d </a:t>
            </a:r>
            <a:r>
              <a:rPr sz="2000" dirty="0">
                <a:solidFill>
                  <a:srgbClr val="231F20"/>
                </a:solidFill>
                <a:latin typeface="Arial"/>
                <a:cs typeface="Arial"/>
              </a:rPr>
              <a:t>mo</a:t>
            </a:r>
            <a:r>
              <a:rPr sz="2000" spc="-22" dirty="0">
                <a:solidFill>
                  <a:srgbClr val="231F20"/>
                </a:solidFill>
                <a:latin typeface="Arial"/>
                <a:cs typeface="Arial"/>
              </a:rPr>
              <a:t>l</a:t>
            </a:r>
            <a:r>
              <a:rPr sz="2000" dirty="0">
                <a:solidFill>
                  <a:srgbClr val="231F20"/>
                </a:solidFill>
                <a:latin typeface="Arial"/>
                <a:cs typeface="Arial"/>
              </a:rPr>
              <a:t>obo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f</a:t>
            </a:r>
            <a:r>
              <a:rPr sz="2000" spc="-11" dirty="0">
                <a:solidFill>
                  <a:srgbClr val="231F20"/>
                </a:solidFill>
                <a:latin typeface="Arial"/>
                <a:cs typeface="Arial"/>
              </a:rPr>
              <a:t>eug</a:t>
            </a:r>
            <a:r>
              <a:rPr sz="2000" spc="-22" dirty="0">
                <a:solidFill>
                  <a:srgbClr val="231F20"/>
                </a:solidFill>
                <a:latin typeface="Arial"/>
                <a:cs typeface="Arial"/>
              </a:rPr>
              <a:t>i</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quis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ex</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spc="-11" dirty="0">
                <a:solidFill>
                  <a:srgbClr val="231F20"/>
                </a:solidFill>
                <a:latin typeface="Arial"/>
                <a:cs typeface="Arial"/>
              </a:rPr>
              <a:t>tu</a:t>
            </a:r>
            <a:r>
              <a:rPr sz="2000" spc="11" dirty="0">
                <a:solidFill>
                  <a:srgbClr val="231F20"/>
                </a:solidFill>
                <a:latin typeface="Arial"/>
                <a:cs typeface="Arial"/>
              </a:rPr>
              <a:t>e </a:t>
            </a:r>
            <a:r>
              <a:rPr sz="2000" spc="-22" dirty="0">
                <a:solidFill>
                  <a:srgbClr val="231F20"/>
                </a:solidFill>
                <a:latin typeface="Arial"/>
                <a:cs typeface="Arial"/>
              </a:rPr>
              <a:t>di</a:t>
            </a:r>
            <a:r>
              <a:rPr sz="2000" spc="11" dirty="0">
                <a:solidFill>
                  <a:srgbClr val="231F20"/>
                </a:solidFill>
                <a:latin typeface="Arial"/>
                <a:cs typeface="Arial"/>
              </a:rPr>
              <a:t>t </a:t>
            </a:r>
            <a:r>
              <a:rPr sz="2000" spc="-22" dirty="0">
                <a:solidFill>
                  <a:srgbClr val="231F20"/>
                </a:solidFill>
                <a:latin typeface="Arial"/>
                <a:cs typeface="Arial"/>
              </a:rPr>
              <a:t>at</a:t>
            </a:r>
            <a:r>
              <a:rPr sz="2000" spc="-33" dirty="0">
                <a:solidFill>
                  <a:srgbClr val="231F20"/>
                </a:solidFill>
                <a:latin typeface="Arial"/>
                <a:cs typeface="Arial"/>
              </a:rPr>
              <a:t>e</a:t>
            </a:r>
            <a:r>
              <a:rPr sz="2000" spc="-11" dirty="0">
                <a:solidFill>
                  <a:srgbClr val="231F20"/>
                </a:solidFill>
                <a:latin typeface="Arial"/>
                <a:cs typeface="Arial"/>
              </a:rPr>
              <a:t>t</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ini</a:t>
            </a:r>
            <a:r>
              <a:rPr sz="2000" spc="11" dirty="0">
                <a:solidFill>
                  <a:srgbClr val="231F20"/>
                </a:solidFill>
                <a:latin typeface="Arial"/>
                <a:cs typeface="Arial"/>
              </a:rPr>
              <a:t>m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55" dirty="0">
                <a:solidFill>
                  <a:srgbClr val="231F20"/>
                </a:solidFill>
                <a:latin typeface="Arial"/>
                <a:cs typeface="Arial"/>
              </a:rPr>
              <a:t>ex</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 </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ci</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in</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3860"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qui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am</a:t>
            </a:r>
            <a:r>
              <a:rPr sz="2000" spc="-33" dirty="0">
                <a:solidFill>
                  <a:srgbClr val="231F20"/>
                </a:solidFill>
                <a:latin typeface="Arial"/>
                <a:cs typeface="Arial"/>
              </a:rPr>
              <a:t>e</a:t>
            </a:r>
            <a:r>
              <a:rPr sz="2000" spc="11" dirty="0">
                <a:solidFill>
                  <a:srgbClr val="231F20"/>
                </a:solidFill>
                <a:latin typeface="Arial"/>
                <a:cs typeface="Arial"/>
              </a:rPr>
              <a:t>t </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a</a:t>
            </a:r>
            <a:r>
              <a:rPr sz="2000" spc="11" dirty="0">
                <a:solidFill>
                  <a:srgbClr val="231F20"/>
                </a:solidFill>
                <a:latin typeface="Arial"/>
                <a:cs typeface="Arial"/>
              </a:rPr>
              <a:t>d </a:t>
            </a:r>
            <a:r>
              <a:rPr sz="2000" dirty="0">
                <a:solidFill>
                  <a:srgbClr val="231F20"/>
                </a:solidFill>
                <a:latin typeface="Arial"/>
                <a:cs typeface="Arial"/>
              </a:rPr>
              <a:t>mo</a:t>
            </a:r>
            <a:r>
              <a:rPr sz="2000" spc="-11" dirty="0">
                <a:solidFill>
                  <a:srgbClr val="231F20"/>
                </a:solidFill>
                <a:latin typeface="Arial"/>
                <a:cs typeface="Arial"/>
              </a:rPr>
              <a:t>d</a:t>
            </a:r>
            <a:r>
              <a:rPr sz="2000" dirty="0">
                <a:solidFill>
                  <a:srgbClr val="231F20"/>
                </a:solidFill>
                <a:latin typeface="Arial"/>
                <a:cs typeface="Arial"/>
              </a:rPr>
              <a:t>o</a:t>
            </a:r>
            <a:r>
              <a:rPr sz="2000" spc="-33" dirty="0">
                <a:solidFill>
                  <a:srgbClr val="231F20"/>
                </a:solidFill>
                <a:latin typeface="Arial"/>
                <a:cs typeface="Arial"/>
              </a:rPr>
              <a:t>l</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spc="-22" dirty="0">
                <a:solidFill>
                  <a:srgbClr val="231F20"/>
                </a:solidFill>
                <a:latin typeface="Arial"/>
                <a:cs typeface="Arial"/>
              </a:rPr>
              <a:t>t</a:t>
            </a:r>
            <a:r>
              <a:rPr sz="2000" spc="11" dirty="0">
                <a:solidFill>
                  <a:srgbClr val="231F20"/>
                </a:solidFill>
                <a:latin typeface="Arial"/>
                <a:cs typeface="Arial"/>
              </a:rPr>
              <a:t>o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11" dirty="0">
                <a:solidFill>
                  <a:srgbClr val="231F20"/>
                </a:solidFill>
                <a:latin typeface="Arial"/>
                <a:cs typeface="Arial"/>
              </a:rPr>
              <a:t>e</a:t>
            </a:r>
            <a:r>
              <a:rPr sz="2000" spc="11" dirty="0">
                <a:solidFill>
                  <a:srgbClr val="231F20"/>
                </a:solidFill>
                <a:latin typeface="Arial"/>
                <a:cs typeface="Arial"/>
              </a:rPr>
              <a:t>a </a:t>
            </a:r>
            <a:r>
              <a:rPr sz="2000" spc="-22" dirty="0">
                <a:solidFill>
                  <a:srgbClr val="231F20"/>
                </a:solidFill>
                <a:latin typeface="Arial"/>
                <a:cs typeface="Arial"/>
              </a:rPr>
              <a:t>f</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a:t>
            </a:r>
            <a:r>
              <a:rPr sz="2000" dirty="0">
                <a:solidFill>
                  <a:srgbClr val="231F20"/>
                </a:solidFill>
                <a:latin typeface="Arial"/>
                <a:cs typeface="Arial"/>
              </a:rPr>
              <a:t>o</a:t>
            </a:r>
            <a:r>
              <a:rPr sz="2000" spc="11" dirty="0">
                <a:solidFill>
                  <a:srgbClr val="231F20"/>
                </a:solidFill>
                <a:latin typeface="Arial"/>
                <a:cs typeface="Arial"/>
              </a:rPr>
              <a:t>n </a:t>
            </a:r>
            <a:r>
              <a:rPr sz="2000" spc="-22" dirty="0">
                <a:solidFill>
                  <a:srgbClr val="231F20"/>
                </a:solidFill>
                <a:latin typeface="Arial"/>
                <a:cs typeface="Arial"/>
              </a:rPr>
              <a:t>ut</a:t>
            </a:r>
            <a:r>
              <a:rPr sz="2000" spc="11" dirty="0">
                <a:solidFill>
                  <a:srgbClr val="231F20"/>
                </a:solidFill>
                <a:latin typeface="Arial"/>
                <a:cs typeface="Arial"/>
              </a:rPr>
              <a:t>e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di</a:t>
            </a:r>
            <a:r>
              <a:rPr sz="2000" spc="11" dirty="0">
                <a:solidFill>
                  <a:srgbClr val="231F20"/>
                </a:solidFill>
                <a:latin typeface="Arial"/>
                <a:cs typeface="Arial"/>
              </a:rPr>
              <a:t>p </a:t>
            </a:r>
            <a:r>
              <a:rPr sz="2000" spc="-11"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a:t>
            </a:r>
            <a:r>
              <a:rPr sz="2000" spc="11" dirty="0">
                <a:solidFill>
                  <a:srgbClr val="231F20"/>
                </a:solidFill>
                <a:latin typeface="Arial"/>
                <a:cs typeface="Arial"/>
              </a:rPr>
              <a:t>m c</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dui</a:t>
            </a:r>
            <a:r>
              <a:rPr sz="2000" spc="-11" dirty="0">
                <a:solidFill>
                  <a:srgbClr val="231F20"/>
                </a:solidFill>
                <a:latin typeface="Arial"/>
                <a:cs typeface="Arial"/>
              </a:rPr>
              <a:t>p</a:t>
            </a:r>
            <a:r>
              <a:rPr sz="2000" spc="-22" dirty="0">
                <a:solidFill>
                  <a:srgbClr val="231F20"/>
                </a:solidFill>
                <a:latin typeface="Arial"/>
                <a:cs typeface="Arial"/>
              </a:rPr>
              <a:t>isi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no</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sis</a:t>
            </a:r>
            <a:r>
              <a:rPr sz="2000" dirty="0">
                <a:solidFill>
                  <a:srgbClr val="231F20"/>
                </a:solidFill>
                <a:latin typeface="Arial"/>
                <a:cs typeface="Arial"/>
              </a:rPr>
              <a:t>l</a:t>
            </a:r>
            <a:r>
              <a:rPr lang="en-US" sz="2000"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21759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S</a:t>
            </a:r>
            <a:r>
              <a:rPr sz="2000" spc="-22" dirty="0">
                <a:solidFill>
                  <a:srgbClr val="231F20"/>
                </a:solidFill>
                <a:latin typeface="Arial"/>
                <a:cs typeface="Arial"/>
              </a:rPr>
              <a:t>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55"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11" dirty="0">
                <a:solidFill>
                  <a:srgbClr val="231F20"/>
                </a:solidFill>
                <a:latin typeface="Arial"/>
                <a:cs typeface="Arial"/>
              </a:rPr>
              <a:t>m </a:t>
            </a:r>
            <a:r>
              <a:rPr sz="2000" spc="-11" dirty="0">
                <a:solidFill>
                  <a:srgbClr val="231F20"/>
                </a:solidFill>
                <a:latin typeface="Arial"/>
                <a:cs typeface="Arial"/>
              </a:rPr>
              <a:t>de</a:t>
            </a:r>
            <a:r>
              <a:rPr sz="2000" spc="-22" dirty="0">
                <a:solidFill>
                  <a:srgbClr val="231F20"/>
                </a:solidFill>
                <a:latin typeface="Arial"/>
                <a:cs typeface="Arial"/>
              </a:rPr>
              <a:t>l</a:t>
            </a:r>
            <a:r>
              <a:rPr sz="2000" dirty="0">
                <a:solidFill>
                  <a:srgbClr val="231F20"/>
                </a:solidFill>
                <a:latin typeface="Arial"/>
                <a:cs typeface="Arial"/>
              </a:rPr>
              <a:t>e</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a:t>
            </a:r>
            <a:r>
              <a:rPr sz="2000" spc="-22" dirty="0">
                <a:solidFill>
                  <a:srgbClr val="231F20"/>
                </a:solidFill>
                <a:latin typeface="Arial"/>
                <a:cs typeface="Arial"/>
              </a:rPr>
              <a:t>u</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dr</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isis</a:t>
            </a:r>
            <a:r>
              <a:rPr sz="2000" dirty="0">
                <a:solidFill>
                  <a:srgbClr val="231F20"/>
                </a:solidFill>
                <a:latin typeface="Arial"/>
                <a:cs typeface="Arial"/>
              </a:rPr>
              <a:t>c</a:t>
            </a:r>
            <a:r>
              <a:rPr sz="2000" spc="11" dirty="0">
                <a:solidFill>
                  <a:srgbClr val="231F20"/>
                </a:solidFill>
                <a:latin typeface="Arial"/>
                <a:cs typeface="Arial"/>
              </a:rPr>
              <a:t> </a:t>
            </a:r>
            <a:r>
              <a:rPr sz="2000" spc="-22" dirty="0">
                <a:solidFill>
                  <a:srgbClr val="231F20"/>
                </a:solidFill>
                <a:latin typeface="Arial"/>
                <a:cs typeface="Arial"/>
              </a:rPr>
              <a:t>ill</a:t>
            </a:r>
            <a:r>
              <a:rPr sz="2000" spc="-11" dirty="0">
                <a:solidFill>
                  <a:srgbClr val="231F20"/>
                </a:solidFill>
                <a:latin typeface="Arial"/>
                <a:cs typeface="Arial"/>
              </a:rPr>
              <a:t>a</a:t>
            </a:r>
            <a:r>
              <a:rPr sz="2000" dirty="0">
                <a:solidFill>
                  <a:srgbClr val="231F20"/>
                </a:solidFill>
                <a:latin typeface="Arial"/>
                <a:cs typeface="Arial"/>
              </a:rPr>
              <a:t>o</a:t>
            </a:r>
            <a:r>
              <a:rPr sz="2000" spc="11" dirty="0">
                <a:solidFill>
                  <a:srgbClr val="231F20"/>
                </a:solidFill>
                <a:latin typeface="Arial"/>
                <a:cs typeface="Arial"/>
              </a:rPr>
              <a:t>rp </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dr</a:t>
            </a:r>
            <a:r>
              <a:rPr sz="2000" spc="11" dirty="0">
                <a:solidFill>
                  <a:srgbClr val="231F20"/>
                </a:solidFill>
                <a:latin typeface="Arial"/>
                <a:cs typeface="Arial"/>
              </a:rPr>
              <a:t>e t</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22" dirty="0">
                <a:solidFill>
                  <a:srgbClr val="231F20"/>
                </a:solidFill>
                <a:latin typeface="Arial"/>
                <a:cs typeface="Arial"/>
              </a:rPr>
              <a:t>ni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a:t>
            </a:r>
            <a:r>
              <a:rPr sz="2000" spc="-22" dirty="0">
                <a:solidFill>
                  <a:srgbClr val="231F20"/>
                </a:solidFill>
                <a:latin typeface="Arial"/>
                <a:cs typeface="Arial"/>
              </a:rPr>
              <a:t>nul</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am</a:t>
            </a:r>
            <a:r>
              <a:rPr sz="2000" spc="11" dirty="0">
                <a:solidFill>
                  <a:srgbClr val="231F20"/>
                </a:solidFill>
                <a:latin typeface="Arial"/>
                <a:cs typeface="Arial"/>
              </a:rPr>
              <a:t>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lang="en-US" sz="2000" dirty="0">
                <a:solidFill>
                  <a:srgbClr val="231F20"/>
                </a:solidFill>
                <a:latin typeface="Arial"/>
                <a:cs typeface="Arial"/>
              </a:rPr>
              <a:t>.</a:t>
            </a:r>
            <a:endParaRPr sz="2000" dirty="0">
              <a:latin typeface="Arial"/>
              <a:cs typeface="Arial"/>
            </a:endParaRPr>
          </a:p>
        </p:txBody>
      </p:sp>
      <p:sp>
        <p:nvSpPr>
          <p:cNvPr id="29" name="object 29"/>
          <p:cNvSpPr txBox="1"/>
          <p:nvPr/>
        </p:nvSpPr>
        <p:spPr>
          <a:xfrm>
            <a:off x="33119273" y="2640369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sz="2000" i="1" dirty="0">
                <a:solidFill>
                  <a:srgbClr val="231F20"/>
                </a:solidFill>
                <a:latin typeface="Arial"/>
                <a:cs typeface="Arial"/>
              </a:rPr>
              <a:t>C</a:t>
            </a:r>
            <a:r>
              <a:rPr sz="2000" i="1" spc="-11" dirty="0">
                <a:solidFill>
                  <a:srgbClr val="231F20"/>
                </a:solidFill>
                <a:latin typeface="Arial"/>
                <a:cs typeface="Arial"/>
              </a:rPr>
              <a:t>he</a:t>
            </a:r>
            <a:r>
              <a:rPr sz="2000" i="1" dirty="0">
                <a:solidFill>
                  <a:srgbClr val="231F20"/>
                </a:solidFill>
                <a:latin typeface="Arial"/>
                <a:cs typeface="Arial"/>
              </a:rPr>
              <a:t>ck</a:t>
            </a:r>
            <a:r>
              <a:rPr sz="2000" i="1" spc="11" dirty="0">
                <a:solidFill>
                  <a:srgbClr val="231F20"/>
                </a:solidFill>
                <a:latin typeface="Arial"/>
                <a:cs typeface="Arial"/>
              </a:rPr>
              <a:t> </a:t>
            </a:r>
            <a:r>
              <a:rPr sz="2000" i="1" spc="-22" dirty="0">
                <a:solidFill>
                  <a:srgbClr val="231F20"/>
                </a:solidFill>
                <a:latin typeface="Arial"/>
                <a:cs typeface="Arial"/>
              </a:rPr>
              <a:t>t</a:t>
            </a:r>
            <a:r>
              <a:rPr sz="2000" i="1" spc="11" dirty="0">
                <a:solidFill>
                  <a:srgbClr val="231F20"/>
                </a:solidFill>
                <a:latin typeface="Arial"/>
                <a:cs typeface="Arial"/>
              </a:rPr>
              <a:t>o </a:t>
            </a:r>
            <a:r>
              <a:rPr sz="2000" i="1" spc="-11" dirty="0">
                <a:solidFill>
                  <a:srgbClr val="231F20"/>
                </a:solidFill>
                <a:latin typeface="Arial"/>
                <a:cs typeface="Arial"/>
              </a:rPr>
              <a:t>ma</a:t>
            </a:r>
            <a:r>
              <a:rPr sz="2000" i="1" spc="-55" dirty="0">
                <a:solidFill>
                  <a:srgbClr val="231F20"/>
                </a:solidFill>
                <a:latin typeface="Arial"/>
                <a:cs typeface="Arial"/>
              </a:rPr>
              <a:t>k</a:t>
            </a:r>
            <a:r>
              <a:rPr sz="2000" i="1" spc="11" dirty="0">
                <a:solidFill>
                  <a:srgbClr val="231F20"/>
                </a:solidFill>
                <a:latin typeface="Arial"/>
                <a:cs typeface="Arial"/>
              </a:rPr>
              <a:t>e </a:t>
            </a:r>
            <a:r>
              <a:rPr sz="2000" i="1" spc="-22" dirty="0">
                <a:solidFill>
                  <a:srgbClr val="231F20"/>
                </a:solidFill>
                <a:latin typeface="Arial"/>
                <a:cs typeface="Arial"/>
              </a:rPr>
              <a:t>s</a:t>
            </a:r>
            <a:r>
              <a:rPr sz="2000" i="1" spc="-11" dirty="0">
                <a:solidFill>
                  <a:srgbClr val="231F20"/>
                </a:solidFill>
                <a:latin typeface="Arial"/>
                <a:cs typeface="Arial"/>
              </a:rPr>
              <a:t>ur</a:t>
            </a:r>
            <a:r>
              <a:rPr sz="2000" i="1" spc="11" dirty="0">
                <a:solidFill>
                  <a:srgbClr val="231F20"/>
                </a:solidFill>
                <a:latin typeface="Arial"/>
                <a:cs typeface="Arial"/>
              </a:rPr>
              <a:t>e </a:t>
            </a:r>
            <a:r>
              <a:rPr sz="2000" i="1" spc="-44" dirty="0">
                <a:solidFill>
                  <a:srgbClr val="231F20"/>
                </a:solidFill>
                <a:latin typeface="Arial"/>
                <a:cs typeface="Arial"/>
              </a:rPr>
              <a:t>y</a:t>
            </a:r>
            <a:r>
              <a:rPr sz="2000" i="1" spc="-11" dirty="0">
                <a:solidFill>
                  <a:srgbClr val="231F20"/>
                </a:solidFill>
                <a:latin typeface="Arial"/>
                <a:cs typeface="Arial"/>
              </a:rPr>
              <a:t>o</a:t>
            </a:r>
            <a:r>
              <a:rPr sz="2000" i="1" spc="-22" dirty="0">
                <a:solidFill>
                  <a:srgbClr val="231F20"/>
                </a:solidFill>
                <a:latin typeface="Arial"/>
                <a:cs typeface="Arial"/>
              </a:rPr>
              <a:t>u</a:t>
            </a:r>
            <a:r>
              <a:rPr sz="2000" i="1" spc="-11" dirty="0">
                <a:solidFill>
                  <a:srgbClr val="231F20"/>
                </a:solidFill>
                <a:latin typeface="Arial"/>
                <a:cs typeface="Arial"/>
              </a:rPr>
              <a:t>’</a:t>
            </a:r>
            <a:r>
              <a:rPr sz="2000" i="1" spc="-44" dirty="0">
                <a:solidFill>
                  <a:srgbClr val="231F20"/>
                </a:solidFill>
                <a:latin typeface="Arial"/>
                <a:cs typeface="Arial"/>
              </a:rPr>
              <a:t>v</a:t>
            </a:r>
            <a:r>
              <a:rPr sz="2000" i="1" spc="11" dirty="0">
                <a:solidFill>
                  <a:srgbClr val="231F20"/>
                </a:solidFill>
                <a:latin typeface="Arial"/>
                <a:cs typeface="Arial"/>
              </a:rPr>
              <a:t>e </a:t>
            </a:r>
            <a:r>
              <a:rPr sz="2000" i="1" spc="-11" dirty="0">
                <a:solidFill>
                  <a:srgbClr val="231F20"/>
                </a:solidFill>
                <a:latin typeface="Arial"/>
                <a:cs typeface="Arial"/>
              </a:rPr>
              <a:t>a</a:t>
            </a:r>
            <a:r>
              <a:rPr sz="2000" i="1" dirty="0">
                <a:solidFill>
                  <a:srgbClr val="231F20"/>
                </a:solidFill>
                <a:latin typeface="Arial"/>
                <a:cs typeface="Arial"/>
              </a:rPr>
              <a:t>c</a:t>
            </a:r>
            <a:r>
              <a:rPr sz="2000" i="1" spc="-11" dirty="0">
                <a:solidFill>
                  <a:srgbClr val="231F20"/>
                </a:solidFill>
                <a:latin typeface="Arial"/>
                <a:cs typeface="Arial"/>
              </a:rPr>
              <a:t>kn</a:t>
            </a:r>
            <a:r>
              <a:rPr sz="2000" i="1" spc="-22" dirty="0">
                <a:solidFill>
                  <a:srgbClr val="231F20"/>
                </a:solidFill>
                <a:latin typeface="Arial"/>
                <a:cs typeface="Arial"/>
              </a:rPr>
              <a:t>o</a:t>
            </a:r>
            <a:r>
              <a:rPr sz="2000" i="1" spc="-11" dirty="0">
                <a:solidFill>
                  <a:srgbClr val="231F20"/>
                </a:solidFill>
                <a:latin typeface="Arial"/>
                <a:cs typeface="Arial"/>
              </a:rPr>
              <a:t>w</a:t>
            </a:r>
            <a:r>
              <a:rPr sz="2000" i="1" spc="-22" dirty="0">
                <a:solidFill>
                  <a:srgbClr val="231F20"/>
                </a:solidFill>
                <a:latin typeface="Arial"/>
                <a:cs typeface="Arial"/>
              </a:rPr>
              <a:t>l</a:t>
            </a:r>
            <a:r>
              <a:rPr sz="2000" i="1" spc="-11" dirty="0">
                <a:solidFill>
                  <a:srgbClr val="231F20"/>
                </a:solidFill>
                <a:latin typeface="Arial"/>
                <a:cs typeface="Arial"/>
              </a:rPr>
              <a:t>edge</a:t>
            </a:r>
            <a:r>
              <a:rPr sz="2000" i="1" spc="11" dirty="0">
                <a:solidFill>
                  <a:srgbClr val="231F20"/>
                </a:solidFill>
                <a:latin typeface="Arial"/>
                <a:cs typeface="Arial"/>
              </a:rPr>
              <a:t>d </a:t>
            </a:r>
            <a:r>
              <a:rPr sz="2000" i="1" spc="-11" dirty="0">
                <a:solidFill>
                  <a:srgbClr val="231F20"/>
                </a:solidFill>
                <a:latin typeface="Arial"/>
                <a:cs typeface="Arial"/>
              </a:rPr>
              <a:t>pa</a:t>
            </a:r>
            <a:r>
              <a:rPr sz="2000" i="1" spc="65" dirty="0">
                <a:solidFill>
                  <a:srgbClr val="231F20"/>
                </a:solidFill>
                <a:latin typeface="Arial"/>
                <a:cs typeface="Arial"/>
              </a:rPr>
              <a:t>r</a:t>
            </a:r>
            <a:r>
              <a:rPr sz="2000" i="1" spc="-22" dirty="0">
                <a:solidFill>
                  <a:srgbClr val="231F20"/>
                </a:solidFill>
                <a:latin typeface="Arial"/>
                <a:cs typeface="Arial"/>
              </a:rPr>
              <a:t>t</a:t>
            </a:r>
            <a:r>
              <a:rPr sz="2000" i="1" spc="-11" dirty="0">
                <a:solidFill>
                  <a:srgbClr val="231F20"/>
                </a:solidFill>
                <a:latin typeface="Arial"/>
                <a:cs typeface="Arial"/>
              </a:rPr>
              <a:t>n</a:t>
            </a:r>
            <a:r>
              <a:rPr sz="2000" i="1" spc="-22" dirty="0">
                <a:solidFill>
                  <a:srgbClr val="231F20"/>
                </a:solidFill>
                <a:latin typeface="Arial"/>
                <a:cs typeface="Arial"/>
              </a:rPr>
              <a:t>e</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an</a:t>
            </a:r>
            <a:r>
              <a:rPr sz="2000" i="1" spc="11" dirty="0">
                <a:solidFill>
                  <a:srgbClr val="231F20"/>
                </a:solidFill>
                <a:latin typeface="Arial"/>
                <a:cs typeface="Arial"/>
              </a:rPr>
              <a:t>d </a:t>
            </a:r>
            <a:r>
              <a:rPr sz="2000" i="1" spc="-11" dirty="0">
                <a:solidFill>
                  <a:srgbClr val="231F20"/>
                </a:solidFill>
                <a:latin typeface="Arial"/>
                <a:cs typeface="Arial"/>
              </a:rPr>
              <a:t>fun</a:t>
            </a:r>
            <a:r>
              <a:rPr sz="2000" i="1" dirty="0">
                <a:solidFill>
                  <a:srgbClr val="231F20"/>
                </a:solidFill>
                <a:latin typeface="Arial"/>
                <a:cs typeface="Arial"/>
              </a:rPr>
              <a:t>d</a:t>
            </a:r>
            <a:r>
              <a:rPr sz="2000" i="1" spc="-11" dirty="0">
                <a:solidFill>
                  <a:srgbClr val="231F20"/>
                </a:solidFill>
                <a:latin typeface="Arial"/>
                <a:cs typeface="Arial"/>
              </a:rPr>
              <a:t>i</a:t>
            </a:r>
            <a:r>
              <a:rPr sz="2000" i="1" spc="-22" dirty="0">
                <a:solidFill>
                  <a:srgbClr val="231F20"/>
                </a:solidFill>
                <a:latin typeface="Arial"/>
                <a:cs typeface="Arial"/>
              </a:rPr>
              <a:t>n</a:t>
            </a:r>
            <a:r>
              <a:rPr sz="2000" i="1" spc="11" dirty="0">
                <a:solidFill>
                  <a:srgbClr val="231F20"/>
                </a:solidFill>
                <a:latin typeface="Arial"/>
                <a:cs typeface="Arial"/>
              </a:rPr>
              <a:t>g </a:t>
            </a:r>
            <a:r>
              <a:rPr sz="2000" i="1" spc="-11" dirty="0">
                <a:solidFill>
                  <a:srgbClr val="231F20"/>
                </a:solidFill>
                <a:latin typeface="Arial"/>
                <a:cs typeface="Arial"/>
              </a:rPr>
              <a:t>ag</a:t>
            </a:r>
            <a:r>
              <a:rPr sz="2000" i="1" spc="-22" dirty="0">
                <a:solidFill>
                  <a:srgbClr val="231F20"/>
                </a:solidFill>
                <a:latin typeface="Arial"/>
                <a:cs typeface="Arial"/>
              </a:rPr>
              <a:t>en</a:t>
            </a:r>
            <a:r>
              <a:rPr sz="2000" i="1" dirty="0">
                <a:solidFill>
                  <a:srgbClr val="231F20"/>
                </a:solidFill>
                <a:latin typeface="Arial"/>
                <a:cs typeface="Arial"/>
              </a:rPr>
              <a:t>c</a:t>
            </a:r>
            <a:r>
              <a:rPr sz="2000" i="1" spc="-22" dirty="0">
                <a:solidFill>
                  <a:srgbClr val="231F20"/>
                </a:solidFill>
                <a:latin typeface="Arial"/>
                <a:cs typeface="Arial"/>
              </a:rPr>
              <a:t>i</a:t>
            </a:r>
            <a:r>
              <a:rPr sz="2000" i="1" spc="-33" dirty="0">
                <a:solidFill>
                  <a:srgbClr val="231F20"/>
                </a:solidFill>
                <a:latin typeface="Arial"/>
                <a:cs typeface="Arial"/>
              </a:rPr>
              <a:t>e</a:t>
            </a:r>
            <a:r>
              <a:rPr sz="2000" i="1" dirty="0">
                <a:solidFill>
                  <a:srgbClr val="231F20"/>
                </a:solidFill>
                <a:latin typeface="Arial"/>
                <a:cs typeface="Arial"/>
              </a:rPr>
              <a:t>s</a:t>
            </a:r>
            <a:r>
              <a:rPr sz="2000" i="1" spc="11" dirty="0">
                <a:solidFill>
                  <a:srgbClr val="231F20"/>
                </a:solidFill>
                <a:latin typeface="Arial"/>
                <a:cs typeface="Arial"/>
              </a:rPr>
              <a:t>, </a:t>
            </a:r>
            <a:r>
              <a:rPr sz="2000" i="1" spc="-22" dirty="0">
                <a:solidFill>
                  <a:srgbClr val="231F20"/>
                </a:solidFill>
                <a:latin typeface="Arial"/>
                <a:cs typeface="Arial"/>
              </a:rPr>
              <a:t>e</a:t>
            </a:r>
            <a:r>
              <a:rPr sz="2000" i="1" spc="-11" dirty="0">
                <a:solidFill>
                  <a:srgbClr val="231F20"/>
                </a:solidFill>
                <a:latin typeface="Arial"/>
                <a:cs typeface="Arial"/>
              </a:rPr>
              <a:t>i</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dirty="0">
                <a:solidFill>
                  <a:srgbClr val="231F20"/>
                </a:solidFill>
                <a:latin typeface="Arial"/>
                <a:cs typeface="Arial"/>
              </a:rPr>
              <a:t>r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65" dirty="0">
                <a:solidFill>
                  <a:srgbClr val="231F20"/>
                </a:solidFill>
                <a:latin typeface="Arial"/>
                <a:cs typeface="Arial"/>
              </a:rPr>
              <a:t>e</a:t>
            </a:r>
            <a:r>
              <a:rPr sz="2000" i="1" spc="22" dirty="0">
                <a:solidFill>
                  <a:srgbClr val="231F20"/>
                </a:solidFill>
                <a:latin typeface="Arial"/>
                <a:cs typeface="Arial"/>
              </a:rPr>
              <a:t>x</a:t>
            </a:r>
            <a:r>
              <a:rPr sz="2000" i="1" spc="11" dirty="0">
                <a:solidFill>
                  <a:srgbClr val="231F20"/>
                </a:solidFill>
                <a:latin typeface="Arial"/>
                <a:cs typeface="Arial"/>
              </a:rPr>
              <a:t>t </a:t>
            </a:r>
            <a:r>
              <a:rPr sz="2000" i="1" spc="-11" dirty="0">
                <a:solidFill>
                  <a:srgbClr val="231F20"/>
                </a:solidFill>
                <a:latin typeface="Arial"/>
                <a:cs typeface="Arial"/>
              </a:rPr>
              <a:t>o</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spc="-11" dirty="0">
                <a:solidFill>
                  <a:srgbClr val="231F20"/>
                </a:solidFill>
                <a:latin typeface="Arial"/>
                <a:cs typeface="Arial"/>
              </a:rPr>
              <a:t>i</a:t>
            </a:r>
            <a:r>
              <a:rPr sz="2000" i="1" spc="11" dirty="0">
                <a:solidFill>
                  <a:srgbClr val="231F20"/>
                </a:solidFill>
                <a:latin typeface="Arial"/>
                <a:cs typeface="Arial"/>
              </a:rPr>
              <a:t> </a:t>
            </a:r>
            <a:r>
              <a:rPr sz="2000" i="1" spc="-22" dirty="0">
                <a:solidFill>
                  <a:srgbClr val="231F20"/>
                </a:solidFill>
                <a:latin typeface="Arial"/>
                <a:cs typeface="Arial"/>
              </a:rPr>
              <a:t>l</a:t>
            </a:r>
            <a:r>
              <a:rPr sz="2000" i="1" dirty="0">
                <a:solidFill>
                  <a:srgbClr val="231F20"/>
                </a:solidFill>
                <a:latin typeface="Arial"/>
                <a:cs typeface="Arial"/>
              </a:rPr>
              <a:t>og</a:t>
            </a:r>
            <a:r>
              <a:rPr sz="2000" i="1" spc="-11" dirty="0">
                <a:solidFill>
                  <a:srgbClr val="231F20"/>
                </a:solidFill>
                <a:latin typeface="Arial"/>
                <a:cs typeface="Arial"/>
              </a:rPr>
              <a:t>o</a:t>
            </a:r>
            <a:r>
              <a:rPr sz="2000" i="1" dirty="0">
                <a:solidFill>
                  <a:srgbClr val="231F20"/>
                </a:solidFill>
                <a:latin typeface="Arial"/>
                <a:cs typeface="Arial"/>
              </a:rPr>
              <a:t>s</a:t>
            </a:r>
            <a:r>
              <a:rPr sz="2000" i="1" spc="11" dirty="0">
                <a:solidFill>
                  <a:srgbClr val="231F20"/>
                </a:solidFill>
                <a:latin typeface="Arial"/>
                <a:cs typeface="Arial"/>
              </a:rPr>
              <a:t>.</a:t>
            </a:r>
            <a:endParaRPr sz="2000" dirty="0">
              <a:latin typeface="Arial"/>
              <a:cs typeface="Arial"/>
            </a:endParaRPr>
          </a:p>
        </p:txBody>
      </p:sp>
      <p:sp>
        <p:nvSpPr>
          <p:cNvPr id="30" name="object 30"/>
          <p:cNvSpPr txBox="1"/>
          <p:nvPr/>
        </p:nvSpPr>
        <p:spPr>
          <a:xfrm>
            <a:off x="1572470" y="1775515"/>
            <a:ext cx="23201241" cy="766409"/>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COLLEGE / SCHOOL / UNIT / DEPARTMENT</a:t>
            </a:r>
            <a:endParaRPr sz="5000" dirty="0">
              <a:latin typeface="Arial"/>
              <a:cs typeface="Arial"/>
            </a:endParaRPr>
          </a:p>
        </p:txBody>
      </p:sp>
      <p:sp>
        <p:nvSpPr>
          <p:cNvPr id="31" name="object 31"/>
          <p:cNvSpPr/>
          <p:nvPr/>
        </p:nvSpPr>
        <p:spPr>
          <a:xfrm>
            <a:off x="1600196" y="6391204"/>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rgbClr val="BB003E"/>
            </a:solidFill>
            <a:miter lim="800000"/>
          </a:ln>
        </p:spPr>
        <p:txBody>
          <a:bodyPr wrap="square" lIns="0" tIns="0" rIns="0" bIns="0" rtlCol="0">
            <a:spAutoFit/>
          </a:bodyPr>
          <a:lstStyle/>
          <a:p>
            <a:endParaRPr/>
          </a:p>
        </p:txBody>
      </p:sp>
      <p:sp>
        <p:nvSpPr>
          <p:cNvPr id="37" name="TextBox 36"/>
          <p:cNvSpPr txBox="1"/>
          <p:nvPr/>
        </p:nvSpPr>
        <p:spPr>
          <a:xfrm>
            <a:off x="1572469" y="18953019"/>
            <a:ext cx="9149776" cy="4627856"/>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marL="27719">
              <a:lnSpc>
                <a:spcPct val="130000"/>
              </a:lnSpc>
            </a:pPr>
            <a:r>
              <a:rPr lang="en-US" sz="2700" b="1" spc="-11" dirty="0">
                <a:solidFill>
                  <a:srgbClr val="4C4D4F"/>
                </a:solidFill>
                <a:latin typeface="Arial"/>
                <a:cs typeface="Arial"/>
              </a:rPr>
              <a:t>How to use this template</a:t>
            </a:r>
            <a:r>
              <a:rPr lang="en-US" sz="2700" b="1" spc="22" dirty="0">
                <a:solidFill>
                  <a:srgbClr val="4C4D4F"/>
                </a:solidFill>
                <a:latin typeface="Arial"/>
                <a:cs typeface="Arial"/>
              </a:rPr>
              <a:t>:</a:t>
            </a:r>
            <a:endParaRPr lang="en-US" sz="2700" dirty="0">
              <a:latin typeface="Arial"/>
              <a:cs typeface="Arial"/>
            </a:endParaRPr>
          </a:p>
          <a:p>
            <a:pPr>
              <a:lnSpc>
                <a:spcPct val="103000"/>
              </a:lnSpc>
              <a:spcBef>
                <a:spcPts val="655"/>
              </a:spcBef>
            </a:pPr>
            <a:r>
              <a:rPr lang="en-US" sz="2700" dirty="0">
                <a:latin typeface="Arial"/>
                <a:cs typeface="Arial"/>
              </a:rPr>
              <a:t>Highlight this text and replace it with new text from a Microsoft Word document or other text-editing program. The text size for body copy and headings and the typeface has been set for you. The text boxes and photo boxes may be resized, eliminated, or added as nec essary. The references to the department, college and university, including the logo, should remain.</a:t>
            </a:r>
          </a:p>
          <a:p>
            <a:endParaRPr lang="en-US" sz="2700" dirty="0">
              <a:latin typeface="Arial"/>
              <a:cs typeface="Arial"/>
            </a:endParaRPr>
          </a:p>
        </p:txBody>
      </p:sp>
      <p:sp>
        <p:nvSpPr>
          <p:cNvPr id="38" name="object 15"/>
          <p:cNvSpPr txBox="1"/>
          <p:nvPr/>
        </p:nvSpPr>
        <p:spPr>
          <a:xfrm>
            <a:off x="1572470" y="23608147"/>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39" name="object 15"/>
          <p:cNvSpPr txBox="1"/>
          <p:nvPr/>
        </p:nvSpPr>
        <p:spPr>
          <a:xfrm>
            <a:off x="12130387" y="16791710"/>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42" name="object 40"/>
          <p:cNvSpPr txBox="1"/>
          <p:nvPr/>
        </p:nvSpPr>
        <p:spPr>
          <a:xfrm>
            <a:off x="23941915" y="29925819"/>
            <a:ext cx="18020973" cy="940117"/>
          </a:xfrm>
          <a:prstGeom prst="rect">
            <a:avLst/>
          </a:prstGeom>
        </p:spPr>
        <p:txBody>
          <a:bodyPr vert="horz" wrap="square" lIns="0" tIns="0" rIns="0" bIns="0" rtlCol="0">
            <a:spAutoFit/>
          </a:bodyPr>
          <a:lstStyle/>
          <a:p>
            <a:pPr marL="27719" algn="r">
              <a:lnSpc>
                <a:spcPct val="120000"/>
              </a:lnSpc>
            </a:pPr>
            <a:r>
              <a:rPr lang="en-US" sz="5200" spc="11" dirty="0">
                <a:solidFill>
                  <a:schemeClr val="bg1"/>
                </a:solidFill>
                <a:latin typeface="Arial"/>
                <a:cs typeface="Arial"/>
              </a:rPr>
              <a:t>WEBSITE / URL</a:t>
            </a:r>
            <a:endParaRPr sz="5200" dirty="0">
              <a:solidFill>
                <a:schemeClr val="bg1"/>
              </a:solidFill>
              <a:latin typeface="Arial"/>
              <a:cs typeface="Arial"/>
            </a:endParaRPr>
          </a:p>
        </p:txBody>
      </p:sp>
      <p:pic>
        <p:nvPicPr>
          <p:cNvPr id="41" name="Picture 40" descr="TheOhioStateUniversity-1C-REV-Horiz-CMYK.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5460" y="29898109"/>
            <a:ext cx="8224970" cy="11914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855</Words>
  <Application>Microsoft Macintosh PowerPoint</Application>
  <PresentationFormat>Custom</PresentationFormat>
  <Paragraphs>64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Research Study Title Presenter name, Associates and Collaborators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tOSU uCOM</cp:lastModifiedBy>
  <cp:revision>23</cp:revision>
  <dcterms:created xsi:type="dcterms:W3CDTF">2013-07-30T11:46:00Z</dcterms:created>
  <dcterms:modified xsi:type="dcterms:W3CDTF">2017-05-09T13:59:38Z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