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sldIdLst>
    <p:sldId id="256" r:id="rId2"/>
    <p:sldId id="261" r:id="rId3"/>
    <p:sldId id="262" r:id="rId4"/>
    <p:sldId id="257" r:id="rId5"/>
    <p:sldId id="260" r:id="rId6"/>
    <p:sldId id="264" r:id="rId7"/>
    <p:sldId id="258" r:id="rId8"/>
    <p:sldId id="259" r:id="rId9"/>
    <p:sldId id="266" r:id="rId10"/>
    <p:sldId id="265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68305-EA2E-423E-ABC3-D5048812085C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B4809-7AA9-42E7-ACDB-3D021488F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dirty="0" smtClean="0"/>
                  <a:t> to P1,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</m:oMath>
                </a14:m>
                <a:r>
                  <a:rPr lang="en-US" dirty="0" smtClean="0"/>
                  <a:t> to P2,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  to P3. So P1 now 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𝑃_𝑖</a:t>
                </a:r>
                <a:r>
                  <a:rPr lang="en-US" dirty="0" smtClean="0"/>
                  <a:t> sends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𝑟_(𝑖,2)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𝑟_(𝑖,3)</a:t>
                </a:r>
                <a:r>
                  <a:rPr lang="en-US" dirty="0" smtClean="0"/>
                  <a:t> to P1,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𝑟_(𝑖,1)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𝑟_(𝑖,3)</a:t>
                </a:r>
                <a:r>
                  <a:rPr lang="en-US" dirty="0" smtClean="0"/>
                  <a:t> to P2,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𝑟_(𝑖,1)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𝑟_(𝑖,2)</a:t>
                </a:r>
                <a:r>
                  <a:rPr lang="en-US" dirty="0" smtClean="0"/>
                  <a:t>  to P3. So P1 now holds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𝑟_1,2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𝑟_1,3</a:t>
                </a:r>
                <a:r>
                  <a:rPr lang="en-US" dirty="0" smtClean="0"/>
                  <a:t> 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𝑟_2,2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𝑟_2,3</a:t>
                </a:r>
                <a:r>
                  <a:rPr lang="en-US" dirty="0" smtClean="0"/>
                  <a:t> and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𝑟_3,2</a:t>
                </a:r>
                <a:r>
                  <a:rPr lang="en-US" dirty="0" smtClean="0"/>
                  <a:t>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𝑟_3,3</a:t>
                </a:r>
                <a:r>
                  <a:rPr lang="en-US" dirty="0" smtClean="0"/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B4809-7AA9-42E7-ACDB-3D021488F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B4809-7AA9-42E7-ACDB-3D021488F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7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22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329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3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5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0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0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389F-A282-4F79-9A20-9C96306E032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039696-9D7F-4BA1-8244-22CF0D9D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MPC 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Linshan</a:t>
            </a:r>
            <a:r>
              <a:rPr lang="en-US" dirty="0" smtClean="0"/>
              <a:t> Jiang, Wenjun Shen, </a:t>
            </a:r>
            <a:r>
              <a:rPr lang="en-US" dirty="0" err="1" smtClean="0"/>
              <a:t>Tianqi</a:t>
            </a:r>
            <a:r>
              <a:rPr lang="en-US" dirty="0" smtClean="0"/>
              <a:t> 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will learn nothing since messages are encrypted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Functionalities </a:t>
            </a:r>
            <a:r>
              <a:rPr lang="en-US" dirty="0" smtClean="0"/>
              <a:t>include: </a:t>
            </a:r>
          </a:p>
          <a:p>
            <a:pPr lvl="1"/>
            <a:r>
              <a:rPr lang="en-US" dirty="0" smtClean="0"/>
              <a:t>broadcast messages to all users</a:t>
            </a:r>
            <a:r>
              <a:rPr lang="en-US" dirty="0" smtClean="0"/>
              <a:t>. – used in key exchange phase and last phase</a:t>
            </a:r>
            <a:endParaRPr lang="en-US" dirty="0" smtClean="0"/>
          </a:p>
          <a:p>
            <a:pPr lvl="1"/>
            <a:r>
              <a:rPr lang="en-US" dirty="0" smtClean="0"/>
              <a:t>Send message to specific user</a:t>
            </a:r>
            <a:r>
              <a:rPr lang="en-US" dirty="0" smtClean="0"/>
              <a:t>. – used in transfe</a:t>
            </a:r>
            <a:r>
              <a:rPr lang="en-US" dirty="0" smtClean="0"/>
              <a:t>r phase where parties send </a:t>
            </a:r>
            <a:r>
              <a:rPr lang="en-US" dirty="0" err="1" smtClean="0"/>
              <a:t>ith</a:t>
            </a:r>
            <a:r>
              <a:rPr lang="en-US" dirty="0" smtClean="0"/>
              <a:t> share to </a:t>
            </a:r>
            <a:r>
              <a:rPr lang="en-US" dirty="0" err="1" smtClean="0"/>
              <a:t>ith</a:t>
            </a:r>
            <a:r>
              <a:rPr lang="en-US" dirty="0" smtClean="0"/>
              <a:t> party.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Communication through socket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Notifies parties when all of them are joined.</a:t>
            </a:r>
            <a:endParaRPr lang="en-US" dirty="0" smtClean="0"/>
          </a:p>
          <a:p>
            <a:r>
              <a:rPr lang="en-US" dirty="0" smtClean="0"/>
              <a:t>Need to specify port number and party number.</a:t>
            </a:r>
          </a:p>
          <a:p>
            <a:r>
              <a:rPr lang="en-US" dirty="0" smtClean="0"/>
              <a:t>Deploy on </a:t>
            </a:r>
            <a:r>
              <a:rPr lang="en-US" dirty="0" smtClean="0"/>
              <a:t>csa2 so far.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5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cases:</a:t>
            </a:r>
          </a:p>
          <a:p>
            <a:pPr lvl="1"/>
            <a:r>
              <a:rPr lang="en-US" dirty="0"/>
              <a:t>Calculate sum of salary</a:t>
            </a:r>
          </a:p>
          <a:p>
            <a:pPr lvl="1"/>
            <a:r>
              <a:rPr lang="en-US" dirty="0"/>
              <a:t>Vote(limit to only 1s and 0s)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of </a:t>
            </a:r>
            <a:r>
              <a:rPr lang="en-US" dirty="0" smtClean="0"/>
              <a:t>Summed </a:t>
            </a:r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Applied</a:t>
            </a:r>
            <a:r>
              <a:rPr lang="en-US" altLang="zh-CN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ase: </a:t>
            </a:r>
            <a:r>
              <a:rPr lang="en-US" altLang="zh-CN" dirty="0" smtClean="0"/>
              <a:t>Some friends </a:t>
            </a:r>
            <a:r>
              <a:rPr lang="en-US" altLang="zh-CN" dirty="0" smtClean="0"/>
              <a:t>want to find </a:t>
            </a:r>
            <a:r>
              <a:rPr lang="en-US" altLang="zh-CN" dirty="0" smtClean="0"/>
              <a:t>a </a:t>
            </a:r>
            <a:r>
              <a:rPr lang="en-US" altLang="zh-CN" dirty="0" smtClean="0"/>
              <a:t>coffee </a:t>
            </a:r>
            <a:r>
              <a:rPr lang="en-US" altLang="zh-CN" dirty="0" smtClean="0"/>
              <a:t>shop to meet </a:t>
            </a:r>
            <a:r>
              <a:rPr lang="en-US" altLang="zh-CN" dirty="0" smtClean="0"/>
              <a:t>as close as possible but </a:t>
            </a:r>
            <a:r>
              <a:rPr lang="en-US" altLang="zh-CN" dirty="0" smtClean="0"/>
              <a:t>they don’t want to expose their </a:t>
            </a:r>
            <a:r>
              <a:rPr lang="en-US" altLang="zh-CN" dirty="0" smtClean="0"/>
              <a:t>locations.</a:t>
            </a:r>
          </a:p>
          <a:p>
            <a:r>
              <a:rPr lang="en-US" altLang="zh-CN" dirty="0" smtClean="0"/>
              <a:t>Assume each person has a canonical distance vector vi.</a:t>
            </a:r>
          </a:p>
          <a:p>
            <a:r>
              <a:rPr lang="en-US" altLang="zh-CN" dirty="0" smtClean="0"/>
              <a:t>We sum up all the vectors and compute the minimum all under MPC.</a:t>
            </a:r>
          </a:p>
          <a:p>
            <a:endParaRPr lang="en-US" altLang="zh-CN" dirty="0"/>
          </a:p>
          <a:p>
            <a:r>
              <a:rPr lang="en-US" altLang="zh-CN" dirty="0" smtClean="0"/>
              <a:t>Difficulties: Using secure addition we already built, we can compute summed vectors. However, since we revealed this sum to all parties, it may leak some user privacy.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1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don’t need a closed coffee shop to all parties, but compute the best “preferred” shop to all parties.</a:t>
            </a:r>
          </a:p>
          <a:p>
            <a:r>
              <a:rPr lang="en-US" dirty="0" smtClean="0"/>
              <a:t>Say I have a distance vector to shop A,B,C: [10, 5, 7] miles.</a:t>
            </a:r>
          </a:p>
          <a:p>
            <a:r>
              <a:rPr lang="en-US" dirty="0" smtClean="0"/>
              <a:t>I first convert this distance vector to preference vector: [3, 1, 2].</a:t>
            </a:r>
          </a:p>
          <a:p>
            <a:r>
              <a:rPr lang="en-US" dirty="0" smtClean="0"/>
              <a:t>This way I can hide the real distance vector.</a:t>
            </a:r>
          </a:p>
          <a:p>
            <a:r>
              <a:rPr lang="en-US" dirty="0" smtClean="0"/>
              <a:t>And then do a vector sum over all preference vectors among parties.</a:t>
            </a:r>
          </a:p>
          <a:p>
            <a:r>
              <a:rPr lang="en-US" dirty="0" smtClean="0"/>
              <a:t>With all parties know the sum of preference vectors, they can compute min using non-MPC method to determine which shop they should go to.</a:t>
            </a:r>
          </a:p>
          <a:p>
            <a:r>
              <a:rPr lang="en-US" dirty="0" smtClean="0"/>
              <a:t>Again, this approach is not secure when party # &lt; 2, same as addition.</a:t>
            </a:r>
          </a:p>
        </p:txBody>
      </p:sp>
    </p:spTree>
    <p:extLst>
      <p:ext uri="{BB962C8B-B14F-4D97-AF65-F5344CB8AC3E}">
        <p14:creationId xmlns:p14="http://schemas.microsoft.com/office/powerpoint/2010/main" val="270863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335" y="226847"/>
            <a:ext cx="3905756" cy="1325563"/>
          </a:xfrm>
        </p:spPr>
        <p:txBody>
          <a:bodyPr/>
          <a:lstStyle/>
          <a:p>
            <a:r>
              <a:rPr lang="en-US" dirty="0" smtClean="0"/>
              <a:t>Client-Server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01" y="1354200"/>
            <a:ext cx="919953" cy="738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88" y="5183751"/>
            <a:ext cx="919953" cy="738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086" y="5184759"/>
            <a:ext cx="919953" cy="738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04" y="3044352"/>
            <a:ext cx="1028850" cy="15964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4130467" y="4496586"/>
            <a:ext cx="909063" cy="38882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266141" y="4727990"/>
            <a:ext cx="773389" cy="3153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49585" y="4496586"/>
            <a:ext cx="701303" cy="54675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728" y="4638005"/>
            <a:ext cx="892161" cy="66627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90531" y="2347600"/>
            <a:ext cx="0" cy="47581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94680" y="2280304"/>
            <a:ext cx="0" cy="54311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5703" y="3311904"/>
            <a:ext cx="110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router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59237" y="1723439"/>
            <a:ext cx="59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06039" y="5553905"/>
            <a:ext cx="59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1663" y="5553905"/>
            <a:ext cx="59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multiparty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003" y="1690688"/>
            <a:ext cx="1083999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Semi-honest adversary</a:t>
            </a:r>
            <a:endParaRPr lang="en-US" dirty="0"/>
          </a:p>
          <a:p>
            <a:r>
              <a:rPr lang="en-US" dirty="0" smtClean="0"/>
              <a:t>Scalability: up to any n parties (to make it secure, obviously you want more than 2 parties)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API:</a:t>
            </a:r>
          </a:p>
          <a:p>
            <a:pPr marL="0" indent="0">
              <a:buNone/>
            </a:pP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MPCSecretAddition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MPCSecretAddition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SERVERPORT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SERVER_IP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numParties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6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mpc.sendMessage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Generate public, private key pair.</a:t>
                </a:r>
              </a:p>
              <a:p>
                <a:r>
                  <a:rPr lang="en-US" dirty="0" smtClean="0"/>
                  <a:t>Input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ℤp</a:t>
                </a:r>
                <a:r>
                  <a:rPr lang="en-US" dirty="0" smtClean="0"/>
                  <a:t>, where p is a fixed prime agreed upon in advance</a:t>
                </a:r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split his secret into n shares and each share chosen uniformly </a:t>
                </a:r>
                <a:r>
                  <a:rPr lang="en-US" dirty="0" smtClean="0"/>
                  <a:t>at random in </a:t>
                </a:r>
                <a:r>
                  <a:rPr lang="en-US" dirty="0" err="1" smtClean="0"/>
                  <a:t>ℤp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b="0" dirty="0" smtClean="0"/>
                  <a:t>encrypts all </a:t>
                </a:r>
                <a:r>
                  <a:rPr lang="en-US" b="0" dirty="0" smtClean="0"/>
                  <a:t>shares with his/her public key</a:t>
                </a:r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API: </a:t>
                </a:r>
                <a:r>
                  <a:rPr lang="en-US" dirty="0" err="1" smtClean="0"/>
                  <a:t>RSA.generate</a:t>
                </a:r>
                <a:r>
                  <a:rPr lang="en-US" dirty="0" smtClean="0"/>
                  <a:t>() – generates RSA </a:t>
                </a:r>
                <a:r>
                  <a:rPr lang="en-US" dirty="0" err="1" smtClean="0"/>
                  <a:t>keypair</a:t>
                </a:r>
                <a:endParaRPr lang="en-US" b="0" dirty="0" smtClean="0"/>
              </a:p>
              <a:p>
                <a:pPr marL="914400" lvl="2" indent="0">
                  <a:buNone/>
                </a:pPr>
                <a:r>
                  <a:rPr lang="en-US" sz="1800" dirty="0" smtClean="0"/>
                  <a:t>Crypto – splits </a:t>
                </a:r>
                <a:r>
                  <a:rPr lang="en-US" sz="1800" dirty="0" err="1" smtClean="0"/>
                  <a:t>keypair</a:t>
                </a:r>
                <a:r>
                  <a:rPr lang="en-US" sz="1800" dirty="0" smtClean="0"/>
                  <a:t> into public key and secret key.</a:t>
                </a: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\mathbb {Z} \!\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Pre-Transfer Phase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Connect to server and server echoes back the player with 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Wait until all the specified users connect to server successfully.</a:t>
                </a:r>
              </a:p>
              <a:p>
                <a:r>
                  <a:rPr lang="en-US" dirty="0" smtClean="0"/>
                  <a:t>When all users connect to server, server signals all users it’s ready start transfer messages.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5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Phase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broadcasts public key to all users through the server.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receives other user’s public key and stores.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7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Phase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098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sends </a:t>
                </a:r>
                <a:r>
                  <a:rPr lang="en-US" dirty="0" smtClean="0"/>
                  <a:t>encrypted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share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public key.(</a:t>
                </a:r>
                <a:r>
                  <a:rPr lang="en-US" dirty="0" smtClean="0"/>
                  <a:t>Note </a:t>
                </a:r>
                <a:r>
                  <a:rPr lang="en-US" dirty="0" smtClean="0"/>
                  <a:t>that P will send the share to himself. In this case, we store the share directly instead of sending it.)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098"/>
                <a:ext cx="10515600" cy="4351338"/>
              </a:xfrm>
              <a:blipFill>
                <a:blip r:embed="rId3"/>
                <a:stretch>
                  <a:fillRect l="-406" t="-842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5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Pj decrypts  each incoming shares with his/her private key.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Pj</a:t>
            </a:r>
            <a:r>
              <a:rPr lang="en-US" dirty="0" smtClean="0"/>
              <a:t> adds corresponding shares of all </a:t>
            </a:r>
            <a:r>
              <a:rPr lang="en-US" dirty="0" smtClean="0"/>
              <a:t>shares of secrets </a:t>
            </a:r>
            <a:r>
              <a:rPr lang="en-US" dirty="0" smtClean="0"/>
              <a:t>and obtains the </a:t>
            </a:r>
            <a:r>
              <a:rPr lang="en-US" dirty="0" smtClean="0"/>
              <a:t>combined sum. </a:t>
            </a:r>
            <a:endParaRPr lang="en-US" b="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Summed </a:t>
            </a:r>
            <a:r>
              <a:rPr lang="en-US" dirty="0"/>
              <a:t>S</a:t>
            </a:r>
            <a:r>
              <a:rPr lang="en-US" dirty="0" smtClean="0"/>
              <a:t>hares to All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phase is broadcasting the summed shares obtained in last phase to all parties (encrypted using their public keys).</a:t>
            </a:r>
          </a:p>
          <a:p>
            <a:r>
              <a:rPr lang="en-US" dirty="0" smtClean="0"/>
              <a:t>Each party receiving all the summed shares, decrypt them and add all up to obtain the final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114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665</TotalTime>
  <Words>465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幼圆</vt:lpstr>
      <vt:lpstr>Arial</vt:lpstr>
      <vt:lpstr>Calibri</vt:lpstr>
      <vt:lpstr>Cambria Math</vt:lpstr>
      <vt:lpstr>Century Gothic</vt:lpstr>
      <vt:lpstr>Courier New</vt:lpstr>
      <vt:lpstr>Wingdings 3</vt:lpstr>
      <vt:lpstr>Wisp</vt:lpstr>
      <vt:lpstr>Secure MPC  API</vt:lpstr>
      <vt:lpstr>Client-Server </vt:lpstr>
      <vt:lpstr>Secure multiparty Addition</vt:lpstr>
      <vt:lpstr>Encryption Phase</vt:lpstr>
      <vt:lpstr>Pre-Transfer Phase</vt:lpstr>
      <vt:lpstr>Key Exchange Phase</vt:lpstr>
      <vt:lpstr>Transfer Phase </vt:lpstr>
      <vt:lpstr>Decryption Phase</vt:lpstr>
      <vt:lpstr>Broadcast Summed Shares to All Parties</vt:lpstr>
      <vt:lpstr>Server Implementation</vt:lpstr>
      <vt:lpstr>Screencast</vt:lpstr>
      <vt:lpstr>Minimum of Summed Vectors</vt:lpstr>
      <vt:lpstr>Different Approach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wenjun</dc:creator>
  <cp:lastModifiedBy>wenjun</cp:lastModifiedBy>
  <cp:revision>27</cp:revision>
  <dcterms:created xsi:type="dcterms:W3CDTF">2016-12-11T20:23:06Z</dcterms:created>
  <dcterms:modified xsi:type="dcterms:W3CDTF">2016-12-12T20:24:55Z</dcterms:modified>
</cp:coreProperties>
</file>