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978" r:id="rId2"/>
    <p:sldId id="979" r:id="rId3"/>
    <p:sldId id="981" r:id="rId4"/>
    <p:sldId id="980" r:id="rId5"/>
    <p:sldId id="982" r:id="rId6"/>
    <p:sldId id="986" r:id="rId7"/>
    <p:sldId id="987" r:id="rId8"/>
    <p:sldId id="983" r:id="rId9"/>
    <p:sldId id="989" r:id="rId10"/>
    <p:sldId id="990" r:id="rId11"/>
    <p:sldId id="984" r:id="rId12"/>
    <p:sldId id="991" r:id="rId13"/>
    <p:sldId id="993"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5E"/>
    <a:srgbClr val="D9950D"/>
    <a:srgbClr val="F5C0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21" autoAdjust="0"/>
    <p:restoredTop sz="94660"/>
  </p:normalViewPr>
  <p:slideViewPr>
    <p:cSldViewPr snapToGrid="0" showGuides="1">
      <p:cViewPr varScale="1">
        <p:scale>
          <a:sx n="86" d="100"/>
          <a:sy n="86" d="100"/>
        </p:scale>
        <p:origin x="691"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FD915BF-78AE-47FD-9F4B-FA9BE023503D}" type="datetimeFigureOut">
              <a:rPr lang="zh-CN" altLang="en-US" smtClean="0"/>
              <a:t>2021/10/19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B285C0-491D-4C21-BF6B-E40BE1782FA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FD915BF-78AE-47FD-9F4B-FA9BE023503D}" type="datetimeFigureOut">
              <a:rPr lang="zh-CN" altLang="en-US" smtClean="0"/>
              <a:t>2021/10/19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B285C0-491D-4C21-BF6B-E40BE1782FA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FD915BF-78AE-47FD-9F4B-FA9BE023503D}" type="datetimeFigureOut">
              <a:rPr lang="zh-CN" altLang="en-US" smtClean="0"/>
              <a:t>2021/10/19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B285C0-491D-4C21-BF6B-E40BE1782FA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FD915BF-78AE-47FD-9F4B-FA9BE023503D}" type="datetimeFigureOut">
              <a:rPr lang="zh-CN" altLang="en-US" smtClean="0"/>
              <a:t>2021/10/19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B285C0-491D-4C21-BF6B-E40BE1782FA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FD915BF-78AE-47FD-9F4B-FA9BE023503D}" type="datetimeFigureOut">
              <a:rPr lang="zh-CN" altLang="en-US" smtClean="0"/>
              <a:t>2021/10/19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B285C0-491D-4C21-BF6B-E40BE1782FA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FD915BF-78AE-47FD-9F4B-FA9BE023503D}" type="datetimeFigureOut">
              <a:rPr lang="zh-CN" altLang="en-US" smtClean="0"/>
              <a:t>2021/10/19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B285C0-491D-4C21-BF6B-E40BE1782FA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3FD915BF-78AE-47FD-9F4B-FA9BE023503D}" type="datetimeFigureOut">
              <a:rPr lang="zh-CN" altLang="en-US" smtClean="0"/>
              <a:t>2021/10/19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FB285C0-491D-4C21-BF6B-E40BE1782FA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FD915BF-78AE-47FD-9F4B-FA9BE023503D}" type="datetimeFigureOut">
              <a:rPr lang="zh-CN" altLang="en-US" smtClean="0"/>
              <a:t>2021/10/19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FB285C0-491D-4C21-BF6B-E40BE1782FA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FD915BF-78AE-47FD-9F4B-FA9BE023503D}" type="datetimeFigureOut">
              <a:rPr lang="zh-CN" altLang="en-US" smtClean="0"/>
              <a:t>2021/10/19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FB285C0-491D-4C21-BF6B-E40BE1782FA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FD915BF-78AE-47FD-9F4B-FA9BE023503D}" type="datetimeFigureOut">
              <a:rPr lang="zh-CN" altLang="en-US" smtClean="0"/>
              <a:t>2021/10/19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B285C0-491D-4C21-BF6B-E40BE1782FA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FD915BF-78AE-47FD-9F4B-FA9BE023503D}" type="datetimeFigureOut">
              <a:rPr lang="zh-CN" altLang="en-US" smtClean="0"/>
              <a:t>2021/10/19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B285C0-491D-4C21-BF6B-E40BE1782FA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915BF-78AE-47FD-9F4B-FA9BE023503D}" type="datetimeFigureOut">
              <a:rPr lang="zh-CN" altLang="en-US" smtClean="0"/>
              <a:t>2021/10/19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B285C0-491D-4C21-BF6B-E40BE1782FA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形状 15"/>
          <p:cNvSpPr/>
          <p:nvPr/>
        </p:nvSpPr>
        <p:spPr>
          <a:xfrm rot="5400000">
            <a:off x="2996226" y="-2996225"/>
            <a:ext cx="6199546" cy="12191999"/>
          </a:xfrm>
          <a:custGeom>
            <a:avLst/>
            <a:gdLst>
              <a:gd name="connsiteX0" fmla="*/ 0 w 6199546"/>
              <a:gd name="connsiteY0" fmla="*/ 12191999 h 12191999"/>
              <a:gd name="connsiteX1" fmla="*/ 0 w 6199546"/>
              <a:gd name="connsiteY1" fmla="*/ 0 h 12191999"/>
              <a:gd name="connsiteX2" fmla="*/ 2900886 w 6199546"/>
              <a:gd name="connsiteY2" fmla="*/ 0 h 12191999"/>
              <a:gd name="connsiteX3" fmla="*/ 6199546 w 6199546"/>
              <a:gd name="connsiteY3" fmla="*/ 12191999 h 12191999"/>
            </a:gdLst>
            <a:ahLst/>
            <a:cxnLst>
              <a:cxn ang="0">
                <a:pos x="connsiteX0" y="connsiteY0"/>
              </a:cxn>
              <a:cxn ang="0">
                <a:pos x="connsiteX1" y="connsiteY1"/>
              </a:cxn>
              <a:cxn ang="0">
                <a:pos x="connsiteX2" y="connsiteY2"/>
              </a:cxn>
              <a:cxn ang="0">
                <a:pos x="connsiteX3" y="connsiteY3"/>
              </a:cxn>
            </a:cxnLst>
            <a:rect l="l" t="t" r="r" b="b"/>
            <a:pathLst>
              <a:path w="6199546" h="12191999">
                <a:moveTo>
                  <a:pt x="0" y="12191999"/>
                </a:moveTo>
                <a:lnTo>
                  <a:pt x="0" y="0"/>
                </a:lnTo>
                <a:lnTo>
                  <a:pt x="2900886" y="0"/>
                </a:lnTo>
                <a:lnTo>
                  <a:pt x="6199546" y="12191999"/>
                </a:lnTo>
                <a:close/>
              </a:path>
            </a:pathLst>
          </a:custGeom>
          <a:solidFill>
            <a:srgbClr val="F6FA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矩形 2"/>
          <p:cNvSpPr/>
          <p:nvPr/>
        </p:nvSpPr>
        <p:spPr>
          <a:xfrm>
            <a:off x="334963" y="333375"/>
            <a:ext cx="11522075" cy="6199547"/>
          </a:xfrm>
          <a:prstGeom prst="rect">
            <a:avLst/>
          </a:prstGeom>
          <a:noFill/>
          <a:ln w="38100">
            <a:solidFill>
              <a:srgbClr val="33335E"/>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平行四边形 8"/>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12" name="组合 11"/>
          <p:cNvGrpSpPr/>
          <p:nvPr/>
        </p:nvGrpSpPr>
        <p:grpSpPr>
          <a:xfrm flipH="1" flipV="1">
            <a:off x="-93229" y="5734017"/>
            <a:ext cx="2110749" cy="1015024"/>
            <a:chOff x="1178522" y="5593172"/>
            <a:chExt cx="2110749" cy="1015024"/>
          </a:xfrm>
        </p:grpSpPr>
        <p:sp>
          <p:nvSpPr>
            <p:cNvPr id="10" name="平行四边形 9"/>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平行四边形 10"/>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17" name="平行四边形 16"/>
          <p:cNvSpPr/>
          <p:nvPr/>
        </p:nvSpPr>
        <p:spPr>
          <a:xfrm rot="20756560">
            <a:off x="10175377" y="3174139"/>
            <a:ext cx="2110749" cy="436696"/>
          </a:xfrm>
          <a:prstGeom prst="parallelogram">
            <a:avLst/>
          </a:prstGeom>
          <a:solidFill>
            <a:srgbClr val="E6EC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8" name="平行四边形 17"/>
          <p:cNvSpPr/>
          <p:nvPr/>
        </p:nvSpPr>
        <p:spPr>
          <a:xfrm rot="20756560">
            <a:off x="11139174" y="3493037"/>
            <a:ext cx="1132302"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9" name="平行四边形 18"/>
          <p:cNvSpPr/>
          <p:nvPr/>
        </p:nvSpPr>
        <p:spPr>
          <a:xfrm rot="20756560">
            <a:off x="-63870" y="2987931"/>
            <a:ext cx="570195" cy="377474"/>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 name="文本框 1"/>
          <p:cNvSpPr txBox="1"/>
          <p:nvPr/>
        </p:nvSpPr>
        <p:spPr>
          <a:xfrm>
            <a:off x="3708408" y="1725233"/>
            <a:ext cx="4773930" cy="11988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7200" b="1" i="0" u="none" strike="noStrike" kern="1200" cap="none" spc="0" normalizeH="0" baseline="0" noProof="0" dirty="0">
                <a:ln>
                  <a:noFill/>
                </a:ln>
                <a:solidFill>
                  <a:srgbClr val="F5C059"/>
                </a:solidFill>
                <a:effectLst/>
                <a:uLnTx/>
                <a:uFillTx/>
                <a:latin typeface="思源宋体 CN Medium" panose="02020500000000000000" pitchFamily="18" charset="-122"/>
                <a:ea typeface="思源宋体 CN Medium" panose="02020500000000000000" pitchFamily="18" charset="-122"/>
                <a:cs typeface="+mn-cs"/>
              </a:rPr>
              <a:t>直观计算器</a:t>
            </a:r>
            <a:endParaRPr kumimoji="0" lang="zh-CN" altLang="en-US" sz="7200" b="1" i="0" u="none" strike="noStrike" kern="1200" cap="none" spc="0" normalizeH="0" baseline="0" noProof="0" dirty="0">
              <a:ln>
                <a:noFill/>
              </a:ln>
              <a:solidFill>
                <a:srgbClr val="33335E"/>
              </a:solidFill>
              <a:effectLst/>
              <a:uLnTx/>
              <a:uFillTx/>
              <a:latin typeface="思源宋体 CN Medium" panose="02020500000000000000" pitchFamily="18" charset="-122"/>
              <a:ea typeface="思源宋体 CN Medium" panose="02020500000000000000" pitchFamily="18" charset="-122"/>
              <a:cs typeface="+mn-cs"/>
            </a:endParaRPr>
          </a:p>
        </p:txBody>
      </p:sp>
      <p:sp>
        <p:nvSpPr>
          <p:cNvPr id="4" name="文本框 3"/>
          <p:cNvSpPr txBox="1"/>
          <p:nvPr/>
        </p:nvSpPr>
        <p:spPr>
          <a:xfrm>
            <a:off x="2654388" y="3246068"/>
            <a:ext cx="6883225" cy="39878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33335E"/>
                </a:solidFill>
                <a:effectLst/>
                <a:uLnTx/>
                <a:uFillTx/>
                <a:latin typeface="思源宋体 CN Medium" panose="02020500000000000000" pitchFamily="18" charset="-122"/>
                <a:ea typeface="思源宋体 CN Medium" panose="02020500000000000000" pitchFamily="18" charset="-122"/>
                <a:cs typeface="+mn-cs"/>
              </a:rPr>
              <a:t>项目总结报告</a:t>
            </a:r>
          </a:p>
        </p:txBody>
      </p:sp>
      <p:sp>
        <p:nvSpPr>
          <p:cNvPr id="5" name="文本框 4"/>
          <p:cNvSpPr txBox="1"/>
          <p:nvPr/>
        </p:nvSpPr>
        <p:spPr>
          <a:xfrm>
            <a:off x="2096984" y="3622066"/>
            <a:ext cx="7998032" cy="368300"/>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white">
                    <a:lumMod val="50000"/>
                  </a:prstClr>
                </a:solidFill>
                <a:effectLst/>
                <a:uLnTx/>
                <a:uFillTx/>
                <a:latin typeface="等线" panose="02010600030101010101" charset="-122"/>
                <a:ea typeface="等线" panose="02010600030101010101" charset="-122"/>
                <a:cs typeface="+mn-cs"/>
              </a:rPr>
              <a:t>visual calculator</a:t>
            </a:r>
          </a:p>
        </p:txBody>
      </p:sp>
      <p:sp>
        <p:nvSpPr>
          <p:cNvPr id="7" name="矩形: 圆角 6"/>
          <p:cNvSpPr/>
          <p:nvPr/>
        </p:nvSpPr>
        <p:spPr>
          <a:xfrm>
            <a:off x="5080523" y="4388184"/>
            <a:ext cx="2030953" cy="399210"/>
          </a:xfrm>
          <a:prstGeom prst="roundRect">
            <a:avLst>
              <a:gd name="adj" fmla="val 50000"/>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rPr>
              <a:t>演讲人：李浩民</a:t>
            </a:r>
          </a:p>
        </p:txBody>
      </p:sp>
      <p:cxnSp>
        <p:nvCxnSpPr>
          <p:cNvPr id="13" name="直接连接符 12"/>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11248283" y="3912934"/>
            <a:ext cx="948405" cy="245592"/>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4690" y="2722030"/>
            <a:ext cx="811052" cy="210024"/>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772563" y="288328"/>
            <a:ext cx="2646878"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200" b="1" dirty="0">
                <a:solidFill>
                  <a:srgbClr val="33335E"/>
                </a:solidFill>
                <a:latin typeface="等线" panose="02010600030101010101" charset="-122"/>
                <a:ea typeface="等线" panose="02010600030101010101" charset="-122"/>
                <a:cs typeface="+mn-ea"/>
                <a:sym typeface="+mn-lt"/>
              </a:rPr>
              <a:t>项目功能演示</a:t>
            </a:r>
            <a:endParaRPr kumimoji="0" lang="zh-CN" altLang="en-US" sz="3200" b="1" i="0" u="none" strike="noStrike" kern="1200" cap="none" spc="0" normalizeH="0" baseline="0" noProof="0" dirty="0">
              <a:ln>
                <a:noFill/>
              </a:ln>
              <a:solidFill>
                <a:srgbClr val="33335E"/>
              </a:solidFill>
              <a:effectLst/>
              <a:uLnTx/>
              <a:uFillTx/>
              <a:latin typeface="等线" panose="02010600030101010101" charset="-122"/>
              <a:ea typeface="等线" panose="02010600030101010101" charset="-122"/>
              <a:cs typeface="+mn-ea"/>
              <a:sym typeface="+mn-lt"/>
            </a:endParaRPr>
          </a:p>
        </p:txBody>
      </p:sp>
      <p:sp>
        <p:nvSpPr>
          <p:cNvPr id="28" name="矩形 27"/>
          <p:cNvSpPr/>
          <p:nvPr/>
        </p:nvSpPr>
        <p:spPr>
          <a:xfrm>
            <a:off x="4111927" y="758436"/>
            <a:ext cx="3968144" cy="27699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white">
                    <a:lumMod val="50000"/>
                  </a:prstClr>
                </a:solidFill>
                <a:effectLst/>
                <a:uLnTx/>
                <a:uFillTx/>
                <a:latin typeface="等线" panose="02010600030101010101" charset="-122"/>
                <a:ea typeface="等线" panose="02010600030101010101" charset="-122"/>
                <a:cs typeface="+mn-cs"/>
              </a:rPr>
              <a:t>Work experience summary</a:t>
            </a:r>
          </a:p>
        </p:txBody>
      </p:sp>
      <p:sp>
        <p:nvSpPr>
          <p:cNvPr id="30" name="矩形 29"/>
          <p:cNvSpPr/>
          <p:nvPr/>
        </p:nvSpPr>
        <p:spPr>
          <a:xfrm>
            <a:off x="5825331" y="106100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7" name="矩形: 圆角 56"/>
          <p:cNvSpPr/>
          <p:nvPr/>
        </p:nvSpPr>
        <p:spPr>
          <a:xfrm>
            <a:off x="798533" y="2759265"/>
            <a:ext cx="2493554" cy="3037728"/>
          </a:xfrm>
          <a:prstGeom prst="roundRect">
            <a:avLst/>
          </a:prstGeom>
          <a:noFill/>
          <a:ln>
            <a:solidFill>
              <a:srgbClr val="3333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8" name="椭圆 57"/>
          <p:cNvSpPr/>
          <p:nvPr/>
        </p:nvSpPr>
        <p:spPr>
          <a:xfrm>
            <a:off x="1084624" y="1674821"/>
            <a:ext cx="1921372" cy="1921372"/>
          </a:xfrm>
          <a:prstGeom prst="ellipse">
            <a:avLst/>
          </a:prstGeom>
          <a:solidFill>
            <a:schemeClr val="bg1"/>
          </a:solidFill>
          <a:ln w="127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7200" b="0" i="0" u="none" strike="noStrike" kern="1200" cap="none" spc="0" normalizeH="0" baseline="0" noProof="0" dirty="0">
                <a:ln>
                  <a:noFill/>
                </a:ln>
                <a:solidFill>
                  <a:srgbClr val="33335E"/>
                </a:solidFill>
                <a:effectLst/>
                <a:uLnTx/>
                <a:uFillTx/>
                <a:latin typeface="华文新魏" panose="02010800040101010101" pitchFamily="2" charset="-122"/>
                <a:ea typeface="华文新魏" panose="02010800040101010101" pitchFamily="2" charset="-122"/>
                <a:cs typeface="+mn-cs"/>
              </a:rPr>
              <a:t>01</a:t>
            </a:r>
            <a:endParaRPr kumimoji="0" lang="zh-CN" altLang="en-US" sz="7200" b="0" i="0" u="none" strike="noStrike" kern="1200" cap="none" spc="0" normalizeH="0" baseline="0" noProof="0" dirty="0">
              <a:ln>
                <a:noFill/>
              </a:ln>
              <a:solidFill>
                <a:srgbClr val="33335E"/>
              </a:solidFill>
              <a:effectLst/>
              <a:uLnTx/>
              <a:uFillTx/>
              <a:latin typeface="华文新魏" panose="02010800040101010101" pitchFamily="2" charset="-122"/>
              <a:ea typeface="华文新魏" panose="02010800040101010101" pitchFamily="2" charset="-122"/>
              <a:cs typeface="+mn-cs"/>
            </a:endParaRPr>
          </a:p>
        </p:txBody>
      </p:sp>
      <p:sp>
        <p:nvSpPr>
          <p:cNvPr id="59" name="文本框2"/>
          <p:cNvSpPr/>
          <p:nvPr/>
        </p:nvSpPr>
        <p:spPr>
          <a:xfrm>
            <a:off x="1084624" y="3813643"/>
            <a:ext cx="1921373" cy="316369"/>
          </a:xfrm>
          <a:prstGeom prst="rect">
            <a:avLst/>
          </a:prstGeom>
        </p:spPr>
        <p:txBody>
          <a:bodyPr wrap="square">
            <a:spAutoFit/>
          </a:bodyPr>
          <a:lstStyle/>
          <a:p>
            <a:pPr marL="0" marR="0" lvl="0" indent="0" algn="ctr" defTabSz="914400" rtl="0" eaLnBrk="1" fontAlgn="auto" latinLnBrk="0" hangingPunct="1">
              <a:lnSpc>
                <a:spcPct val="150000"/>
              </a:lnSpc>
              <a:spcBef>
                <a:spcPts val="2950"/>
              </a:spcBef>
              <a:spcAft>
                <a:spcPts val="0"/>
              </a:spcAft>
              <a:buClrTx/>
              <a:buSzTx/>
              <a:buFontTx/>
              <a:buNone/>
              <a:defRPr/>
            </a:pPr>
            <a:r>
              <a:rPr lang="en-US" altLang="en-US" sz="1100" dirty="0">
                <a:solidFill>
                  <a:prstClr val="white">
                    <a:lumMod val="50000"/>
                  </a:prstClr>
                </a:solidFill>
                <a:latin typeface="思源黑体 CN Regular" panose="020B0500000000000000" pitchFamily="34" charset="-122"/>
                <a:ea typeface="思源黑体 CN Regular" panose="020B0500000000000000" pitchFamily="34" charset="-122"/>
                <a:cs typeface="+mn-ea"/>
                <a:sym typeface="+mn-lt"/>
              </a:rPr>
              <a:t>BMI</a:t>
            </a:r>
            <a:endParaRPr kumimoji="0" lang="en-US" altLang="en-US" sz="1100" b="0" i="0" u="none" strike="noStrike" kern="1200" cap="none" spc="0" normalizeH="0" baseline="0" noProof="0" dirty="0">
              <a:ln>
                <a:noFill/>
              </a:ln>
              <a:solidFill>
                <a:prstClr val="white">
                  <a:lumMod val="50000"/>
                </a:prstClr>
              </a:solidFill>
              <a:effectLst/>
              <a:uLnTx/>
              <a:uFillTx/>
              <a:latin typeface="思源黑体 CN Regular" panose="020B0500000000000000" pitchFamily="34" charset="-122"/>
              <a:ea typeface="思源黑体 CN Regular" panose="020B0500000000000000" pitchFamily="34" charset="-122"/>
              <a:cs typeface="+mn-cs"/>
              <a:sym typeface="+mn-lt"/>
            </a:endParaRPr>
          </a:p>
        </p:txBody>
      </p:sp>
      <p:sp>
        <p:nvSpPr>
          <p:cNvPr id="60" name="矩形: 圆角 59"/>
          <p:cNvSpPr/>
          <p:nvPr/>
        </p:nvSpPr>
        <p:spPr>
          <a:xfrm>
            <a:off x="3498993" y="2759265"/>
            <a:ext cx="2493554" cy="3037728"/>
          </a:xfrm>
          <a:prstGeom prst="roundRect">
            <a:avLst/>
          </a:prstGeom>
          <a:noFill/>
          <a:ln>
            <a:solidFill>
              <a:srgbClr val="F5C0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1" name="椭圆 60"/>
          <p:cNvSpPr/>
          <p:nvPr/>
        </p:nvSpPr>
        <p:spPr>
          <a:xfrm>
            <a:off x="3785084" y="1674821"/>
            <a:ext cx="1921372" cy="1921372"/>
          </a:xfrm>
          <a:prstGeom prst="ellipse">
            <a:avLst/>
          </a:prstGeom>
          <a:solidFill>
            <a:schemeClr val="bg1"/>
          </a:solidFill>
          <a:ln w="127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7200" b="0" i="0" u="none" strike="noStrike" kern="1200" cap="none" spc="0" normalizeH="0" baseline="0" noProof="0" dirty="0">
                <a:ln>
                  <a:noFill/>
                </a:ln>
                <a:solidFill>
                  <a:srgbClr val="F5C059"/>
                </a:solidFill>
                <a:effectLst/>
                <a:uLnTx/>
                <a:uFillTx/>
                <a:latin typeface="华文新魏" panose="02010800040101010101" pitchFamily="2" charset="-122"/>
                <a:ea typeface="华文新魏" panose="02010800040101010101" pitchFamily="2" charset="-122"/>
                <a:cs typeface="+mn-cs"/>
              </a:rPr>
              <a:t>02</a:t>
            </a:r>
            <a:endParaRPr kumimoji="0" lang="zh-CN" altLang="en-US" sz="7200" b="0" i="0" u="none" strike="noStrike" kern="1200" cap="none" spc="0" normalizeH="0" baseline="0" noProof="0" dirty="0">
              <a:ln>
                <a:noFill/>
              </a:ln>
              <a:solidFill>
                <a:srgbClr val="F5C059"/>
              </a:solidFill>
              <a:effectLst/>
              <a:uLnTx/>
              <a:uFillTx/>
              <a:latin typeface="华文新魏" panose="02010800040101010101" pitchFamily="2" charset="-122"/>
              <a:ea typeface="华文新魏" panose="02010800040101010101" pitchFamily="2" charset="-122"/>
              <a:cs typeface="+mn-cs"/>
            </a:endParaRPr>
          </a:p>
        </p:txBody>
      </p:sp>
      <p:sp>
        <p:nvSpPr>
          <p:cNvPr id="62" name="文本框2"/>
          <p:cNvSpPr/>
          <p:nvPr/>
        </p:nvSpPr>
        <p:spPr>
          <a:xfrm>
            <a:off x="3785084" y="3813643"/>
            <a:ext cx="1921373" cy="316369"/>
          </a:xfrm>
          <a:prstGeom prst="rect">
            <a:avLst/>
          </a:prstGeom>
        </p:spPr>
        <p:txBody>
          <a:bodyPr wrap="square">
            <a:spAutoFit/>
          </a:bodyPr>
          <a:lstStyle/>
          <a:p>
            <a:pPr marL="0" marR="0" lvl="0" indent="0" algn="ctr" defTabSz="914400" rtl="0" eaLnBrk="1" fontAlgn="auto" latinLnBrk="0" hangingPunct="1">
              <a:lnSpc>
                <a:spcPct val="150000"/>
              </a:lnSpc>
              <a:spcBef>
                <a:spcPts val="2950"/>
              </a:spcBef>
              <a:spcAft>
                <a:spcPts val="0"/>
              </a:spcAft>
              <a:buClrTx/>
              <a:buSzTx/>
              <a:buFontTx/>
              <a:buNone/>
              <a:defRPr/>
            </a:pPr>
            <a:r>
              <a:rPr kumimoji="0" lang="zh-CN" altLang="en-US" sz="1100" b="0" i="0" u="none" strike="noStrike" kern="1200" cap="none" spc="0" normalizeH="0" baseline="0" noProof="0" dirty="0">
                <a:ln>
                  <a:noFill/>
                </a:ln>
                <a:solidFill>
                  <a:prstClr val="white">
                    <a:lumMod val="50000"/>
                  </a:prstClr>
                </a:solidFill>
                <a:effectLst/>
                <a:uLnTx/>
                <a:uFillTx/>
                <a:latin typeface="思源黑体 CN Regular" panose="020B0500000000000000" pitchFamily="34" charset="-122"/>
                <a:ea typeface="思源黑体 CN Regular" panose="020B0500000000000000" pitchFamily="34" charset="-122"/>
                <a:cs typeface="+mn-ea"/>
                <a:sym typeface="+mn-lt"/>
              </a:rPr>
              <a:t>热量</a:t>
            </a:r>
            <a:endParaRPr kumimoji="0" lang="en-US" altLang="en-US" sz="1100" b="0" i="0" u="none" strike="noStrike" kern="1200" cap="none" spc="0" normalizeH="0" baseline="0" noProof="0" dirty="0">
              <a:ln>
                <a:noFill/>
              </a:ln>
              <a:solidFill>
                <a:prstClr val="white">
                  <a:lumMod val="50000"/>
                </a:prstClr>
              </a:solidFill>
              <a:effectLst/>
              <a:uLnTx/>
              <a:uFillTx/>
              <a:latin typeface="思源黑体 CN Regular" panose="020B0500000000000000" pitchFamily="34" charset="-122"/>
              <a:ea typeface="思源黑体 CN Regular" panose="020B0500000000000000" pitchFamily="34" charset="-122"/>
              <a:cs typeface="+mn-cs"/>
              <a:sym typeface="+mn-lt"/>
            </a:endParaRPr>
          </a:p>
        </p:txBody>
      </p:sp>
      <p:sp>
        <p:nvSpPr>
          <p:cNvPr id="63" name="矩形: 圆角 62"/>
          <p:cNvSpPr/>
          <p:nvPr/>
        </p:nvSpPr>
        <p:spPr>
          <a:xfrm>
            <a:off x="6199452" y="2759265"/>
            <a:ext cx="2493554" cy="3037728"/>
          </a:xfrm>
          <a:prstGeom prst="roundRect">
            <a:avLst/>
          </a:prstGeom>
          <a:noFill/>
          <a:ln>
            <a:solidFill>
              <a:srgbClr val="3333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4" name="椭圆 63"/>
          <p:cNvSpPr/>
          <p:nvPr/>
        </p:nvSpPr>
        <p:spPr>
          <a:xfrm>
            <a:off x="6485544" y="1674821"/>
            <a:ext cx="1921372" cy="1921372"/>
          </a:xfrm>
          <a:prstGeom prst="ellipse">
            <a:avLst/>
          </a:prstGeom>
          <a:solidFill>
            <a:schemeClr val="bg1"/>
          </a:solidFill>
          <a:ln w="127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7200" b="0" i="0" u="none" strike="noStrike" kern="1200" cap="none" spc="0" normalizeH="0" baseline="0" noProof="0" dirty="0">
                <a:ln>
                  <a:noFill/>
                </a:ln>
                <a:solidFill>
                  <a:srgbClr val="33335E"/>
                </a:solidFill>
                <a:effectLst/>
                <a:uLnTx/>
                <a:uFillTx/>
                <a:latin typeface="华文新魏" panose="02010800040101010101" pitchFamily="2" charset="-122"/>
                <a:ea typeface="华文新魏" panose="02010800040101010101" pitchFamily="2" charset="-122"/>
                <a:cs typeface="+mn-cs"/>
              </a:rPr>
              <a:t>03</a:t>
            </a:r>
            <a:endParaRPr kumimoji="0" lang="zh-CN" altLang="en-US" sz="7200" b="0" i="0" u="none" strike="noStrike" kern="1200" cap="none" spc="0" normalizeH="0" baseline="0" noProof="0" dirty="0">
              <a:ln>
                <a:noFill/>
              </a:ln>
              <a:solidFill>
                <a:srgbClr val="33335E"/>
              </a:solidFill>
              <a:effectLst/>
              <a:uLnTx/>
              <a:uFillTx/>
              <a:latin typeface="华文新魏" panose="02010800040101010101" pitchFamily="2" charset="-122"/>
              <a:ea typeface="华文新魏" panose="02010800040101010101" pitchFamily="2" charset="-122"/>
              <a:cs typeface="+mn-cs"/>
            </a:endParaRPr>
          </a:p>
        </p:txBody>
      </p:sp>
      <p:sp>
        <p:nvSpPr>
          <p:cNvPr id="65" name="文本框2"/>
          <p:cNvSpPr/>
          <p:nvPr/>
        </p:nvSpPr>
        <p:spPr>
          <a:xfrm>
            <a:off x="6485544" y="3813643"/>
            <a:ext cx="1921373" cy="316369"/>
          </a:xfrm>
          <a:prstGeom prst="rect">
            <a:avLst/>
          </a:prstGeom>
        </p:spPr>
        <p:txBody>
          <a:bodyPr wrap="square">
            <a:spAutoFit/>
          </a:bodyPr>
          <a:lstStyle/>
          <a:p>
            <a:pPr marL="0" marR="0" lvl="0" indent="0" algn="ctr" defTabSz="914400" rtl="0" eaLnBrk="1" fontAlgn="auto" latinLnBrk="0" hangingPunct="1">
              <a:lnSpc>
                <a:spcPct val="150000"/>
              </a:lnSpc>
              <a:spcBef>
                <a:spcPts val="2950"/>
              </a:spcBef>
              <a:spcAft>
                <a:spcPts val="0"/>
              </a:spcAft>
              <a:buClrTx/>
              <a:buSzTx/>
              <a:buFontTx/>
              <a:buNone/>
              <a:defRPr/>
            </a:pPr>
            <a:r>
              <a:rPr lang="zh-CN" altLang="en-US" sz="1100" dirty="0">
                <a:solidFill>
                  <a:prstClr val="white">
                    <a:lumMod val="50000"/>
                  </a:prstClr>
                </a:solidFill>
                <a:latin typeface="思源黑体 CN Regular" panose="020B0500000000000000" pitchFamily="34" charset="-122"/>
                <a:ea typeface="思源黑体 CN Regular" panose="020B0500000000000000" pitchFamily="34" charset="-122"/>
                <a:cs typeface="+mn-ea"/>
                <a:sym typeface="+mn-lt"/>
              </a:rPr>
              <a:t>运动</a:t>
            </a:r>
            <a:endParaRPr kumimoji="0" lang="en-US" altLang="en-US" sz="1100" b="0" i="0" u="none" strike="noStrike" kern="1200" cap="none" spc="0" normalizeH="0" baseline="0" noProof="0" dirty="0">
              <a:ln>
                <a:noFill/>
              </a:ln>
              <a:solidFill>
                <a:prstClr val="white">
                  <a:lumMod val="50000"/>
                </a:prstClr>
              </a:solidFill>
              <a:effectLst/>
              <a:uLnTx/>
              <a:uFillTx/>
              <a:latin typeface="思源黑体 CN Regular" panose="020B0500000000000000" pitchFamily="34" charset="-122"/>
              <a:ea typeface="思源黑体 CN Regular" panose="020B0500000000000000" pitchFamily="34" charset="-122"/>
              <a:cs typeface="+mn-cs"/>
              <a:sym typeface="+mn-lt"/>
            </a:endParaRPr>
          </a:p>
        </p:txBody>
      </p:sp>
      <p:sp>
        <p:nvSpPr>
          <p:cNvPr id="66" name="矩形: 圆角 65"/>
          <p:cNvSpPr/>
          <p:nvPr/>
        </p:nvSpPr>
        <p:spPr>
          <a:xfrm>
            <a:off x="8899912" y="2759265"/>
            <a:ext cx="2493554" cy="3037728"/>
          </a:xfrm>
          <a:prstGeom prst="roundRect">
            <a:avLst/>
          </a:prstGeom>
          <a:noFill/>
          <a:ln>
            <a:solidFill>
              <a:srgbClr val="F5C0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7" name="椭圆 66"/>
          <p:cNvSpPr/>
          <p:nvPr/>
        </p:nvSpPr>
        <p:spPr>
          <a:xfrm>
            <a:off x="9186003" y="1674821"/>
            <a:ext cx="1921372" cy="1921372"/>
          </a:xfrm>
          <a:prstGeom prst="ellipse">
            <a:avLst/>
          </a:prstGeom>
          <a:solidFill>
            <a:schemeClr val="bg1"/>
          </a:solidFill>
          <a:ln w="127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7200" b="0" i="0" u="none" strike="noStrike" kern="1200" cap="none" spc="0" normalizeH="0" baseline="0" noProof="0" dirty="0">
                <a:ln>
                  <a:noFill/>
                </a:ln>
                <a:solidFill>
                  <a:srgbClr val="F5C059"/>
                </a:solidFill>
                <a:effectLst/>
                <a:uLnTx/>
                <a:uFillTx/>
                <a:latin typeface="华文新魏" panose="02010800040101010101" pitchFamily="2" charset="-122"/>
                <a:ea typeface="华文新魏" panose="02010800040101010101" pitchFamily="2" charset="-122"/>
                <a:cs typeface="+mn-cs"/>
              </a:rPr>
              <a:t>04</a:t>
            </a:r>
            <a:endParaRPr kumimoji="0" lang="zh-CN" altLang="en-US" sz="7200" b="0" i="0" u="none" strike="noStrike" kern="1200" cap="none" spc="0" normalizeH="0" baseline="0" noProof="0" dirty="0">
              <a:ln>
                <a:noFill/>
              </a:ln>
              <a:solidFill>
                <a:srgbClr val="F5C059"/>
              </a:solidFill>
              <a:effectLst/>
              <a:uLnTx/>
              <a:uFillTx/>
              <a:latin typeface="华文新魏" panose="02010800040101010101" pitchFamily="2" charset="-122"/>
              <a:ea typeface="华文新魏" panose="02010800040101010101" pitchFamily="2" charset="-122"/>
              <a:cs typeface="+mn-cs"/>
            </a:endParaRPr>
          </a:p>
        </p:txBody>
      </p:sp>
      <p:sp>
        <p:nvSpPr>
          <p:cNvPr id="68" name="文本框2"/>
          <p:cNvSpPr/>
          <p:nvPr/>
        </p:nvSpPr>
        <p:spPr>
          <a:xfrm>
            <a:off x="9186003" y="3813643"/>
            <a:ext cx="1921373" cy="316369"/>
          </a:xfrm>
          <a:prstGeom prst="rect">
            <a:avLst/>
          </a:prstGeom>
        </p:spPr>
        <p:txBody>
          <a:bodyPr wrap="square">
            <a:spAutoFit/>
          </a:bodyPr>
          <a:lstStyle/>
          <a:p>
            <a:pPr marL="0" marR="0" lvl="0" indent="0" algn="ctr" defTabSz="914400" rtl="0" eaLnBrk="1" fontAlgn="auto" latinLnBrk="0" hangingPunct="1">
              <a:lnSpc>
                <a:spcPct val="150000"/>
              </a:lnSpc>
              <a:spcBef>
                <a:spcPts val="2950"/>
              </a:spcBef>
              <a:spcAft>
                <a:spcPts val="0"/>
              </a:spcAft>
              <a:buClrTx/>
              <a:buSzTx/>
              <a:buFontTx/>
              <a:buNone/>
              <a:defRPr/>
            </a:pPr>
            <a:r>
              <a:rPr lang="zh-CN" altLang="en-US" sz="1100" dirty="0">
                <a:solidFill>
                  <a:prstClr val="white">
                    <a:lumMod val="50000"/>
                  </a:prstClr>
                </a:solidFill>
                <a:latin typeface="思源黑体 CN Regular" panose="020B0500000000000000" pitchFamily="34" charset="-122"/>
                <a:ea typeface="思源黑体 CN Regular" panose="020B0500000000000000" pitchFamily="34" charset="-122"/>
                <a:cs typeface="+mn-ea"/>
                <a:sym typeface="+mn-lt"/>
              </a:rPr>
              <a:t>视频</a:t>
            </a:r>
            <a:endParaRPr kumimoji="0" lang="en-US" altLang="en-US" sz="1100" b="0" i="0" u="none" strike="noStrike" kern="1200" cap="none" spc="0" normalizeH="0" baseline="0" noProof="0" dirty="0">
              <a:ln>
                <a:noFill/>
              </a:ln>
              <a:solidFill>
                <a:prstClr val="white">
                  <a:lumMod val="50000"/>
                </a:prstClr>
              </a:solidFill>
              <a:effectLst/>
              <a:uLnTx/>
              <a:uFillTx/>
              <a:latin typeface="思源黑体 CN Regular" panose="020B0500000000000000" pitchFamily="34" charset="-122"/>
              <a:ea typeface="思源黑体 CN Regular" panose="020B0500000000000000" pitchFamily="34" charset="-122"/>
              <a:cs typeface="+mn-cs"/>
              <a:sym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963" y="333375"/>
            <a:ext cx="11522075" cy="6199547"/>
          </a:xfrm>
          <a:prstGeom prst="rect">
            <a:avLst/>
          </a:prstGeom>
          <a:noFill/>
          <a:ln w="38100">
            <a:solidFill>
              <a:srgbClr val="33335E"/>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平行四边形 8"/>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12" name="组合 11"/>
          <p:cNvGrpSpPr/>
          <p:nvPr/>
        </p:nvGrpSpPr>
        <p:grpSpPr>
          <a:xfrm flipH="1" flipV="1">
            <a:off x="-93229" y="5734017"/>
            <a:ext cx="2110749" cy="1015024"/>
            <a:chOff x="1178522" y="5593172"/>
            <a:chExt cx="2110749" cy="1015024"/>
          </a:xfrm>
        </p:grpSpPr>
        <p:sp>
          <p:nvSpPr>
            <p:cNvPr id="10" name="平行四边形 9"/>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平行四边形 10"/>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17" name="平行四边形 16"/>
          <p:cNvSpPr/>
          <p:nvPr/>
        </p:nvSpPr>
        <p:spPr>
          <a:xfrm rot="20756560">
            <a:off x="10175377" y="3174139"/>
            <a:ext cx="2110749" cy="436696"/>
          </a:xfrm>
          <a:prstGeom prst="parallelogram">
            <a:avLst/>
          </a:prstGeom>
          <a:solidFill>
            <a:srgbClr val="E6EC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8" name="平行四边形 17"/>
          <p:cNvSpPr/>
          <p:nvPr/>
        </p:nvSpPr>
        <p:spPr>
          <a:xfrm rot="20756560">
            <a:off x="11139174" y="3493037"/>
            <a:ext cx="1132302"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9" name="平行四边形 18"/>
          <p:cNvSpPr/>
          <p:nvPr/>
        </p:nvSpPr>
        <p:spPr>
          <a:xfrm rot="20756560">
            <a:off x="-63870" y="2987931"/>
            <a:ext cx="570195" cy="377474"/>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13" name="直接连接符 12"/>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11248283" y="3912934"/>
            <a:ext cx="948405" cy="245592"/>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4690" y="2722030"/>
            <a:ext cx="811052" cy="210024"/>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4400194" y="1847700"/>
            <a:ext cx="3391612" cy="1015663"/>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dirty="0">
                <a:ln w="0"/>
                <a:solidFill>
                  <a:prstClr val="black">
                    <a:lumMod val="75000"/>
                    <a:lumOff val="25000"/>
                  </a:prstClr>
                </a:solidFill>
                <a:effectLst>
                  <a:outerShdw blurRad="38100" dist="19050" dir="2700000" algn="tl" rotWithShape="0">
                    <a:prstClr val="black">
                      <a:alpha val="40000"/>
                    </a:prstClr>
                  </a:outerShdw>
                </a:effectLst>
                <a:uLnTx/>
                <a:uFillTx/>
                <a:latin typeface="等线" panose="02010600030101010101" charset="-122"/>
                <a:ea typeface="等线" panose="02010600030101010101" charset="-122"/>
                <a:cs typeface="+mn-cs"/>
              </a:rPr>
              <a:t>RART 04</a:t>
            </a:r>
          </a:p>
        </p:txBody>
      </p:sp>
      <p:cxnSp>
        <p:nvCxnSpPr>
          <p:cNvPr id="32" name="直接连接符 31"/>
          <p:cNvCxnSpPr/>
          <p:nvPr/>
        </p:nvCxnSpPr>
        <p:spPr>
          <a:xfrm>
            <a:off x="3198744" y="2863363"/>
            <a:ext cx="5794513"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3152154" y="2955696"/>
            <a:ext cx="5887691" cy="92333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5400" b="1" dirty="0">
                <a:solidFill>
                  <a:prstClr val="black">
                    <a:lumMod val="75000"/>
                    <a:lumOff val="25000"/>
                  </a:prstClr>
                </a:solidFill>
                <a:latin typeface="等线" panose="02010600030101010101" charset="-122"/>
                <a:ea typeface="等线" panose="02010600030101010101" charset="-122"/>
                <a:cs typeface="+mn-ea"/>
                <a:sym typeface="+mn-lt"/>
              </a:rPr>
              <a:t>总结</a:t>
            </a:r>
            <a:endParaRPr kumimoji="0" lang="zh-CN" altLang="en-US" sz="5400" b="1" i="0" u="none" strike="noStrike" kern="1200" cap="none" spc="0" normalizeH="0" baseline="0" noProof="0" dirty="0">
              <a:ln>
                <a:noFill/>
              </a:ln>
              <a:solidFill>
                <a:prstClr val="black">
                  <a:lumMod val="75000"/>
                  <a:lumOff val="25000"/>
                </a:prstClr>
              </a:solidFill>
              <a:effectLst/>
              <a:uLnTx/>
              <a:uFillTx/>
              <a:latin typeface="等线" panose="02010600030101010101" charset="-122"/>
              <a:ea typeface="等线" panose="02010600030101010101" charset="-122"/>
              <a:cs typeface="+mn-ea"/>
              <a:sym typeface="+mn-lt"/>
            </a:endParaRPr>
          </a:p>
        </p:txBody>
      </p:sp>
      <p:cxnSp>
        <p:nvCxnSpPr>
          <p:cNvPr id="36" name="直接连接符 35"/>
          <p:cNvCxnSpPr/>
          <p:nvPr/>
        </p:nvCxnSpPr>
        <p:spPr>
          <a:xfrm>
            <a:off x="3198744" y="3986484"/>
            <a:ext cx="5794513"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2651055" y="4093943"/>
            <a:ext cx="6889891" cy="618183"/>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white">
                    <a:lumMod val="50000"/>
                  </a:prstClr>
                </a:solidFill>
                <a:effectLst/>
                <a:uLnTx/>
                <a:uFillTx/>
                <a:latin typeface="等线" panose="02010600030101010101" charset="-122"/>
                <a:ea typeface="等线" panose="02010600030101010101" charset="-122"/>
                <a:cs typeface="+mn-cs"/>
              </a:rPr>
              <a:t>There are many variations of passages of Lorem Ipsum available, but the  majority have suffered alteration some form, by injected </a:t>
            </a:r>
            <a:r>
              <a:rPr kumimoji="0" lang="en-US" altLang="zh-CN" sz="1200" b="0" i="0" u="none" strike="noStrike" kern="1200" cap="none" spc="0" normalizeH="0" baseline="0" noProof="0" dirty="0" err="1">
                <a:ln>
                  <a:noFill/>
                </a:ln>
                <a:solidFill>
                  <a:prstClr val="white">
                    <a:lumMod val="50000"/>
                  </a:prstClr>
                </a:solidFill>
                <a:effectLst/>
                <a:uLnTx/>
                <a:uFillTx/>
                <a:latin typeface="等线" panose="02010600030101010101" charset="-122"/>
                <a:ea typeface="等线" panose="02010600030101010101" charset="-122"/>
                <a:cs typeface="+mn-cs"/>
              </a:rPr>
              <a:t>humour</a:t>
            </a:r>
            <a:r>
              <a:rPr kumimoji="0" lang="en-US" altLang="zh-CN" sz="1200" b="0" i="0" u="none" strike="noStrike" kern="1200" cap="none" spc="0" normalizeH="0" baseline="0" noProof="0" dirty="0">
                <a:ln>
                  <a:noFill/>
                </a:ln>
                <a:solidFill>
                  <a:prstClr val="white">
                    <a:lumMod val="50000"/>
                  </a:prstClr>
                </a:solidFill>
                <a:effectLst/>
                <a:uLnTx/>
                <a:uFillTx/>
                <a:latin typeface="等线" panose="02010600030101010101" charset="-122"/>
                <a:ea typeface="等线" panose="02010600030101010101" charset="-122"/>
                <a:cs typeface="+mn-cs"/>
              </a:rPr>
              <a:t>, or </a:t>
            </a:r>
            <a:r>
              <a:rPr kumimoji="0" lang="en-US" altLang="zh-CN" sz="1200" b="0" i="0" u="none" strike="noStrike" kern="1200" cap="none" spc="0" normalizeH="0" baseline="0" noProof="0" dirty="0" err="1">
                <a:ln>
                  <a:noFill/>
                </a:ln>
                <a:solidFill>
                  <a:prstClr val="white">
                    <a:lumMod val="50000"/>
                  </a:prstClr>
                </a:solidFill>
                <a:effectLst/>
                <a:uLnTx/>
                <a:uFillTx/>
                <a:latin typeface="等线" panose="02010600030101010101" charset="-122"/>
                <a:ea typeface="等线" panose="02010600030101010101" charset="-122"/>
                <a:cs typeface="+mn-cs"/>
              </a:rPr>
              <a:t>randomThere</a:t>
            </a:r>
            <a:r>
              <a:rPr kumimoji="0" lang="en-US" altLang="zh-CN" sz="1200" b="0" i="0" u="none" strike="noStrike" kern="1200" cap="none" spc="0" normalizeH="0" baseline="0" noProof="0" dirty="0">
                <a:ln>
                  <a:noFill/>
                </a:ln>
                <a:solidFill>
                  <a:prstClr val="white">
                    <a:lumMod val="50000"/>
                  </a:prstClr>
                </a:solidFill>
                <a:effectLst/>
                <a:uLnTx/>
                <a:uFillTx/>
                <a:latin typeface="等线" panose="02010600030101010101" charset="-122"/>
                <a:ea typeface="等线" panose="02010600030101010101" charset="-122"/>
                <a:cs typeface="+mn-cs"/>
              </a:rPr>
              <a:t> are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5182930" y="270573"/>
            <a:ext cx="1826141"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33335E"/>
                </a:solidFill>
                <a:effectLst/>
                <a:uLnTx/>
                <a:uFillTx/>
                <a:latin typeface="等线" panose="02010600030101010101" charset="-122"/>
                <a:ea typeface="等线" panose="02010600030101010101" charset="-122"/>
                <a:cs typeface="+mn-ea"/>
                <a:sym typeface="+mn-lt"/>
              </a:rPr>
              <a:t>优化方向</a:t>
            </a:r>
          </a:p>
        </p:txBody>
      </p:sp>
      <p:sp>
        <p:nvSpPr>
          <p:cNvPr id="28" name="矩形 27"/>
          <p:cNvSpPr/>
          <p:nvPr/>
        </p:nvSpPr>
        <p:spPr>
          <a:xfrm>
            <a:off x="4111927" y="758436"/>
            <a:ext cx="3968144" cy="27699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white">
                    <a:lumMod val="50000"/>
                  </a:prstClr>
                </a:solidFill>
                <a:effectLst/>
                <a:uLnTx/>
                <a:uFillTx/>
                <a:latin typeface="等线" panose="02010600030101010101" charset="-122"/>
                <a:ea typeface="等线" panose="02010600030101010101" charset="-122"/>
                <a:cs typeface="+mn-cs"/>
              </a:rPr>
              <a:t>Future work planning</a:t>
            </a:r>
          </a:p>
        </p:txBody>
      </p:sp>
      <p:sp>
        <p:nvSpPr>
          <p:cNvPr id="30" name="矩形 29"/>
          <p:cNvSpPr/>
          <p:nvPr/>
        </p:nvSpPr>
        <p:spPr>
          <a:xfrm>
            <a:off x="5825331" y="106100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 name="Freeform 7"/>
          <p:cNvSpPr/>
          <p:nvPr/>
        </p:nvSpPr>
        <p:spPr bwMode="auto">
          <a:xfrm>
            <a:off x="5509510" y="1765385"/>
            <a:ext cx="1170173" cy="4480456"/>
          </a:xfrm>
          <a:custGeom>
            <a:avLst/>
            <a:gdLst>
              <a:gd name="T0" fmla="*/ 0 w 777"/>
              <a:gd name="T1" fmla="*/ 2974 h 2974"/>
              <a:gd name="T2" fmla="*/ 507 w 777"/>
              <a:gd name="T3" fmla="*/ 2467 h 2974"/>
              <a:gd name="T4" fmla="*/ 388 w 777"/>
              <a:gd name="T5" fmla="*/ 2138 h 2974"/>
              <a:gd name="T6" fmla="*/ 277 w 777"/>
              <a:gd name="T7" fmla="*/ 1818 h 2974"/>
              <a:gd name="T8" fmla="*/ 398 w 777"/>
              <a:gd name="T9" fmla="*/ 1488 h 2974"/>
              <a:gd name="T10" fmla="*/ 507 w 777"/>
              <a:gd name="T11" fmla="*/ 1171 h 2974"/>
              <a:gd name="T12" fmla="*/ 390 w 777"/>
              <a:gd name="T13" fmla="*/ 844 h 2974"/>
              <a:gd name="T14" fmla="*/ 267 w 777"/>
              <a:gd name="T15" fmla="*/ 511 h 2974"/>
              <a:gd name="T16" fmla="*/ 777 w 777"/>
              <a:gd name="T17" fmla="*/ 0 h 2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7" h="2974">
                <a:moveTo>
                  <a:pt x="0" y="2974"/>
                </a:moveTo>
                <a:cubicBezTo>
                  <a:pt x="280" y="2974"/>
                  <a:pt x="507" y="2747"/>
                  <a:pt x="507" y="2467"/>
                </a:cubicBezTo>
                <a:cubicBezTo>
                  <a:pt x="507" y="2342"/>
                  <a:pt x="459" y="2227"/>
                  <a:pt x="388" y="2138"/>
                </a:cubicBezTo>
                <a:cubicBezTo>
                  <a:pt x="317" y="2049"/>
                  <a:pt x="277" y="1939"/>
                  <a:pt x="277" y="1818"/>
                </a:cubicBezTo>
                <a:cubicBezTo>
                  <a:pt x="277" y="1692"/>
                  <a:pt x="326" y="1577"/>
                  <a:pt x="398" y="1488"/>
                </a:cubicBezTo>
                <a:cubicBezTo>
                  <a:pt x="469" y="1400"/>
                  <a:pt x="507" y="1290"/>
                  <a:pt x="507" y="1171"/>
                </a:cubicBezTo>
                <a:cubicBezTo>
                  <a:pt x="507" y="1047"/>
                  <a:pt x="465" y="933"/>
                  <a:pt x="390" y="844"/>
                </a:cubicBezTo>
                <a:cubicBezTo>
                  <a:pt x="315" y="754"/>
                  <a:pt x="267" y="638"/>
                  <a:pt x="267" y="511"/>
                </a:cubicBezTo>
                <a:cubicBezTo>
                  <a:pt x="267" y="229"/>
                  <a:pt x="496" y="0"/>
                  <a:pt x="777" y="0"/>
                </a:cubicBezTo>
              </a:path>
            </a:pathLst>
          </a:custGeom>
          <a:noFill/>
          <a:ln w="12700" cap="flat">
            <a:solidFill>
              <a:srgbClr val="33335E"/>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旧字形 ExtraLight" panose="020B0200000000000000" pitchFamily="34" charset="-128"/>
              <a:ea typeface="思源黑体旧字形 ExtraLight" panose="020B0200000000000000" pitchFamily="34" charset="-128"/>
              <a:cs typeface="+mn-cs"/>
              <a:sym typeface="思源黑体旧字形 ExtraLight" panose="020B0200000000000000" pitchFamily="34" charset="-128"/>
            </a:endParaRPr>
          </a:p>
        </p:txBody>
      </p:sp>
      <p:sp>
        <p:nvSpPr>
          <p:cNvPr id="9" name="Oval 12"/>
          <p:cNvSpPr>
            <a:spLocks noChangeArrowheads="1"/>
          </p:cNvSpPr>
          <p:nvPr/>
        </p:nvSpPr>
        <p:spPr bwMode="auto">
          <a:xfrm>
            <a:off x="5851315" y="2238556"/>
            <a:ext cx="163888" cy="164526"/>
          </a:xfrm>
          <a:prstGeom prst="ellipse">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sym typeface="思源黑体旧字形 ExtraLight" panose="020B0200000000000000" pitchFamily="34" charset="-128"/>
            </a:endParaRPr>
          </a:p>
        </p:txBody>
      </p:sp>
      <p:sp>
        <p:nvSpPr>
          <p:cNvPr id="10" name="Oval 13"/>
          <p:cNvSpPr>
            <a:spLocks noChangeArrowheads="1"/>
          </p:cNvSpPr>
          <p:nvPr/>
        </p:nvSpPr>
        <p:spPr bwMode="auto">
          <a:xfrm>
            <a:off x="6218628" y="3460383"/>
            <a:ext cx="164526" cy="163888"/>
          </a:xfrm>
          <a:prstGeom prst="ellipse">
            <a:avLst/>
          </a:prstGeom>
          <a:solidFill>
            <a:srgbClr val="33335E"/>
          </a:solidFill>
          <a:ln w="12700" cap="flat">
            <a:no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旧字形 ExtraLight" panose="020B0200000000000000" pitchFamily="34" charset="-128"/>
              <a:ea typeface="思源黑体旧字形 ExtraLight" panose="020B0200000000000000" pitchFamily="34" charset="-128"/>
              <a:cs typeface="+mn-cs"/>
              <a:sym typeface="思源黑体旧字形 ExtraLight" panose="020B0200000000000000" pitchFamily="34" charset="-128"/>
            </a:endParaRPr>
          </a:p>
        </p:txBody>
      </p:sp>
      <p:sp>
        <p:nvSpPr>
          <p:cNvPr id="11" name="Oval 14"/>
          <p:cNvSpPr>
            <a:spLocks noChangeArrowheads="1"/>
          </p:cNvSpPr>
          <p:nvPr/>
        </p:nvSpPr>
        <p:spPr bwMode="auto">
          <a:xfrm>
            <a:off x="5842387" y="4382492"/>
            <a:ext cx="163888" cy="163888"/>
          </a:xfrm>
          <a:prstGeom prst="ellipse">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sym typeface="思源黑体旧字形 ExtraLight" panose="020B0200000000000000" pitchFamily="34" charset="-128"/>
            </a:endParaRPr>
          </a:p>
        </p:txBody>
      </p:sp>
      <p:sp>
        <p:nvSpPr>
          <p:cNvPr id="12" name="Oval 15"/>
          <p:cNvSpPr>
            <a:spLocks noChangeArrowheads="1"/>
          </p:cNvSpPr>
          <p:nvPr/>
        </p:nvSpPr>
        <p:spPr bwMode="auto">
          <a:xfrm>
            <a:off x="6173352" y="5673190"/>
            <a:ext cx="164526" cy="163888"/>
          </a:xfrm>
          <a:prstGeom prst="ellipse">
            <a:avLst/>
          </a:prstGeom>
          <a:solidFill>
            <a:srgbClr val="33335E"/>
          </a:solidFill>
          <a:ln w="12700" cap="flat">
            <a:no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旧字形 ExtraLight" panose="020B0200000000000000" pitchFamily="34" charset="-128"/>
              <a:ea typeface="思源黑体旧字形 ExtraLight" panose="020B0200000000000000" pitchFamily="34" charset="-128"/>
              <a:cs typeface="+mn-cs"/>
              <a:sym typeface="思源黑体旧字形 ExtraLight" panose="020B0200000000000000" pitchFamily="34" charset="-128"/>
            </a:endParaRPr>
          </a:p>
        </p:txBody>
      </p:sp>
      <p:sp>
        <p:nvSpPr>
          <p:cNvPr id="13" name="Line 16"/>
          <p:cNvSpPr>
            <a:spLocks noChangeShapeType="1"/>
          </p:cNvSpPr>
          <p:nvPr/>
        </p:nvSpPr>
        <p:spPr bwMode="auto">
          <a:xfrm flipH="1">
            <a:off x="4822710" y="2321457"/>
            <a:ext cx="1028605" cy="0"/>
          </a:xfrm>
          <a:prstGeom prst="line">
            <a:avLst/>
          </a:prstGeom>
          <a:noFill/>
          <a:ln w="12700" cap="flat">
            <a:solidFill>
              <a:srgbClr val="33335E"/>
            </a:solidFill>
            <a:prstDash val="solid"/>
            <a:miter lim="800000"/>
            <a:headEnd type="none" w="med" len="med"/>
            <a:tailEnd type="oval"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旧字形 ExtraLight" panose="020B0200000000000000" pitchFamily="34" charset="-128"/>
              <a:ea typeface="思源黑体旧字形 ExtraLight" panose="020B0200000000000000" pitchFamily="34" charset="-128"/>
              <a:cs typeface="+mn-cs"/>
              <a:sym typeface="思源黑体旧字形 ExtraLight" panose="020B0200000000000000" pitchFamily="34" charset="-128"/>
            </a:endParaRPr>
          </a:p>
        </p:txBody>
      </p:sp>
      <p:sp>
        <p:nvSpPr>
          <p:cNvPr id="14" name="Line 17"/>
          <p:cNvSpPr>
            <a:spLocks noChangeShapeType="1"/>
          </p:cNvSpPr>
          <p:nvPr/>
        </p:nvSpPr>
        <p:spPr bwMode="auto">
          <a:xfrm flipH="1">
            <a:off x="6383154" y="3541370"/>
            <a:ext cx="1028605" cy="0"/>
          </a:xfrm>
          <a:prstGeom prst="line">
            <a:avLst/>
          </a:prstGeom>
          <a:noFill/>
          <a:ln w="12700" cap="flat">
            <a:solidFill>
              <a:srgbClr val="33335E"/>
            </a:solidFill>
            <a:prstDash val="solid"/>
            <a:miter lim="800000"/>
            <a:headEnd type="oval"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旧字形 ExtraLight" panose="020B0200000000000000" pitchFamily="34" charset="-128"/>
              <a:ea typeface="思源黑体旧字形 ExtraLight" panose="020B0200000000000000" pitchFamily="34" charset="-128"/>
              <a:cs typeface="+mn-cs"/>
              <a:sym typeface="思源黑体旧字形 ExtraLight" panose="020B0200000000000000" pitchFamily="34" charset="-128"/>
            </a:endParaRPr>
          </a:p>
        </p:txBody>
      </p:sp>
      <p:sp>
        <p:nvSpPr>
          <p:cNvPr id="15" name="Line 18"/>
          <p:cNvSpPr>
            <a:spLocks noChangeShapeType="1"/>
          </p:cNvSpPr>
          <p:nvPr/>
        </p:nvSpPr>
        <p:spPr bwMode="auto">
          <a:xfrm flipH="1">
            <a:off x="4385888" y="4464755"/>
            <a:ext cx="1457775" cy="0"/>
          </a:xfrm>
          <a:prstGeom prst="line">
            <a:avLst/>
          </a:prstGeom>
          <a:noFill/>
          <a:ln w="12700" cap="flat">
            <a:solidFill>
              <a:srgbClr val="33335E"/>
            </a:solidFill>
            <a:prstDash val="solid"/>
            <a:miter lim="800000"/>
            <a:headEnd type="none" w="med" len="med"/>
            <a:tailEnd type="oval"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旧字形 ExtraLight" panose="020B0200000000000000" pitchFamily="34" charset="-128"/>
              <a:ea typeface="思源黑体旧字形 ExtraLight" panose="020B0200000000000000" pitchFamily="34" charset="-128"/>
              <a:cs typeface="+mn-cs"/>
              <a:sym typeface="思源黑体旧字形 ExtraLight" panose="020B0200000000000000" pitchFamily="34" charset="-128"/>
            </a:endParaRPr>
          </a:p>
        </p:txBody>
      </p:sp>
      <p:sp>
        <p:nvSpPr>
          <p:cNvPr id="16" name="Line 19"/>
          <p:cNvSpPr>
            <a:spLocks noChangeShapeType="1"/>
          </p:cNvSpPr>
          <p:nvPr/>
        </p:nvSpPr>
        <p:spPr bwMode="auto">
          <a:xfrm flipH="1">
            <a:off x="6335965" y="5756091"/>
            <a:ext cx="1027329" cy="0"/>
          </a:xfrm>
          <a:prstGeom prst="line">
            <a:avLst/>
          </a:prstGeom>
          <a:noFill/>
          <a:ln w="12700" cap="flat">
            <a:solidFill>
              <a:srgbClr val="33335E"/>
            </a:solidFill>
            <a:prstDash val="solid"/>
            <a:miter lim="800000"/>
            <a:headEnd type="oval"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旧字形 ExtraLight" panose="020B0200000000000000" pitchFamily="34" charset="-128"/>
              <a:ea typeface="思源黑体旧字形 ExtraLight" panose="020B0200000000000000" pitchFamily="34" charset="-128"/>
              <a:cs typeface="+mn-cs"/>
              <a:sym typeface="思源黑体旧字形 ExtraLight" panose="020B0200000000000000" pitchFamily="34" charset="-128"/>
            </a:endParaRPr>
          </a:p>
        </p:txBody>
      </p:sp>
      <p:sp>
        <p:nvSpPr>
          <p:cNvPr id="17" name="椭圆 16"/>
          <p:cNvSpPr/>
          <p:nvPr/>
        </p:nvSpPr>
        <p:spPr>
          <a:xfrm>
            <a:off x="6095314" y="1959728"/>
            <a:ext cx="1186434" cy="1186862"/>
          </a:xfrm>
          <a:prstGeom prst="ellipse">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tx1"/>
                </a:solidFill>
                <a:effectLst/>
                <a:uLnTx/>
                <a:uFillTx/>
                <a:latin typeface="思源黑体旧字形 ExtraLight" panose="020B0200000000000000" pitchFamily="34" charset="-128"/>
                <a:ea typeface="思源黑体旧字形 ExtraLight" panose="020B0200000000000000" pitchFamily="34" charset="-128"/>
                <a:cs typeface="+mn-cs"/>
                <a:sym typeface="思源黑体旧字形 ExtraLight" panose="020B0200000000000000" pitchFamily="34" charset="-128"/>
              </a:rPr>
              <a:t>更新单位</a:t>
            </a:r>
            <a:endParaRPr kumimoji="0" lang="en-US" altLang="zh-CN" sz="1600" b="0" i="0" u="none" strike="noStrike" kern="1200" cap="none" spc="0" normalizeH="0" baseline="0" noProof="0" dirty="0">
              <a:ln>
                <a:noFill/>
              </a:ln>
              <a:solidFill>
                <a:schemeClr val="tx1"/>
              </a:solidFill>
              <a:effectLst/>
              <a:uLnTx/>
              <a:uFillTx/>
              <a:latin typeface="思源黑体旧字形 ExtraLight" panose="020B0200000000000000" pitchFamily="34" charset="-128"/>
              <a:ea typeface="思源黑体旧字形 ExtraLight" panose="020B0200000000000000" pitchFamily="34" charset="-128"/>
              <a:cs typeface="+mn-cs"/>
              <a:sym typeface="思源黑体旧字形 ExtraLight" panose="020B0200000000000000" pitchFamily="34" charset="-128"/>
            </a:endParaRPr>
          </a:p>
        </p:txBody>
      </p:sp>
      <p:sp>
        <p:nvSpPr>
          <p:cNvPr id="18" name="椭圆 17"/>
          <p:cNvSpPr/>
          <p:nvPr/>
        </p:nvSpPr>
        <p:spPr>
          <a:xfrm>
            <a:off x="4917964" y="2935185"/>
            <a:ext cx="1186434" cy="1186862"/>
          </a:xfrm>
          <a:prstGeom prst="ellipse">
            <a:avLst/>
          </a:prstGeom>
          <a:solidFill>
            <a:srgbClr val="33335E"/>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bg1"/>
                </a:solidFill>
                <a:effectLst/>
                <a:uLnTx/>
                <a:uFillTx/>
                <a:latin typeface="思源黑体旧字形 ExtraLight" panose="020B0200000000000000" pitchFamily="34" charset="-128"/>
                <a:ea typeface="思源黑体旧字形 ExtraLight" panose="020B0200000000000000" pitchFamily="34" charset="-128"/>
                <a:cs typeface="+mn-cs"/>
                <a:sym typeface="思源黑体旧字形 ExtraLight" panose="020B0200000000000000" pitchFamily="34" charset="-128"/>
              </a:rPr>
              <a:t>建立库</a:t>
            </a:r>
            <a:endParaRPr kumimoji="0" lang="en-US" altLang="zh-CN" sz="1600" b="0" i="0" u="none" strike="noStrike" kern="1200" cap="none" spc="0" normalizeH="0" baseline="0" noProof="0" dirty="0">
              <a:ln>
                <a:noFill/>
              </a:ln>
              <a:solidFill>
                <a:schemeClr val="bg1"/>
              </a:solidFill>
              <a:effectLst/>
              <a:uLnTx/>
              <a:uFillTx/>
              <a:latin typeface="思源黑体旧字形 ExtraLight" panose="020B0200000000000000" pitchFamily="34" charset="-128"/>
              <a:ea typeface="思源黑体旧字形 ExtraLight" panose="020B0200000000000000" pitchFamily="34" charset="-128"/>
              <a:cs typeface="+mn-cs"/>
              <a:sym typeface="思源黑体旧字形 ExtraLight" panose="020B0200000000000000" pitchFamily="34" charset="-128"/>
            </a:endParaRPr>
          </a:p>
        </p:txBody>
      </p:sp>
      <p:sp>
        <p:nvSpPr>
          <p:cNvPr id="19" name="椭圆 18"/>
          <p:cNvSpPr/>
          <p:nvPr/>
        </p:nvSpPr>
        <p:spPr>
          <a:xfrm>
            <a:off x="6094596" y="3871005"/>
            <a:ext cx="1186434" cy="1186862"/>
          </a:xfrm>
          <a:prstGeom prst="ellipse">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tx1"/>
                </a:solidFill>
                <a:effectLst/>
                <a:uLnTx/>
                <a:uFillTx/>
                <a:latin typeface="思源黑体旧字形 ExtraLight" panose="020B0200000000000000" pitchFamily="34" charset="-128"/>
                <a:ea typeface="思源黑体旧字形 ExtraLight" panose="020B0200000000000000" pitchFamily="34" charset="-128"/>
                <a:cs typeface="+mn-cs"/>
                <a:sym typeface="思源黑体旧字形 ExtraLight" panose="020B0200000000000000" pitchFamily="34" charset="-128"/>
              </a:rPr>
              <a:t>优化用户体验</a:t>
            </a:r>
            <a:endParaRPr kumimoji="0" lang="en-US" altLang="zh-CN" sz="1600" b="0" i="0" u="none" strike="noStrike" kern="1200" cap="none" spc="0" normalizeH="0" baseline="0" noProof="0" dirty="0">
              <a:ln>
                <a:noFill/>
              </a:ln>
              <a:solidFill>
                <a:schemeClr val="tx1"/>
              </a:solidFill>
              <a:effectLst/>
              <a:uLnTx/>
              <a:uFillTx/>
              <a:latin typeface="思源黑体旧字形 ExtraLight" panose="020B0200000000000000" pitchFamily="34" charset="-128"/>
              <a:ea typeface="思源黑体旧字形 ExtraLight" panose="020B0200000000000000" pitchFamily="34" charset="-128"/>
              <a:cs typeface="+mn-cs"/>
              <a:sym typeface="思源黑体旧字形 ExtraLight" panose="020B0200000000000000" pitchFamily="34" charset="-128"/>
            </a:endParaRPr>
          </a:p>
        </p:txBody>
      </p:sp>
      <p:sp>
        <p:nvSpPr>
          <p:cNvPr id="20" name="椭圆 19"/>
          <p:cNvSpPr/>
          <p:nvPr/>
        </p:nvSpPr>
        <p:spPr>
          <a:xfrm>
            <a:off x="4915775" y="4889087"/>
            <a:ext cx="1186434" cy="1186862"/>
          </a:xfrm>
          <a:prstGeom prst="ellipse">
            <a:avLst/>
          </a:prstGeom>
          <a:solidFill>
            <a:srgbClr val="33335E"/>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bg1"/>
                </a:solidFill>
                <a:effectLst/>
                <a:uLnTx/>
                <a:uFillTx/>
                <a:latin typeface="思源黑体旧字形 ExtraLight" panose="020B0200000000000000" pitchFamily="34" charset="-128"/>
                <a:ea typeface="思源黑体旧字形 ExtraLight" panose="020B0200000000000000" pitchFamily="34" charset="-128"/>
                <a:cs typeface="+mn-cs"/>
                <a:sym typeface="思源黑体旧字形 ExtraLight" panose="020B0200000000000000" pitchFamily="34" charset="-128"/>
              </a:rPr>
              <a:t>精度调整</a:t>
            </a:r>
            <a:endParaRPr kumimoji="0" lang="en-US" altLang="zh-CN" sz="1600" b="0" i="0" u="none" strike="noStrike" kern="1200" cap="none" spc="0" normalizeH="0" baseline="0" noProof="0" dirty="0">
              <a:ln>
                <a:noFill/>
              </a:ln>
              <a:solidFill>
                <a:schemeClr val="bg1"/>
              </a:solidFill>
              <a:effectLst/>
              <a:uLnTx/>
              <a:uFillTx/>
              <a:latin typeface="思源黑体旧字形 ExtraLight" panose="020B0200000000000000" pitchFamily="34" charset="-128"/>
              <a:ea typeface="思源黑体旧字形 ExtraLight" panose="020B0200000000000000" pitchFamily="34" charset="-128"/>
              <a:cs typeface="+mn-cs"/>
              <a:sym typeface="思源黑体旧字形 ExtraLight" panose="020B0200000000000000" pitchFamily="34"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形状 15"/>
          <p:cNvSpPr/>
          <p:nvPr/>
        </p:nvSpPr>
        <p:spPr>
          <a:xfrm rot="5400000">
            <a:off x="2996226" y="-2996225"/>
            <a:ext cx="6199546" cy="12191999"/>
          </a:xfrm>
          <a:custGeom>
            <a:avLst/>
            <a:gdLst>
              <a:gd name="connsiteX0" fmla="*/ 0 w 6199546"/>
              <a:gd name="connsiteY0" fmla="*/ 12191999 h 12191999"/>
              <a:gd name="connsiteX1" fmla="*/ 0 w 6199546"/>
              <a:gd name="connsiteY1" fmla="*/ 0 h 12191999"/>
              <a:gd name="connsiteX2" fmla="*/ 2900886 w 6199546"/>
              <a:gd name="connsiteY2" fmla="*/ 0 h 12191999"/>
              <a:gd name="connsiteX3" fmla="*/ 6199546 w 6199546"/>
              <a:gd name="connsiteY3" fmla="*/ 12191999 h 12191999"/>
            </a:gdLst>
            <a:ahLst/>
            <a:cxnLst>
              <a:cxn ang="0">
                <a:pos x="connsiteX0" y="connsiteY0"/>
              </a:cxn>
              <a:cxn ang="0">
                <a:pos x="connsiteX1" y="connsiteY1"/>
              </a:cxn>
              <a:cxn ang="0">
                <a:pos x="connsiteX2" y="connsiteY2"/>
              </a:cxn>
              <a:cxn ang="0">
                <a:pos x="connsiteX3" y="connsiteY3"/>
              </a:cxn>
            </a:cxnLst>
            <a:rect l="l" t="t" r="r" b="b"/>
            <a:pathLst>
              <a:path w="6199546" h="12191999">
                <a:moveTo>
                  <a:pt x="0" y="12191999"/>
                </a:moveTo>
                <a:lnTo>
                  <a:pt x="0" y="0"/>
                </a:lnTo>
                <a:lnTo>
                  <a:pt x="2900886" y="0"/>
                </a:lnTo>
                <a:lnTo>
                  <a:pt x="6199546" y="12191999"/>
                </a:lnTo>
                <a:close/>
              </a:path>
            </a:pathLst>
          </a:custGeom>
          <a:solidFill>
            <a:srgbClr val="F6FA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矩形 2"/>
          <p:cNvSpPr/>
          <p:nvPr/>
        </p:nvSpPr>
        <p:spPr>
          <a:xfrm>
            <a:off x="334963" y="333375"/>
            <a:ext cx="11522075" cy="6199547"/>
          </a:xfrm>
          <a:prstGeom prst="rect">
            <a:avLst/>
          </a:prstGeom>
          <a:noFill/>
          <a:ln w="38100">
            <a:solidFill>
              <a:srgbClr val="33335E"/>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平行四边形 8"/>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12" name="组合 11"/>
          <p:cNvGrpSpPr/>
          <p:nvPr/>
        </p:nvGrpSpPr>
        <p:grpSpPr>
          <a:xfrm flipH="1" flipV="1">
            <a:off x="-93229" y="5734017"/>
            <a:ext cx="2110749" cy="1015024"/>
            <a:chOff x="1178522" y="5593172"/>
            <a:chExt cx="2110749" cy="1015024"/>
          </a:xfrm>
        </p:grpSpPr>
        <p:sp>
          <p:nvSpPr>
            <p:cNvPr id="10" name="平行四边形 9"/>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平行四边形 10"/>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17" name="平行四边形 16"/>
          <p:cNvSpPr/>
          <p:nvPr/>
        </p:nvSpPr>
        <p:spPr>
          <a:xfrm rot="20756560">
            <a:off x="10175377" y="3174139"/>
            <a:ext cx="2110749" cy="436696"/>
          </a:xfrm>
          <a:prstGeom prst="parallelogram">
            <a:avLst/>
          </a:prstGeom>
          <a:solidFill>
            <a:srgbClr val="E6EC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8" name="平行四边形 17"/>
          <p:cNvSpPr/>
          <p:nvPr/>
        </p:nvSpPr>
        <p:spPr>
          <a:xfrm rot="20756560">
            <a:off x="11139174" y="3493037"/>
            <a:ext cx="1132302"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9" name="平行四边形 18"/>
          <p:cNvSpPr/>
          <p:nvPr/>
        </p:nvSpPr>
        <p:spPr>
          <a:xfrm rot="20756560">
            <a:off x="-63870" y="2987931"/>
            <a:ext cx="570195" cy="377474"/>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 name="文本框 1"/>
          <p:cNvSpPr txBox="1"/>
          <p:nvPr/>
        </p:nvSpPr>
        <p:spPr>
          <a:xfrm>
            <a:off x="2487793" y="2108773"/>
            <a:ext cx="7216415" cy="1200329"/>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7200" b="1" dirty="0">
                <a:solidFill>
                  <a:srgbClr val="33335E"/>
                </a:solidFill>
                <a:latin typeface="思源宋体 CN Medium" panose="02020500000000000000" pitchFamily="18" charset="-122"/>
                <a:ea typeface="思源宋体 CN Medium" panose="02020500000000000000" pitchFamily="18" charset="-122"/>
              </a:rPr>
              <a:t>感谢您的观看</a:t>
            </a:r>
            <a:endParaRPr kumimoji="0" lang="zh-CN" altLang="en-US" sz="7200" b="1" i="0" u="none" strike="noStrike" kern="1200" cap="none" spc="0" normalizeH="0" baseline="0" noProof="0" dirty="0">
              <a:ln>
                <a:noFill/>
              </a:ln>
              <a:solidFill>
                <a:srgbClr val="33335E"/>
              </a:solidFill>
              <a:effectLst/>
              <a:uLnTx/>
              <a:uFillTx/>
              <a:latin typeface="思源宋体 CN Medium" panose="02020500000000000000" pitchFamily="18" charset="-122"/>
              <a:ea typeface="思源宋体 CN Medium" panose="02020500000000000000" pitchFamily="18" charset="-122"/>
            </a:endParaRPr>
          </a:p>
        </p:txBody>
      </p:sp>
      <p:sp>
        <p:nvSpPr>
          <p:cNvPr id="4" name="文本框 3"/>
          <p:cNvSpPr txBox="1"/>
          <p:nvPr/>
        </p:nvSpPr>
        <p:spPr>
          <a:xfrm>
            <a:off x="2654388" y="3246068"/>
            <a:ext cx="6883225" cy="4001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33335E"/>
                </a:solidFill>
                <a:effectLst/>
                <a:uLnTx/>
                <a:uFillTx/>
                <a:latin typeface="思源宋体 CN Medium" panose="02020500000000000000" pitchFamily="18" charset="-122"/>
                <a:ea typeface="思源宋体 CN Medium" panose="02020500000000000000" pitchFamily="18" charset="-122"/>
                <a:cs typeface="+mn-cs"/>
              </a:rPr>
              <a:t>简约商务风</a:t>
            </a:r>
            <a:r>
              <a:rPr kumimoji="0" lang="en-US" altLang="zh-CN" sz="2000" b="1" i="0" u="none" strike="noStrike" kern="1200" cap="none" spc="0" normalizeH="0" baseline="0" noProof="0" dirty="0">
                <a:ln>
                  <a:noFill/>
                </a:ln>
                <a:solidFill>
                  <a:srgbClr val="33335E"/>
                </a:solidFill>
                <a:effectLst/>
                <a:uLnTx/>
                <a:uFillTx/>
                <a:latin typeface="思源宋体 CN Medium" panose="02020500000000000000" pitchFamily="18" charset="-122"/>
                <a:ea typeface="思源宋体 CN Medium" panose="02020500000000000000" pitchFamily="18" charset="-122"/>
                <a:cs typeface="+mn-cs"/>
              </a:rPr>
              <a:t>PPT</a:t>
            </a:r>
            <a:r>
              <a:rPr kumimoji="0" lang="zh-CN" altLang="en-US" sz="2000" b="1" i="0" u="none" strike="noStrike" kern="1200" cap="none" spc="0" normalizeH="0" baseline="0" noProof="0" dirty="0">
                <a:ln>
                  <a:noFill/>
                </a:ln>
                <a:solidFill>
                  <a:srgbClr val="33335E"/>
                </a:solidFill>
                <a:effectLst/>
                <a:uLnTx/>
                <a:uFillTx/>
                <a:latin typeface="思源宋体 CN Medium" panose="02020500000000000000" pitchFamily="18" charset="-122"/>
                <a:ea typeface="思源宋体 CN Medium" panose="02020500000000000000" pitchFamily="18" charset="-122"/>
                <a:cs typeface="+mn-cs"/>
              </a:rPr>
              <a:t>模板</a:t>
            </a:r>
          </a:p>
        </p:txBody>
      </p:sp>
      <p:sp>
        <p:nvSpPr>
          <p:cNvPr id="5" name="文本框 4"/>
          <p:cNvSpPr txBox="1"/>
          <p:nvPr/>
        </p:nvSpPr>
        <p:spPr>
          <a:xfrm>
            <a:off x="2096984" y="3622066"/>
            <a:ext cx="7998032" cy="618183"/>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white">
                    <a:lumMod val="50000"/>
                  </a:prstClr>
                </a:solidFill>
                <a:effectLst/>
                <a:uLnTx/>
                <a:uFillTx/>
                <a:latin typeface="等线" panose="02010600030101010101" charset="-122"/>
                <a:ea typeface="等线" panose="02010600030101010101" charset="-122"/>
                <a:cs typeface="+mn-cs"/>
              </a:rPr>
              <a:t>There are many variations of passages of Lorem Ipsum available, but the  majority have suffered alteration some form, by injected </a:t>
            </a:r>
            <a:r>
              <a:rPr kumimoji="0" lang="en-US" altLang="zh-CN" sz="1200" b="0" i="0" u="none" strike="noStrike" kern="1200" cap="none" spc="0" normalizeH="0" baseline="0" noProof="0" dirty="0" err="1">
                <a:ln>
                  <a:noFill/>
                </a:ln>
                <a:solidFill>
                  <a:prstClr val="white">
                    <a:lumMod val="50000"/>
                  </a:prstClr>
                </a:solidFill>
                <a:effectLst/>
                <a:uLnTx/>
                <a:uFillTx/>
                <a:latin typeface="等线" panose="02010600030101010101" charset="-122"/>
                <a:ea typeface="等线" panose="02010600030101010101" charset="-122"/>
                <a:cs typeface="+mn-cs"/>
              </a:rPr>
              <a:t>humour</a:t>
            </a:r>
            <a:r>
              <a:rPr kumimoji="0" lang="en-US" altLang="zh-CN" sz="1200" b="0" i="0" u="none" strike="noStrike" kern="1200" cap="none" spc="0" normalizeH="0" baseline="0" noProof="0" dirty="0">
                <a:ln>
                  <a:noFill/>
                </a:ln>
                <a:solidFill>
                  <a:prstClr val="white">
                    <a:lumMod val="50000"/>
                  </a:prstClr>
                </a:solidFill>
                <a:effectLst/>
                <a:uLnTx/>
                <a:uFillTx/>
                <a:latin typeface="等线" panose="02010600030101010101" charset="-122"/>
                <a:ea typeface="等线" panose="02010600030101010101" charset="-122"/>
                <a:cs typeface="+mn-cs"/>
              </a:rPr>
              <a:t>, or </a:t>
            </a:r>
            <a:r>
              <a:rPr kumimoji="0" lang="en-US" altLang="zh-CN" sz="1200" b="0" i="0" u="none" strike="noStrike" kern="1200" cap="none" spc="0" normalizeH="0" baseline="0" noProof="0" dirty="0" err="1">
                <a:ln>
                  <a:noFill/>
                </a:ln>
                <a:solidFill>
                  <a:prstClr val="white">
                    <a:lumMod val="50000"/>
                  </a:prstClr>
                </a:solidFill>
                <a:effectLst/>
                <a:uLnTx/>
                <a:uFillTx/>
                <a:latin typeface="等线" panose="02010600030101010101" charset="-122"/>
                <a:ea typeface="等线" panose="02010600030101010101" charset="-122"/>
                <a:cs typeface="+mn-cs"/>
              </a:rPr>
              <a:t>randomThere</a:t>
            </a:r>
            <a:r>
              <a:rPr kumimoji="0" lang="en-US" altLang="zh-CN" sz="1200" b="0" i="0" u="none" strike="noStrike" kern="1200" cap="none" spc="0" normalizeH="0" baseline="0" noProof="0" dirty="0">
                <a:ln>
                  <a:noFill/>
                </a:ln>
                <a:solidFill>
                  <a:prstClr val="white">
                    <a:lumMod val="50000"/>
                  </a:prstClr>
                </a:solidFill>
                <a:effectLst/>
                <a:uLnTx/>
                <a:uFillTx/>
                <a:latin typeface="等线" panose="02010600030101010101" charset="-122"/>
                <a:ea typeface="等线" panose="02010600030101010101" charset="-122"/>
                <a:cs typeface="+mn-cs"/>
              </a:rPr>
              <a:t> are many variations of passages of Lorem Ipsum available</a:t>
            </a:r>
          </a:p>
        </p:txBody>
      </p:sp>
      <p:sp>
        <p:nvSpPr>
          <p:cNvPr id="7" name="矩形: 圆角 6"/>
          <p:cNvSpPr/>
          <p:nvPr/>
        </p:nvSpPr>
        <p:spPr>
          <a:xfrm>
            <a:off x="5080523" y="4388184"/>
            <a:ext cx="2030953" cy="399210"/>
          </a:xfrm>
          <a:prstGeom prst="roundRect">
            <a:avLst>
              <a:gd name="adj" fmla="val 50000"/>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rPr>
              <a:t>演讲人：</a:t>
            </a:r>
            <a:r>
              <a:rPr kumimoji="0" lang="en-US" altLang="zh-CN" sz="14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rPr>
              <a:t>MIAO</a:t>
            </a:r>
            <a:endParaRPr kumimoji="0" lang="zh-CN" altLang="en-US" sz="14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cxnSp>
        <p:nvCxnSpPr>
          <p:cNvPr id="13" name="直接连接符 12"/>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11248283" y="3912934"/>
            <a:ext cx="948405" cy="245592"/>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4690" y="2722030"/>
            <a:ext cx="811052" cy="210024"/>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形状 15"/>
          <p:cNvSpPr/>
          <p:nvPr/>
        </p:nvSpPr>
        <p:spPr>
          <a:xfrm rot="5400000">
            <a:off x="2996226" y="-2996225"/>
            <a:ext cx="6199546" cy="12191999"/>
          </a:xfrm>
          <a:custGeom>
            <a:avLst/>
            <a:gdLst>
              <a:gd name="connsiteX0" fmla="*/ 0 w 6199546"/>
              <a:gd name="connsiteY0" fmla="*/ 12191999 h 12191999"/>
              <a:gd name="connsiteX1" fmla="*/ 0 w 6199546"/>
              <a:gd name="connsiteY1" fmla="*/ 0 h 12191999"/>
              <a:gd name="connsiteX2" fmla="*/ 2900886 w 6199546"/>
              <a:gd name="connsiteY2" fmla="*/ 0 h 12191999"/>
              <a:gd name="connsiteX3" fmla="*/ 6199546 w 6199546"/>
              <a:gd name="connsiteY3" fmla="*/ 12191999 h 12191999"/>
            </a:gdLst>
            <a:ahLst/>
            <a:cxnLst>
              <a:cxn ang="0">
                <a:pos x="connsiteX0" y="connsiteY0"/>
              </a:cxn>
              <a:cxn ang="0">
                <a:pos x="connsiteX1" y="connsiteY1"/>
              </a:cxn>
              <a:cxn ang="0">
                <a:pos x="connsiteX2" y="connsiteY2"/>
              </a:cxn>
              <a:cxn ang="0">
                <a:pos x="connsiteX3" y="connsiteY3"/>
              </a:cxn>
            </a:cxnLst>
            <a:rect l="l" t="t" r="r" b="b"/>
            <a:pathLst>
              <a:path w="6199546" h="12191999">
                <a:moveTo>
                  <a:pt x="0" y="12191999"/>
                </a:moveTo>
                <a:lnTo>
                  <a:pt x="0" y="0"/>
                </a:lnTo>
                <a:lnTo>
                  <a:pt x="2900886" y="0"/>
                </a:lnTo>
                <a:lnTo>
                  <a:pt x="6199546" y="12191999"/>
                </a:lnTo>
                <a:close/>
              </a:path>
            </a:pathLst>
          </a:custGeom>
          <a:solidFill>
            <a:srgbClr val="F6FA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矩形 2"/>
          <p:cNvSpPr/>
          <p:nvPr/>
        </p:nvSpPr>
        <p:spPr>
          <a:xfrm>
            <a:off x="334963" y="333375"/>
            <a:ext cx="11522075" cy="6199547"/>
          </a:xfrm>
          <a:prstGeom prst="rect">
            <a:avLst/>
          </a:prstGeom>
          <a:noFill/>
          <a:ln w="38100">
            <a:solidFill>
              <a:srgbClr val="33335E"/>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平行四边形 8"/>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12" name="组合 11"/>
          <p:cNvGrpSpPr/>
          <p:nvPr/>
        </p:nvGrpSpPr>
        <p:grpSpPr>
          <a:xfrm flipH="1" flipV="1">
            <a:off x="-93229" y="5734017"/>
            <a:ext cx="2110749" cy="1015024"/>
            <a:chOff x="1178522" y="5593172"/>
            <a:chExt cx="2110749" cy="1015024"/>
          </a:xfrm>
        </p:grpSpPr>
        <p:sp>
          <p:nvSpPr>
            <p:cNvPr id="10" name="平行四边形 9"/>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平行四边形 10"/>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17" name="平行四边形 16"/>
          <p:cNvSpPr/>
          <p:nvPr/>
        </p:nvSpPr>
        <p:spPr>
          <a:xfrm rot="20756560">
            <a:off x="10175377" y="3174139"/>
            <a:ext cx="2110749" cy="436696"/>
          </a:xfrm>
          <a:prstGeom prst="parallelogram">
            <a:avLst/>
          </a:prstGeom>
          <a:solidFill>
            <a:srgbClr val="E6EC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8" name="平行四边形 17"/>
          <p:cNvSpPr/>
          <p:nvPr/>
        </p:nvSpPr>
        <p:spPr>
          <a:xfrm rot="20756560">
            <a:off x="11139174" y="3493037"/>
            <a:ext cx="1132302"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9" name="平行四边形 18"/>
          <p:cNvSpPr/>
          <p:nvPr/>
        </p:nvSpPr>
        <p:spPr>
          <a:xfrm rot="20756560">
            <a:off x="-63870" y="2987931"/>
            <a:ext cx="570195" cy="377474"/>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13" name="直接连接符 12"/>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11248283" y="3912934"/>
            <a:ext cx="948405" cy="245592"/>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4690" y="2722030"/>
            <a:ext cx="811052" cy="210024"/>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8" name="矩形: 圆角 7"/>
          <p:cNvSpPr/>
          <p:nvPr/>
        </p:nvSpPr>
        <p:spPr>
          <a:xfrm>
            <a:off x="2419343" y="2826719"/>
            <a:ext cx="786241" cy="786241"/>
          </a:xfrm>
          <a:prstGeom prst="roundRect">
            <a:avLst>
              <a:gd name="adj" fmla="val 8334"/>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solidFill>
                  <a:prstClr val="white"/>
                </a:solidFill>
                <a:effectLst/>
                <a:uLnTx/>
                <a:uFillTx/>
                <a:latin typeface="Aharoni" panose="02010803020104030203" pitchFamily="2" charset="-79"/>
                <a:ea typeface="阿里汉仪智能黑体" panose="00020600040101010101" pitchFamily="18" charset="-122"/>
                <a:cs typeface="Aharoni" panose="02010803020104030203" pitchFamily="2" charset="-79"/>
              </a:rPr>
              <a:t>01</a:t>
            </a:r>
            <a:endParaRPr kumimoji="0" lang="zh-CN" altLang="en-US" sz="4000" b="0" i="0" u="none" strike="noStrike" kern="1200" cap="none" spc="0" normalizeH="0" baseline="0" noProof="0" dirty="0">
              <a:ln>
                <a:noFill/>
              </a:ln>
              <a:solidFill>
                <a:prstClr val="white"/>
              </a:solidFill>
              <a:effectLst/>
              <a:uLnTx/>
              <a:uFillTx/>
              <a:latin typeface="Aharoni" panose="02010803020104030203" pitchFamily="2" charset="-79"/>
              <a:ea typeface="阿里汉仪智能黑体" panose="00020600040101010101" pitchFamily="18" charset="-122"/>
              <a:cs typeface="Aharoni" panose="02010803020104030203" pitchFamily="2" charset="-79"/>
            </a:endParaRPr>
          </a:p>
        </p:txBody>
      </p:sp>
      <p:sp>
        <p:nvSpPr>
          <p:cNvPr id="14" name="文本框 13"/>
          <p:cNvSpPr txBox="1"/>
          <p:nvPr/>
        </p:nvSpPr>
        <p:spPr>
          <a:xfrm>
            <a:off x="3275991" y="2877406"/>
            <a:ext cx="140208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33335E"/>
                </a:solidFill>
                <a:effectLst/>
                <a:uLnTx/>
                <a:uFillTx/>
                <a:latin typeface="等线" panose="02010600030101010101" charset="-122"/>
                <a:ea typeface="等线" panose="02010600030101010101" charset="-122"/>
                <a:cs typeface="+mn-ea"/>
                <a:sym typeface="+mn-lt"/>
              </a:rPr>
              <a:t>内容回顾</a:t>
            </a:r>
          </a:p>
        </p:txBody>
      </p:sp>
      <p:sp>
        <p:nvSpPr>
          <p:cNvPr id="15" name="矩形 14"/>
          <p:cNvSpPr/>
          <p:nvPr/>
        </p:nvSpPr>
        <p:spPr>
          <a:xfrm>
            <a:off x="3306783" y="3290500"/>
            <a:ext cx="2224565" cy="27559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solidFill>
                  <a:prstClr val="white">
                    <a:lumMod val="50000"/>
                  </a:prstClr>
                </a:solidFill>
                <a:latin typeface="等线" panose="02010600030101010101" charset="-122"/>
                <a:ea typeface="等线" panose="02010600030101010101" charset="-122"/>
              </a:rPr>
              <a:t> </a:t>
            </a:r>
            <a:endParaRPr kumimoji="0" lang="zh-CN" altLang="en-US" sz="1200" b="0" i="0" u="none" strike="noStrike" kern="1200" cap="none" spc="0" normalizeH="0" baseline="0" noProof="0" dirty="0">
              <a:ln>
                <a:noFill/>
              </a:ln>
              <a:solidFill>
                <a:prstClr val="white">
                  <a:lumMod val="50000"/>
                </a:prstClr>
              </a:solidFill>
              <a:effectLst/>
              <a:uLnTx/>
              <a:uFillTx/>
              <a:latin typeface="等线" panose="02010600030101010101" charset="-122"/>
              <a:ea typeface="等线" panose="02010600030101010101" charset="-122"/>
              <a:cs typeface="+mn-cs"/>
            </a:endParaRPr>
          </a:p>
        </p:txBody>
      </p:sp>
      <p:sp>
        <p:nvSpPr>
          <p:cNvPr id="21" name="矩形: 圆角 20"/>
          <p:cNvSpPr/>
          <p:nvPr/>
        </p:nvSpPr>
        <p:spPr>
          <a:xfrm>
            <a:off x="6926383" y="2826719"/>
            <a:ext cx="786241" cy="786241"/>
          </a:xfrm>
          <a:prstGeom prst="roundRect">
            <a:avLst>
              <a:gd name="adj" fmla="val 8334"/>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solidFill>
                  <a:prstClr val="white"/>
                </a:solidFill>
                <a:effectLst/>
                <a:uLnTx/>
                <a:uFillTx/>
                <a:latin typeface="Aharoni" panose="02010803020104030203" pitchFamily="2" charset="-79"/>
                <a:ea typeface="阿里汉仪智能黑体" panose="00020600040101010101" pitchFamily="18" charset="-122"/>
                <a:cs typeface="Aharoni" panose="02010803020104030203" pitchFamily="2" charset="-79"/>
              </a:rPr>
              <a:t>02</a:t>
            </a:r>
            <a:endParaRPr kumimoji="0" lang="zh-CN" altLang="en-US" sz="4000" b="0" i="0" u="none" strike="noStrike" kern="1200" cap="none" spc="0" normalizeH="0" baseline="0" noProof="0" dirty="0">
              <a:ln>
                <a:noFill/>
              </a:ln>
              <a:solidFill>
                <a:prstClr val="white"/>
              </a:solidFill>
              <a:effectLst/>
              <a:uLnTx/>
              <a:uFillTx/>
              <a:latin typeface="Aharoni" panose="02010803020104030203" pitchFamily="2" charset="-79"/>
              <a:ea typeface="阿里汉仪智能黑体" panose="00020600040101010101" pitchFamily="18" charset="-122"/>
              <a:cs typeface="Aharoni" panose="02010803020104030203" pitchFamily="2" charset="-79"/>
            </a:endParaRPr>
          </a:p>
        </p:txBody>
      </p:sp>
      <p:sp>
        <p:nvSpPr>
          <p:cNvPr id="23" name="文本框 22"/>
          <p:cNvSpPr txBox="1"/>
          <p:nvPr/>
        </p:nvSpPr>
        <p:spPr>
          <a:xfrm>
            <a:off x="7783031" y="2877406"/>
            <a:ext cx="170688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33335E"/>
                </a:solidFill>
                <a:effectLst/>
                <a:uLnTx/>
                <a:uFillTx/>
                <a:latin typeface="等线" panose="02010600030101010101" charset="-122"/>
                <a:ea typeface="等线" panose="02010600030101010101" charset="-122"/>
                <a:cs typeface="+mn-ea"/>
                <a:sym typeface="+mn-lt"/>
              </a:rPr>
              <a:t>计算器分析</a:t>
            </a:r>
          </a:p>
        </p:txBody>
      </p:sp>
      <p:sp>
        <p:nvSpPr>
          <p:cNvPr id="25" name="矩形 24"/>
          <p:cNvSpPr/>
          <p:nvPr/>
        </p:nvSpPr>
        <p:spPr>
          <a:xfrm>
            <a:off x="7813823" y="3290500"/>
            <a:ext cx="2224565" cy="27559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white">
                  <a:lumMod val="50000"/>
                </a:prstClr>
              </a:solidFill>
              <a:effectLst/>
              <a:uLnTx/>
              <a:uFillTx/>
              <a:latin typeface="等线" panose="02010600030101010101" charset="-122"/>
              <a:ea typeface="等线" panose="02010600030101010101" charset="-122"/>
              <a:cs typeface="+mn-cs"/>
            </a:endParaRPr>
          </a:p>
        </p:txBody>
      </p:sp>
      <p:sp>
        <p:nvSpPr>
          <p:cNvPr id="33" name="矩形: 圆角 32"/>
          <p:cNvSpPr/>
          <p:nvPr/>
        </p:nvSpPr>
        <p:spPr>
          <a:xfrm>
            <a:off x="2419343" y="4154174"/>
            <a:ext cx="786241" cy="786241"/>
          </a:xfrm>
          <a:prstGeom prst="roundRect">
            <a:avLst>
              <a:gd name="adj" fmla="val 8334"/>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solidFill>
                  <a:prstClr val="white"/>
                </a:solidFill>
                <a:effectLst/>
                <a:uLnTx/>
                <a:uFillTx/>
                <a:latin typeface="Aharoni" panose="02010803020104030203" pitchFamily="2" charset="-79"/>
                <a:ea typeface="阿里汉仪智能黑体" panose="00020600040101010101" pitchFamily="18" charset="-122"/>
                <a:cs typeface="Aharoni" panose="02010803020104030203" pitchFamily="2" charset="-79"/>
              </a:rPr>
              <a:t>03</a:t>
            </a:r>
            <a:endParaRPr kumimoji="0" lang="zh-CN" altLang="en-US" sz="4000" b="0" i="0" u="none" strike="noStrike" kern="1200" cap="none" spc="0" normalizeH="0" baseline="0" noProof="0" dirty="0">
              <a:ln>
                <a:noFill/>
              </a:ln>
              <a:solidFill>
                <a:prstClr val="white"/>
              </a:solidFill>
              <a:effectLst/>
              <a:uLnTx/>
              <a:uFillTx/>
              <a:latin typeface="Aharoni" panose="02010803020104030203" pitchFamily="2" charset="-79"/>
              <a:ea typeface="阿里汉仪智能黑体" panose="00020600040101010101" pitchFamily="18" charset="-122"/>
              <a:cs typeface="Aharoni" panose="02010803020104030203" pitchFamily="2" charset="-79"/>
            </a:endParaRPr>
          </a:p>
        </p:txBody>
      </p:sp>
      <p:sp>
        <p:nvSpPr>
          <p:cNvPr id="35" name="文本框 34"/>
          <p:cNvSpPr txBox="1"/>
          <p:nvPr/>
        </p:nvSpPr>
        <p:spPr>
          <a:xfrm>
            <a:off x="3275991" y="4204861"/>
            <a:ext cx="201168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33335E"/>
                </a:solidFill>
                <a:effectLst/>
                <a:uLnTx/>
                <a:uFillTx/>
                <a:latin typeface="等线" panose="02010600030101010101" charset="-122"/>
                <a:ea typeface="等线" panose="02010600030101010101" charset="-122"/>
                <a:cs typeface="+mn-ea"/>
                <a:sym typeface="+mn-lt"/>
              </a:rPr>
              <a:t>项目功能演示</a:t>
            </a:r>
          </a:p>
        </p:txBody>
      </p:sp>
      <p:sp>
        <p:nvSpPr>
          <p:cNvPr id="37" name="矩形 36"/>
          <p:cNvSpPr/>
          <p:nvPr/>
        </p:nvSpPr>
        <p:spPr>
          <a:xfrm>
            <a:off x="3306783" y="4617955"/>
            <a:ext cx="2224565" cy="27559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white">
                  <a:lumMod val="50000"/>
                </a:prstClr>
              </a:solidFill>
              <a:effectLst/>
              <a:uLnTx/>
              <a:uFillTx/>
              <a:latin typeface="等线" panose="02010600030101010101" charset="-122"/>
              <a:ea typeface="等线" panose="02010600030101010101" charset="-122"/>
              <a:cs typeface="+mn-cs"/>
            </a:endParaRPr>
          </a:p>
        </p:txBody>
      </p:sp>
      <p:sp>
        <p:nvSpPr>
          <p:cNvPr id="39" name="矩形: 圆角 38"/>
          <p:cNvSpPr/>
          <p:nvPr/>
        </p:nvSpPr>
        <p:spPr>
          <a:xfrm>
            <a:off x="6926383" y="4154174"/>
            <a:ext cx="786241" cy="786241"/>
          </a:xfrm>
          <a:prstGeom prst="roundRect">
            <a:avLst>
              <a:gd name="adj" fmla="val 8334"/>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solidFill>
                  <a:prstClr val="white"/>
                </a:solidFill>
                <a:effectLst/>
                <a:uLnTx/>
                <a:uFillTx/>
                <a:latin typeface="Aharoni" panose="02010803020104030203" pitchFamily="2" charset="-79"/>
                <a:ea typeface="阿里汉仪智能黑体" panose="00020600040101010101" pitchFamily="18" charset="-122"/>
                <a:cs typeface="Aharoni" panose="02010803020104030203" pitchFamily="2" charset="-79"/>
              </a:rPr>
              <a:t>04</a:t>
            </a:r>
            <a:endParaRPr kumimoji="0" lang="zh-CN" altLang="en-US" sz="4000" b="0" i="0" u="none" strike="noStrike" kern="1200" cap="none" spc="0" normalizeH="0" baseline="0" noProof="0" dirty="0">
              <a:ln>
                <a:noFill/>
              </a:ln>
              <a:solidFill>
                <a:prstClr val="white"/>
              </a:solidFill>
              <a:effectLst/>
              <a:uLnTx/>
              <a:uFillTx/>
              <a:latin typeface="Aharoni" panose="02010803020104030203" pitchFamily="2" charset="-79"/>
              <a:ea typeface="阿里汉仪智能黑体" panose="00020600040101010101" pitchFamily="18" charset="-122"/>
              <a:cs typeface="Aharoni" panose="02010803020104030203" pitchFamily="2" charset="-79"/>
            </a:endParaRPr>
          </a:p>
        </p:txBody>
      </p:sp>
      <p:sp>
        <p:nvSpPr>
          <p:cNvPr id="41" name="文本框 40"/>
          <p:cNvSpPr txBox="1"/>
          <p:nvPr/>
        </p:nvSpPr>
        <p:spPr>
          <a:xfrm>
            <a:off x="7783031" y="4204861"/>
            <a:ext cx="79248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33335E"/>
                </a:solidFill>
                <a:effectLst/>
                <a:uLnTx/>
                <a:uFillTx/>
                <a:latin typeface="等线" panose="02010600030101010101" charset="-122"/>
                <a:ea typeface="等线" panose="02010600030101010101" charset="-122"/>
                <a:cs typeface="+mn-ea"/>
                <a:sym typeface="+mn-lt"/>
              </a:rPr>
              <a:t>总结</a:t>
            </a:r>
          </a:p>
        </p:txBody>
      </p:sp>
      <p:sp>
        <p:nvSpPr>
          <p:cNvPr id="43" name="矩形 42"/>
          <p:cNvSpPr/>
          <p:nvPr/>
        </p:nvSpPr>
        <p:spPr>
          <a:xfrm>
            <a:off x="7813823" y="4617955"/>
            <a:ext cx="2224565" cy="27559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white">
                  <a:lumMod val="50000"/>
                </a:prstClr>
              </a:solidFill>
              <a:effectLst/>
              <a:uLnTx/>
              <a:uFillTx/>
              <a:latin typeface="等线" panose="02010600030101010101" charset="-122"/>
              <a:ea typeface="等线" panose="02010600030101010101" charset="-122"/>
              <a:cs typeface="+mn-cs"/>
            </a:endParaRPr>
          </a:p>
        </p:txBody>
      </p:sp>
      <p:grpSp>
        <p:nvGrpSpPr>
          <p:cNvPr id="44" name="组合 43"/>
          <p:cNvGrpSpPr/>
          <p:nvPr/>
        </p:nvGrpSpPr>
        <p:grpSpPr>
          <a:xfrm>
            <a:off x="4747763" y="659156"/>
            <a:ext cx="2696472" cy="1200329"/>
            <a:chOff x="3624815" y="773885"/>
            <a:chExt cx="2696472" cy="1200329"/>
          </a:xfrm>
        </p:grpSpPr>
        <p:sp>
          <p:nvSpPr>
            <p:cNvPr id="45" name="矩形 44"/>
            <p:cNvSpPr/>
            <p:nvPr/>
          </p:nvSpPr>
          <p:spPr>
            <a:xfrm>
              <a:off x="3755507" y="1441174"/>
              <a:ext cx="2435087" cy="433505"/>
            </a:xfrm>
            <a:prstGeom prst="rect">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46" name="文本框 45"/>
            <p:cNvSpPr txBox="1"/>
            <p:nvPr/>
          </p:nvSpPr>
          <p:spPr>
            <a:xfrm>
              <a:off x="3624815" y="773885"/>
              <a:ext cx="2696472"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7200" b="0" i="0" u="none" strike="noStrike" kern="800" cap="none" spc="800" normalizeH="0" baseline="0" noProof="0" dirty="0">
                  <a:ln>
                    <a:noFill/>
                  </a:ln>
                  <a:solidFill>
                    <a:srgbClr val="33335E"/>
                  </a:solidFill>
                  <a:effectLst/>
                  <a:uLnTx/>
                  <a:uFillTx/>
                  <a:latin typeface="思源黑体 CN Bold" panose="020B0800000000000000" pitchFamily="34" charset="-122"/>
                  <a:ea typeface="思源黑体 CN Bold" panose="020B0800000000000000" pitchFamily="34" charset="-122"/>
                </a:rPr>
                <a:t>目 录</a:t>
              </a:r>
              <a:endParaRPr kumimoji="0" lang="zh-CN" altLang="en-US" sz="23900" b="0" i="0" u="none" strike="noStrike" kern="800" cap="none" spc="800" normalizeH="0" baseline="0" noProof="0" dirty="0">
                <a:ln>
                  <a:noFill/>
                </a:ln>
                <a:solidFill>
                  <a:srgbClr val="33335E"/>
                </a:solidFill>
                <a:effectLst/>
                <a:uLnTx/>
                <a:uFillTx/>
                <a:latin typeface="思源黑体 CN Bold" panose="020B0800000000000000" pitchFamily="34" charset="-122"/>
                <a:ea typeface="思源黑体 CN Bold" panose="020B0800000000000000" pitchFamily="34" charset="-122"/>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963" y="333375"/>
            <a:ext cx="11522075" cy="6199547"/>
          </a:xfrm>
          <a:prstGeom prst="rect">
            <a:avLst/>
          </a:prstGeom>
          <a:noFill/>
          <a:ln w="38100">
            <a:solidFill>
              <a:srgbClr val="33335E"/>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平行四边形 8"/>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12" name="组合 11"/>
          <p:cNvGrpSpPr/>
          <p:nvPr/>
        </p:nvGrpSpPr>
        <p:grpSpPr>
          <a:xfrm flipH="1" flipV="1">
            <a:off x="-93229" y="5734017"/>
            <a:ext cx="2110749" cy="1015024"/>
            <a:chOff x="1178522" y="5593172"/>
            <a:chExt cx="2110749" cy="1015024"/>
          </a:xfrm>
        </p:grpSpPr>
        <p:sp>
          <p:nvSpPr>
            <p:cNvPr id="10" name="平行四边形 9"/>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平行四边形 10"/>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17" name="平行四边形 16"/>
          <p:cNvSpPr/>
          <p:nvPr/>
        </p:nvSpPr>
        <p:spPr>
          <a:xfrm rot="20756560">
            <a:off x="10175377" y="3174139"/>
            <a:ext cx="2110749" cy="436696"/>
          </a:xfrm>
          <a:prstGeom prst="parallelogram">
            <a:avLst/>
          </a:prstGeom>
          <a:solidFill>
            <a:srgbClr val="E6EC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8" name="平行四边形 17"/>
          <p:cNvSpPr/>
          <p:nvPr/>
        </p:nvSpPr>
        <p:spPr>
          <a:xfrm rot="20756560">
            <a:off x="11139174" y="3493037"/>
            <a:ext cx="1132302"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9" name="平行四边形 18"/>
          <p:cNvSpPr/>
          <p:nvPr/>
        </p:nvSpPr>
        <p:spPr>
          <a:xfrm rot="20756560">
            <a:off x="-63870" y="2987931"/>
            <a:ext cx="570195" cy="377474"/>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13" name="直接连接符 12"/>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11248283" y="3912934"/>
            <a:ext cx="948405" cy="245592"/>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4690" y="2722030"/>
            <a:ext cx="811052" cy="210024"/>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4400194" y="1847700"/>
            <a:ext cx="3391612" cy="1015663"/>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dirty="0">
                <a:ln w="0"/>
                <a:solidFill>
                  <a:schemeClr val="tx1">
                    <a:lumMod val="75000"/>
                    <a:lumOff val="25000"/>
                  </a:schemeClr>
                </a:solidFill>
                <a:effectLst>
                  <a:outerShdw blurRad="38100" dist="19050" dir="2700000" algn="tl" rotWithShape="0">
                    <a:prstClr val="black">
                      <a:alpha val="40000"/>
                    </a:prstClr>
                  </a:outerShdw>
                </a:effectLst>
                <a:uLnTx/>
                <a:uFillTx/>
                <a:latin typeface="+mn-ea"/>
                <a:cs typeface="+mn-cs"/>
              </a:rPr>
              <a:t>RART 01</a:t>
            </a:r>
          </a:p>
        </p:txBody>
      </p:sp>
      <p:cxnSp>
        <p:nvCxnSpPr>
          <p:cNvPr id="32" name="直接连接符 31"/>
          <p:cNvCxnSpPr/>
          <p:nvPr/>
        </p:nvCxnSpPr>
        <p:spPr>
          <a:xfrm>
            <a:off x="3198744" y="2863363"/>
            <a:ext cx="5794513"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3152154" y="2955696"/>
            <a:ext cx="5887691" cy="9220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5400" b="1" i="0" u="none" strike="noStrike" kern="1200" cap="none" spc="0" normalizeH="0" baseline="0" noProof="0" dirty="0">
                <a:ln>
                  <a:noFill/>
                </a:ln>
                <a:solidFill>
                  <a:schemeClr val="tx1">
                    <a:lumMod val="75000"/>
                    <a:lumOff val="25000"/>
                  </a:schemeClr>
                </a:solidFill>
                <a:effectLst/>
                <a:uLnTx/>
                <a:uFillTx/>
                <a:latin typeface="等线" panose="02010600030101010101" charset="-122"/>
                <a:ea typeface="等线" panose="02010600030101010101" charset="-122"/>
                <a:cs typeface="+mn-ea"/>
                <a:sym typeface="+mn-lt"/>
              </a:rPr>
              <a:t>内容回顾</a:t>
            </a:r>
          </a:p>
        </p:txBody>
      </p:sp>
      <p:cxnSp>
        <p:nvCxnSpPr>
          <p:cNvPr id="36" name="直接连接符 35"/>
          <p:cNvCxnSpPr/>
          <p:nvPr/>
        </p:nvCxnSpPr>
        <p:spPr>
          <a:xfrm>
            <a:off x="3198744" y="3986484"/>
            <a:ext cx="5794513"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2651055" y="4093943"/>
            <a:ext cx="6889891" cy="368300"/>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bg1">
                    <a:lumMod val="50000"/>
                  </a:schemeClr>
                </a:solidFill>
                <a:effectLst/>
                <a:uLnTx/>
                <a:uFillTx/>
                <a:latin typeface="等线" panose="02010600030101010101" charset="-122"/>
                <a:ea typeface="等线" panose="02010600030101010101" charset="-122"/>
                <a:cs typeface="+mn-cs"/>
              </a:rPr>
              <a:t>Content review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5191761" y="288328"/>
            <a:ext cx="1808480" cy="5835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33335E"/>
                </a:solidFill>
                <a:effectLst/>
                <a:uLnTx/>
                <a:uFillTx/>
                <a:latin typeface="等线" panose="02010600030101010101" charset="-122"/>
                <a:ea typeface="等线" panose="02010600030101010101" charset="-122"/>
                <a:cs typeface="+mn-ea"/>
                <a:sym typeface="+mn-lt"/>
              </a:rPr>
              <a:t>内容回顾</a:t>
            </a:r>
          </a:p>
        </p:txBody>
      </p:sp>
      <p:sp>
        <p:nvSpPr>
          <p:cNvPr id="28" name="矩形 27"/>
          <p:cNvSpPr/>
          <p:nvPr/>
        </p:nvSpPr>
        <p:spPr>
          <a:xfrm>
            <a:off x="4111927" y="758436"/>
            <a:ext cx="3968144" cy="27559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200" dirty="0">
                <a:solidFill>
                  <a:prstClr val="white">
                    <a:lumMod val="50000"/>
                  </a:prstClr>
                </a:solidFill>
                <a:latin typeface="等线" panose="02010600030101010101" charset="-122"/>
                <a:ea typeface="等线" panose="02010600030101010101" charset="-122"/>
              </a:rPr>
              <a:t>content review</a:t>
            </a:r>
          </a:p>
        </p:txBody>
      </p:sp>
      <p:sp>
        <p:nvSpPr>
          <p:cNvPr id="30" name="矩形 29"/>
          <p:cNvSpPr/>
          <p:nvPr/>
        </p:nvSpPr>
        <p:spPr>
          <a:xfrm>
            <a:off x="5825331" y="106100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9940" y="1642140"/>
            <a:ext cx="3745810" cy="2913003"/>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9" name="矩形 28"/>
          <p:cNvSpPr/>
          <p:nvPr/>
        </p:nvSpPr>
        <p:spPr>
          <a:xfrm>
            <a:off x="3876137" y="1642140"/>
            <a:ext cx="4490973" cy="2913003"/>
          </a:xfrm>
          <a:prstGeom prst="rect">
            <a:avLst/>
          </a:prstGeom>
          <a:blipFill>
            <a:blip r:embed="rId2"/>
            <a:stretch>
              <a:fillRect/>
            </a:stretch>
          </a:blip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1" name="矩形 30"/>
          <p:cNvSpPr/>
          <p:nvPr/>
        </p:nvSpPr>
        <p:spPr>
          <a:xfrm>
            <a:off x="8446190" y="1642140"/>
            <a:ext cx="3745810" cy="2913003"/>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32" name="组合 31"/>
          <p:cNvGrpSpPr/>
          <p:nvPr/>
        </p:nvGrpSpPr>
        <p:grpSpPr>
          <a:xfrm>
            <a:off x="238538" y="2214561"/>
            <a:ext cx="3319671" cy="1031407"/>
            <a:chOff x="6831495" y="2278112"/>
            <a:chExt cx="3319671" cy="1031407"/>
          </a:xfrm>
        </p:grpSpPr>
        <p:sp>
          <p:nvSpPr>
            <p:cNvPr id="33" name="文本框1"/>
            <p:cNvSpPr txBox="1"/>
            <p:nvPr/>
          </p:nvSpPr>
          <p:spPr>
            <a:xfrm>
              <a:off x="6831495" y="2278112"/>
              <a:ext cx="1102360" cy="36830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latin typeface="思源黑体 CN Bold" panose="020B0800000000000000" pitchFamily="34" charset="-122"/>
                  <a:ea typeface="思源黑体 CN Bold" panose="020B0800000000000000" pitchFamily="34" charset="-122"/>
                  <a:cs typeface="+mn-cs"/>
                </a:rPr>
                <a:t>项目目标</a:t>
              </a:r>
            </a:p>
          </p:txBody>
        </p:sp>
        <p:sp>
          <p:nvSpPr>
            <p:cNvPr id="34" name="文本框2"/>
            <p:cNvSpPr/>
            <p:nvPr/>
          </p:nvSpPr>
          <p:spPr>
            <a:xfrm>
              <a:off x="6834564" y="2710714"/>
              <a:ext cx="3316602" cy="598805"/>
            </a:xfrm>
            <a:prstGeom prst="rect">
              <a:avLst/>
            </a:prstGeom>
          </p:spPr>
          <p:txBody>
            <a:bodyPr wrap="square">
              <a:spAutoFit/>
            </a:bodyPr>
            <a:lstStyle/>
            <a:p>
              <a:pPr marL="0" marR="0" lvl="0" indent="0" algn="l" defTabSz="914400" rtl="0" eaLnBrk="1" fontAlgn="auto" latinLnBrk="0" hangingPunct="1">
                <a:lnSpc>
                  <a:spcPct val="150000"/>
                </a:lnSpc>
                <a:spcBef>
                  <a:spcPts val="2950"/>
                </a:spcBef>
                <a:spcAft>
                  <a:spcPts val="0"/>
                </a:spcAft>
                <a:buClrTx/>
                <a:buSzTx/>
                <a:buFontTx/>
                <a:buNone/>
                <a:defRPr/>
              </a:pPr>
              <a:r>
                <a:rPr kumimoji="0" lang="zh-CN" altLang="en-US" sz="1100" b="0" i="0" u="none" strike="noStrike" kern="1200" cap="none" spc="0" normalizeH="0" baseline="0" noProof="0" dirty="0">
                  <a:ln>
                    <a:noFill/>
                  </a:ln>
                  <a:solidFill>
                    <a:prstClr val="white">
                      <a:lumMod val="85000"/>
                    </a:prstClr>
                  </a:solidFill>
                  <a:effectLst/>
                  <a:uLnTx/>
                  <a:uFillTx/>
                  <a:latin typeface="思源黑体 CN Regular" panose="020B0500000000000000" pitchFamily="34" charset="-122"/>
                  <a:ea typeface="思源黑体 CN Regular" panose="020B0500000000000000" pitchFamily="34" charset="-122"/>
                  <a:cs typeface="+mn-ea"/>
                  <a:sym typeface="+mn-lt"/>
                </a:rPr>
                <a:t>将常用的但是没有具体概念的一些数值和单位转换成生活中熟悉的参照物</a:t>
              </a:r>
            </a:p>
          </p:txBody>
        </p:sp>
      </p:grpSp>
      <p:grpSp>
        <p:nvGrpSpPr>
          <p:cNvPr id="35" name="组合 34"/>
          <p:cNvGrpSpPr/>
          <p:nvPr/>
        </p:nvGrpSpPr>
        <p:grpSpPr>
          <a:xfrm>
            <a:off x="8659259" y="2214561"/>
            <a:ext cx="3319671" cy="777407"/>
            <a:chOff x="6831495" y="2278112"/>
            <a:chExt cx="3319671" cy="777407"/>
          </a:xfrm>
        </p:grpSpPr>
        <p:sp>
          <p:nvSpPr>
            <p:cNvPr id="36" name="文本框1"/>
            <p:cNvSpPr txBox="1"/>
            <p:nvPr/>
          </p:nvSpPr>
          <p:spPr>
            <a:xfrm>
              <a:off x="6831495" y="2278112"/>
              <a:ext cx="1102360" cy="36830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latin typeface="思源黑体 CN Bold" panose="020B0800000000000000" pitchFamily="34" charset="-122"/>
                  <a:ea typeface="思源黑体 CN Bold" panose="020B0800000000000000" pitchFamily="34" charset="-122"/>
                  <a:cs typeface="+mn-cs"/>
                </a:rPr>
                <a:t>项目目标</a:t>
              </a:r>
            </a:p>
          </p:txBody>
        </p:sp>
        <p:sp>
          <p:nvSpPr>
            <p:cNvPr id="37" name="文本框2"/>
            <p:cNvSpPr/>
            <p:nvPr/>
          </p:nvSpPr>
          <p:spPr>
            <a:xfrm>
              <a:off x="6834564" y="2710714"/>
              <a:ext cx="3316602" cy="344805"/>
            </a:xfrm>
            <a:prstGeom prst="rect">
              <a:avLst/>
            </a:prstGeom>
          </p:spPr>
          <p:txBody>
            <a:bodyPr wrap="square">
              <a:spAutoFit/>
            </a:bodyPr>
            <a:lstStyle/>
            <a:p>
              <a:pPr marL="0" marR="0" lvl="0" indent="0" algn="l" defTabSz="914400" rtl="0" eaLnBrk="1" fontAlgn="auto" latinLnBrk="0" hangingPunct="1">
                <a:lnSpc>
                  <a:spcPct val="150000"/>
                </a:lnSpc>
                <a:spcBef>
                  <a:spcPts val="2950"/>
                </a:spcBef>
                <a:spcAft>
                  <a:spcPts val="0"/>
                </a:spcAft>
                <a:buClrTx/>
                <a:buSzTx/>
                <a:buFontTx/>
                <a:buNone/>
                <a:defRPr/>
              </a:pPr>
              <a:r>
                <a:rPr kumimoji="0" lang="zh-CN" altLang="en-US" sz="1100" b="0" i="0" u="none" strike="noStrike" kern="1200" cap="none" spc="0" normalizeH="0" baseline="0" noProof="0" dirty="0">
                  <a:ln>
                    <a:noFill/>
                  </a:ln>
                  <a:solidFill>
                    <a:prstClr val="white">
                      <a:lumMod val="85000"/>
                    </a:prstClr>
                  </a:solidFill>
                  <a:effectLst/>
                  <a:uLnTx/>
                  <a:uFillTx/>
                  <a:latin typeface="思源黑体 CN Regular" panose="020B0500000000000000" pitchFamily="34" charset="-122"/>
                  <a:ea typeface="思源黑体 CN Regular" panose="020B0500000000000000" pitchFamily="34" charset="-122"/>
                  <a:cs typeface="+mn-ea"/>
                  <a:sym typeface="+mn-lt"/>
                </a:rPr>
                <a:t>具体的表现形式希望通过图片来进行度量和表达</a:t>
              </a:r>
            </a:p>
          </p:txBody>
        </p:sp>
      </p:grpSp>
      <p:sp>
        <p:nvSpPr>
          <p:cNvPr id="38" name="文本框1"/>
          <p:cNvSpPr txBox="1"/>
          <p:nvPr/>
        </p:nvSpPr>
        <p:spPr>
          <a:xfrm>
            <a:off x="5544819" y="4739809"/>
            <a:ext cx="1102360" cy="36830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302E31"/>
                </a:solidFill>
                <a:effectLst/>
                <a:uLnTx/>
                <a:uFillTx/>
                <a:latin typeface="思源黑体 CN Bold" panose="020B0800000000000000" pitchFamily="34" charset="-122"/>
                <a:ea typeface="思源黑体 CN Bold" panose="020B0800000000000000" pitchFamily="34" charset="-122"/>
                <a:cs typeface="+mn-cs"/>
              </a:rPr>
              <a:t>项目目标</a:t>
            </a:r>
          </a:p>
        </p:txBody>
      </p:sp>
      <p:sp>
        <p:nvSpPr>
          <p:cNvPr id="39" name="文本框2"/>
          <p:cNvSpPr/>
          <p:nvPr/>
        </p:nvSpPr>
        <p:spPr>
          <a:xfrm>
            <a:off x="1704367" y="5161491"/>
            <a:ext cx="8783264" cy="344805"/>
          </a:xfrm>
          <a:prstGeom prst="rect">
            <a:avLst/>
          </a:prstGeom>
        </p:spPr>
        <p:txBody>
          <a:bodyPr wrap="square">
            <a:spAutoFit/>
          </a:bodyPr>
          <a:lstStyle/>
          <a:p>
            <a:pPr marL="0" marR="0" lvl="0" indent="0" algn="ctr" defTabSz="914400" rtl="0" eaLnBrk="1" fontAlgn="auto" latinLnBrk="0" hangingPunct="1">
              <a:lnSpc>
                <a:spcPct val="150000"/>
              </a:lnSpc>
              <a:spcBef>
                <a:spcPts val="2950"/>
              </a:spcBef>
              <a:spcAft>
                <a:spcPts val="0"/>
              </a:spcAft>
              <a:buClrTx/>
              <a:buSzTx/>
              <a:buFontTx/>
              <a:buNone/>
              <a:defRPr/>
            </a:pPr>
            <a:r>
              <a:rPr kumimoji="0" lang="zh-CN" altLang="en-US" sz="1100" b="0" i="0" u="none" strike="noStrike" kern="1200" cap="none" spc="0" normalizeH="0" baseline="0" noProof="0" dirty="0">
                <a:ln>
                  <a:noFill/>
                </a:ln>
                <a:solidFill>
                  <a:srgbClr val="7F7F7F"/>
                </a:solidFill>
                <a:effectLst/>
                <a:uLnTx/>
                <a:uFillTx/>
                <a:latin typeface="思源黑体 CN Regular" panose="020B0500000000000000" pitchFamily="34" charset="-122"/>
                <a:ea typeface="思源黑体 CN Regular" panose="020B0500000000000000" pitchFamily="34" charset="-122"/>
                <a:cs typeface="+mn-ea"/>
                <a:sym typeface="+mn-lt"/>
              </a:rPr>
              <a:t>具体实现功能的方式和编译语言，我们希望使用</a:t>
            </a:r>
            <a:r>
              <a:rPr kumimoji="0" lang="en-US" altLang="zh-CN" sz="1100" b="0" i="0" u="none" strike="noStrike" kern="1200" cap="none" spc="0" normalizeH="0" baseline="0" noProof="0" dirty="0">
                <a:ln>
                  <a:noFill/>
                </a:ln>
                <a:solidFill>
                  <a:srgbClr val="7F7F7F"/>
                </a:solidFill>
                <a:effectLst/>
                <a:uLnTx/>
                <a:uFillTx/>
                <a:latin typeface="思源黑体 CN Regular" panose="020B0500000000000000" pitchFamily="34" charset="-122"/>
                <a:ea typeface="思源黑体 CN Regular" panose="020B0500000000000000" pitchFamily="34" charset="-122"/>
                <a:cs typeface="+mn-ea"/>
                <a:sym typeface="+mn-lt"/>
              </a:rPr>
              <a:t>JavaScript</a:t>
            </a:r>
            <a:r>
              <a:rPr kumimoji="0" lang="zh-CN" altLang="en-US" sz="1100" b="0" i="0" u="none" strike="noStrike" kern="1200" cap="none" spc="0" normalizeH="0" baseline="0" noProof="0" dirty="0">
                <a:ln>
                  <a:noFill/>
                </a:ln>
                <a:solidFill>
                  <a:srgbClr val="7F7F7F"/>
                </a:solidFill>
                <a:effectLst/>
                <a:uLnTx/>
                <a:uFillTx/>
                <a:latin typeface="思源黑体 CN Regular" panose="020B0500000000000000" pitchFamily="34" charset="-122"/>
                <a:ea typeface="思源黑体 CN Regular" panose="020B0500000000000000" pitchFamily="34" charset="-122"/>
                <a:cs typeface="+mn-ea"/>
                <a:sym typeface="+mn-lt"/>
              </a:rPr>
              <a:t>进行编写，用小程序的形式展现我们的成果</a:t>
            </a:r>
          </a:p>
        </p:txBody>
      </p:sp>
      <p:sp>
        <p:nvSpPr>
          <p:cNvPr id="40" name="矩形 39"/>
          <p:cNvSpPr/>
          <p:nvPr/>
        </p:nvSpPr>
        <p:spPr>
          <a:xfrm>
            <a:off x="5696778" y="5109141"/>
            <a:ext cx="798443" cy="52350"/>
          </a:xfrm>
          <a:prstGeom prst="rect">
            <a:avLst/>
          </a:prstGeom>
          <a:solidFill>
            <a:srgbClr val="302E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963" y="333375"/>
            <a:ext cx="11522075" cy="6199547"/>
          </a:xfrm>
          <a:prstGeom prst="rect">
            <a:avLst/>
          </a:prstGeom>
          <a:noFill/>
          <a:ln w="38100">
            <a:solidFill>
              <a:srgbClr val="33335E"/>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平行四边形 8"/>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12" name="组合 11"/>
          <p:cNvGrpSpPr/>
          <p:nvPr/>
        </p:nvGrpSpPr>
        <p:grpSpPr>
          <a:xfrm flipH="1" flipV="1">
            <a:off x="-93229" y="5734017"/>
            <a:ext cx="2110749" cy="1015024"/>
            <a:chOff x="1178522" y="5593172"/>
            <a:chExt cx="2110749" cy="1015024"/>
          </a:xfrm>
        </p:grpSpPr>
        <p:sp>
          <p:nvSpPr>
            <p:cNvPr id="10" name="平行四边形 9"/>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平行四边形 10"/>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17" name="平行四边形 16"/>
          <p:cNvSpPr/>
          <p:nvPr/>
        </p:nvSpPr>
        <p:spPr>
          <a:xfrm rot="20756560">
            <a:off x="10175377" y="3174139"/>
            <a:ext cx="2110749" cy="436696"/>
          </a:xfrm>
          <a:prstGeom prst="parallelogram">
            <a:avLst/>
          </a:prstGeom>
          <a:solidFill>
            <a:srgbClr val="E6EC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8" name="平行四边形 17"/>
          <p:cNvSpPr/>
          <p:nvPr/>
        </p:nvSpPr>
        <p:spPr>
          <a:xfrm rot="20756560">
            <a:off x="11139174" y="3493037"/>
            <a:ext cx="1132302"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9" name="平行四边形 18"/>
          <p:cNvSpPr/>
          <p:nvPr/>
        </p:nvSpPr>
        <p:spPr>
          <a:xfrm rot="20756560">
            <a:off x="-63870" y="2987931"/>
            <a:ext cx="570195" cy="377474"/>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13" name="直接连接符 12"/>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11248283" y="3912934"/>
            <a:ext cx="948405" cy="245592"/>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4690" y="2722030"/>
            <a:ext cx="811052" cy="210024"/>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4400194" y="1847700"/>
            <a:ext cx="3391612" cy="1015663"/>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dirty="0">
                <a:ln w="0"/>
                <a:solidFill>
                  <a:prstClr val="black">
                    <a:lumMod val="75000"/>
                    <a:lumOff val="25000"/>
                  </a:prstClr>
                </a:solidFill>
                <a:effectLst>
                  <a:outerShdw blurRad="38100" dist="19050" dir="2700000" algn="tl" rotWithShape="0">
                    <a:prstClr val="black">
                      <a:alpha val="40000"/>
                    </a:prstClr>
                  </a:outerShdw>
                </a:effectLst>
                <a:uLnTx/>
                <a:uFillTx/>
                <a:latin typeface="等线" panose="02010600030101010101" charset="-122"/>
                <a:ea typeface="等线" panose="02010600030101010101" charset="-122"/>
                <a:cs typeface="+mn-cs"/>
              </a:rPr>
              <a:t>RART 02</a:t>
            </a:r>
          </a:p>
        </p:txBody>
      </p:sp>
      <p:cxnSp>
        <p:nvCxnSpPr>
          <p:cNvPr id="32" name="直接连接符 31"/>
          <p:cNvCxnSpPr/>
          <p:nvPr/>
        </p:nvCxnSpPr>
        <p:spPr>
          <a:xfrm>
            <a:off x="3198744" y="2863363"/>
            <a:ext cx="5794513"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3152154" y="2955696"/>
            <a:ext cx="5887691" cy="9220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5400" b="1" i="0" u="none" strike="noStrike" kern="1200" cap="none" spc="0" normalizeH="0" baseline="0" noProof="0" dirty="0">
                <a:ln>
                  <a:noFill/>
                </a:ln>
                <a:solidFill>
                  <a:prstClr val="black">
                    <a:lumMod val="75000"/>
                    <a:lumOff val="25000"/>
                  </a:prstClr>
                </a:solidFill>
                <a:effectLst/>
                <a:uLnTx/>
                <a:uFillTx/>
                <a:latin typeface="等线" panose="02010600030101010101" charset="-122"/>
                <a:ea typeface="等线" panose="02010600030101010101" charset="-122"/>
                <a:cs typeface="+mn-ea"/>
                <a:sym typeface="+mn-lt"/>
              </a:rPr>
              <a:t>计算器分析</a:t>
            </a:r>
          </a:p>
        </p:txBody>
      </p:sp>
      <p:cxnSp>
        <p:nvCxnSpPr>
          <p:cNvPr id="36" name="直接连接符 35"/>
          <p:cNvCxnSpPr/>
          <p:nvPr/>
        </p:nvCxnSpPr>
        <p:spPr>
          <a:xfrm>
            <a:off x="3198744" y="3986484"/>
            <a:ext cx="5794513"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2651055" y="4093943"/>
            <a:ext cx="6889891" cy="368300"/>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1200" b="0" i="0" u="none" strike="noStrike" kern="1200" cap="none" spc="0" normalizeH="0" baseline="0" noProof="0">
                <a:ln>
                  <a:noFill/>
                </a:ln>
                <a:solidFill>
                  <a:prstClr val="white">
                    <a:lumMod val="50000"/>
                  </a:prstClr>
                </a:solidFill>
                <a:effectLst/>
                <a:uLnTx/>
                <a:uFillTx/>
                <a:latin typeface="等线" panose="02010600030101010101" charset="-122"/>
                <a:ea typeface="等线" panose="02010600030101010101" charset="-122"/>
                <a:cs typeface="+mn-cs"/>
              </a:rPr>
              <a:t>culcalator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5191761" y="288328"/>
            <a:ext cx="1808480" cy="5835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33335E"/>
                </a:solidFill>
                <a:effectLst/>
                <a:uLnTx/>
                <a:uFillTx/>
                <a:latin typeface="等线" panose="02010600030101010101" charset="-122"/>
                <a:ea typeface="等线" panose="02010600030101010101" charset="-122"/>
                <a:cs typeface="+mn-ea"/>
                <a:sym typeface="+mn-lt"/>
              </a:rPr>
              <a:t>功能分析</a:t>
            </a:r>
          </a:p>
        </p:txBody>
      </p:sp>
      <p:sp>
        <p:nvSpPr>
          <p:cNvPr id="28" name="矩形 27"/>
          <p:cNvSpPr/>
          <p:nvPr/>
        </p:nvSpPr>
        <p:spPr>
          <a:xfrm>
            <a:off x="4111927" y="758436"/>
            <a:ext cx="3968144" cy="27559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white">
                    <a:lumMod val="50000"/>
                  </a:prstClr>
                </a:solidFill>
                <a:effectLst/>
                <a:uLnTx/>
                <a:uFillTx/>
                <a:latin typeface="等线" panose="02010600030101010101" charset="-122"/>
                <a:ea typeface="等线" panose="02010600030101010101" charset="-122"/>
                <a:cs typeface="+mn-cs"/>
              </a:rPr>
              <a:t>functional analysis</a:t>
            </a:r>
          </a:p>
        </p:txBody>
      </p:sp>
      <p:sp>
        <p:nvSpPr>
          <p:cNvPr id="30" name="矩形 29"/>
          <p:cNvSpPr/>
          <p:nvPr/>
        </p:nvSpPr>
        <p:spPr>
          <a:xfrm>
            <a:off x="5825331" y="106100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23" name="直接连接符 22"/>
          <p:cNvCxnSpPr/>
          <p:nvPr/>
        </p:nvCxnSpPr>
        <p:spPr>
          <a:xfrm flipV="1">
            <a:off x="2009005" y="4174201"/>
            <a:ext cx="8173990" cy="1"/>
          </a:xfrm>
          <a:prstGeom prst="line">
            <a:avLst/>
          </a:prstGeom>
          <a:ln w="76200">
            <a:solidFill>
              <a:srgbClr val="33335E"/>
            </a:solidFill>
          </a:ln>
        </p:spPr>
        <p:style>
          <a:lnRef idx="1">
            <a:schemeClr val="accent1"/>
          </a:lnRef>
          <a:fillRef idx="0">
            <a:schemeClr val="accent1"/>
          </a:fillRef>
          <a:effectRef idx="0">
            <a:schemeClr val="accent1"/>
          </a:effectRef>
          <a:fontRef idx="minor">
            <a:schemeClr val="tx1"/>
          </a:fontRef>
        </p:style>
      </p:cxnSp>
      <p:sp>
        <p:nvSpPr>
          <p:cNvPr id="24" name="任意多边形: 形状 23"/>
          <p:cNvSpPr/>
          <p:nvPr/>
        </p:nvSpPr>
        <p:spPr>
          <a:xfrm rot="352998">
            <a:off x="2425520" y="2017473"/>
            <a:ext cx="1207527" cy="1826410"/>
          </a:xfrm>
          <a:custGeom>
            <a:avLst/>
            <a:gdLst>
              <a:gd name="connsiteX0" fmla="*/ 0 w 1361660"/>
              <a:gd name="connsiteY0" fmla="*/ 0 h 1878496"/>
              <a:gd name="connsiteX1" fmla="*/ 1361660 w 1361660"/>
              <a:gd name="connsiteY1" fmla="*/ 0 h 1878496"/>
              <a:gd name="connsiteX2" fmla="*/ 1361660 w 1361660"/>
              <a:gd name="connsiteY2" fmla="*/ 1262269 h 1878496"/>
              <a:gd name="connsiteX3" fmla="*/ 680830 w 1361660"/>
              <a:gd name="connsiteY3" fmla="*/ 1878496 h 1878496"/>
              <a:gd name="connsiteX4" fmla="*/ 0 w 1361660"/>
              <a:gd name="connsiteY4" fmla="*/ 1262269 h 1878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1660" h="1878496">
                <a:moveTo>
                  <a:pt x="0" y="0"/>
                </a:moveTo>
                <a:lnTo>
                  <a:pt x="1361660" y="0"/>
                </a:lnTo>
                <a:lnTo>
                  <a:pt x="1361660" y="1262269"/>
                </a:lnTo>
                <a:lnTo>
                  <a:pt x="680830" y="1878496"/>
                </a:lnTo>
                <a:lnTo>
                  <a:pt x="0" y="1262269"/>
                </a:lnTo>
                <a:close/>
              </a:path>
            </a:pathLst>
          </a:custGeom>
          <a:solidFill>
            <a:srgbClr val="40404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5" name="任意多边形: 形状 24"/>
          <p:cNvSpPr/>
          <p:nvPr/>
        </p:nvSpPr>
        <p:spPr>
          <a:xfrm>
            <a:off x="2257550" y="1958822"/>
            <a:ext cx="1361660" cy="1878496"/>
          </a:xfrm>
          <a:custGeom>
            <a:avLst/>
            <a:gdLst>
              <a:gd name="connsiteX0" fmla="*/ 0 w 1361660"/>
              <a:gd name="connsiteY0" fmla="*/ 0 h 1878496"/>
              <a:gd name="connsiteX1" fmla="*/ 1361660 w 1361660"/>
              <a:gd name="connsiteY1" fmla="*/ 0 h 1878496"/>
              <a:gd name="connsiteX2" fmla="*/ 1361660 w 1361660"/>
              <a:gd name="connsiteY2" fmla="*/ 1262269 h 1878496"/>
              <a:gd name="connsiteX3" fmla="*/ 680830 w 1361660"/>
              <a:gd name="connsiteY3" fmla="*/ 1878496 h 1878496"/>
              <a:gd name="connsiteX4" fmla="*/ 0 w 1361660"/>
              <a:gd name="connsiteY4" fmla="*/ 1262269 h 1878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1660" h="1878496">
                <a:moveTo>
                  <a:pt x="0" y="0"/>
                </a:moveTo>
                <a:lnTo>
                  <a:pt x="1361660" y="0"/>
                </a:lnTo>
                <a:lnTo>
                  <a:pt x="1361660" y="1262269"/>
                </a:lnTo>
                <a:lnTo>
                  <a:pt x="680830" y="1878496"/>
                </a:lnTo>
                <a:lnTo>
                  <a:pt x="0" y="1262269"/>
                </a:lnTo>
                <a:close/>
              </a:path>
            </a:pathLst>
          </a:cu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0" name="椭圆 39"/>
          <p:cNvSpPr/>
          <p:nvPr/>
        </p:nvSpPr>
        <p:spPr>
          <a:xfrm>
            <a:off x="2798813" y="4034636"/>
            <a:ext cx="279133" cy="279133"/>
          </a:xfrm>
          <a:prstGeom prst="ellipse">
            <a:avLst/>
          </a:prstGeom>
          <a:solidFill>
            <a:schemeClr val="bg1"/>
          </a:solidFill>
          <a:ln w="76200">
            <a:solidFill>
              <a:srgbClr val="3333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1" name="任意多边形: 形状 40"/>
          <p:cNvSpPr/>
          <p:nvPr/>
        </p:nvSpPr>
        <p:spPr>
          <a:xfrm rot="352998">
            <a:off x="4514202" y="2017473"/>
            <a:ext cx="1207527" cy="1826410"/>
          </a:xfrm>
          <a:custGeom>
            <a:avLst/>
            <a:gdLst>
              <a:gd name="connsiteX0" fmla="*/ 0 w 1361660"/>
              <a:gd name="connsiteY0" fmla="*/ 0 h 1878496"/>
              <a:gd name="connsiteX1" fmla="*/ 1361660 w 1361660"/>
              <a:gd name="connsiteY1" fmla="*/ 0 h 1878496"/>
              <a:gd name="connsiteX2" fmla="*/ 1361660 w 1361660"/>
              <a:gd name="connsiteY2" fmla="*/ 1262269 h 1878496"/>
              <a:gd name="connsiteX3" fmla="*/ 680830 w 1361660"/>
              <a:gd name="connsiteY3" fmla="*/ 1878496 h 1878496"/>
              <a:gd name="connsiteX4" fmla="*/ 0 w 1361660"/>
              <a:gd name="connsiteY4" fmla="*/ 1262269 h 1878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1660" h="1878496">
                <a:moveTo>
                  <a:pt x="0" y="0"/>
                </a:moveTo>
                <a:lnTo>
                  <a:pt x="1361660" y="0"/>
                </a:lnTo>
                <a:lnTo>
                  <a:pt x="1361660" y="1262269"/>
                </a:lnTo>
                <a:lnTo>
                  <a:pt x="680830" y="1878496"/>
                </a:lnTo>
                <a:lnTo>
                  <a:pt x="0" y="1262269"/>
                </a:lnTo>
                <a:close/>
              </a:path>
            </a:pathLst>
          </a:custGeom>
          <a:solidFill>
            <a:srgbClr val="40404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2" name="任意多边形: 形状 41"/>
          <p:cNvSpPr/>
          <p:nvPr/>
        </p:nvSpPr>
        <p:spPr>
          <a:xfrm>
            <a:off x="4346232" y="1958822"/>
            <a:ext cx="1361660" cy="1878496"/>
          </a:xfrm>
          <a:custGeom>
            <a:avLst/>
            <a:gdLst>
              <a:gd name="connsiteX0" fmla="*/ 0 w 1361660"/>
              <a:gd name="connsiteY0" fmla="*/ 0 h 1878496"/>
              <a:gd name="connsiteX1" fmla="*/ 1361660 w 1361660"/>
              <a:gd name="connsiteY1" fmla="*/ 0 h 1878496"/>
              <a:gd name="connsiteX2" fmla="*/ 1361660 w 1361660"/>
              <a:gd name="connsiteY2" fmla="*/ 1262269 h 1878496"/>
              <a:gd name="connsiteX3" fmla="*/ 680830 w 1361660"/>
              <a:gd name="connsiteY3" fmla="*/ 1878496 h 1878496"/>
              <a:gd name="connsiteX4" fmla="*/ 0 w 1361660"/>
              <a:gd name="connsiteY4" fmla="*/ 1262269 h 1878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1660" h="1878496">
                <a:moveTo>
                  <a:pt x="0" y="0"/>
                </a:moveTo>
                <a:lnTo>
                  <a:pt x="1361660" y="0"/>
                </a:lnTo>
                <a:lnTo>
                  <a:pt x="1361660" y="1262269"/>
                </a:lnTo>
                <a:lnTo>
                  <a:pt x="680830" y="1878496"/>
                </a:lnTo>
                <a:lnTo>
                  <a:pt x="0" y="1262269"/>
                </a:lnTo>
                <a:close/>
              </a:path>
            </a:pathLst>
          </a:cu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3" name="椭圆 42"/>
          <p:cNvSpPr/>
          <p:nvPr/>
        </p:nvSpPr>
        <p:spPr>
          <a:xfrm>
            <a:off x="4887495" y="4034636"/>
            <a:ext cx="279133" cy="279133"/>
          </a:xfrm>
          <a:prstGeom prst="ellipse">
            <a:avLst/>
          </a:prstGeom>
          <a:solidFill>
            <a:schemeClr val="bg1"/>
          </a:solidFill>
          <a:ln w="76200">
            <a:solidFill>
              <a:srgbClr val="F5C0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4" name="任意多边形: 形状 43"/>
          <p:cNvSpPr/>
          <p:nvPr/>
        </p:nvSpPr>
        <p:spPr>
          <a:xfrm rot="352998">
            <a:off x="6602884" y="2017473"/>
            <a:ext cx="1207527" cy="1826410"/>
          </a:xfrm>
          <a:custGeom>
            <a:avLst/>
            <a:gdLst>
              <a:gd name="connsiteX0" fmla="*/ 0 w 1361660"/>
              <a:gd name="connsiteY0" fmla="*/ 0 h 1878496"/>
              <a:gd name="connsiteX1" fmla="*/ 1361660 w 1361660"/>
              <a:gd name="connsiteY1" fmla="*/ 0 h 1878496"/>
              <a:gd name="connsiteX2" fmla="*/ 1361660 w 1361660"/>
              <a:gd name="connsiteY2" fmla="*/ 1262269 h 1878496"/>
              <a:gd name="connsiteX3" fmla="*/ 680830 w 1361660"/>
              <a:gd name="connsiteY3" fmla="*/ 1878496 h 1878496"/>
              <a:gd name="connsiteX4" fmla="*/ 0 w 1361660"/>
              <a:gd name="connsiteY4" fmla="*/ 1262269 h 1878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1660" h="1878496">
                <a:moveTo>
                  <a:pt x="0" y="0"/>
                </a:moveTo>
                <a:lnTo>
                  <a:pt x="1361660" y="0"/>
                </a:lnTo>
                <a:lnTo>
                  <a:pt x="1361660" y="1262269"/>
                </a:lnTo>
                <a:lnTo>
                  <a:pt x="680830" y="1878496"/>
                </a:lnTo>
                <a:lnTo>
                  <a:pt x="0" y="1262269"/>
                </a:lnTo>
                <a:close/>
              </a:path>
            </a:pathLst>
          </a:custGeom>
          <a:solidFill>
            <a:srgbClr val="40404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5" name="任意多边形: 形状 44"/>
          <p:cNvSpPr/>
          <p:nvPr/>
        </p:nvSpPr>
        <p:spPr>
          <a:xfrm>
            <a:off x="6434914" y="1958822"/>
            <a:ext cx="1361660" cy="1878496"/>
          </a:xfrm>
          <a:custGeom>
            <a:avLst/>
            <a:gdLst>
              <a:gd name="connsiteX0" fmla="*/ 0 w 1361660"/>
              <a:gd name="connsiteY0" fmla="*/ 0 h 1878496"/>
              <a:gd name="connsiteX1" fmla="*/ 1361660 w 1361660"/>
              <a:gd name="connsiteY1" fmla="*/ 0 h 1878496"/>
              <a:gd name="connsiteX2" fmla="*/ 1361660 w 1361660"/>
              <a:gd name="connsiteY2" fmla="*/ 1262269 h 1878496"/>
              <a:gd name="connsiteX3" fmla="*/ 680830 w 1361660"/>
              <a:gd name="connsiteY3" fmla="*/ 1878496 h 1878496"/>
              <a:gd name="connsiteX4" fmla="*/ 0 w 1361660"/>
              <a:gd name="connsiteY4" fmla="*/ 1262269 h 1878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1660" h="1878496">
                <a:moveTo>
                  <a:pt x="0" y="0"/>
                </a:moveTo>
                <a:lnTo>
                  <a:pt x="1361660" y="0"/>
                </a:lnTo>
                <a:lnTo>
                  <a:pt x="1361660" y="1262269"/>
                </a:lnTo>
                <a:lnTo>
                  <a:pt x="680830" y="1878496"/>
                </a:lnTo>
                <a:lnTo>
                  <a:pt x="0" y="1262269"/>
                </a:lnTo>
                <a:close/>
              </a:path>
            </a:pathLst>
          </a:cu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6" name="椭圆 45"/>
          <p:cNvSpPr/>
          <p:nvPr/>
        </p:nvSpPr>
        <p:spPr>
          <a:xfrm>
            <a:off x="6976177" y="4034636"/>
            <a:ext cx="279133" cy="279133"/>
          </a:xfrm>
          <a:prstGeom prst="ellipse">
            <a:avLst/>
          </a:prstGeom>
          <a:solidFill>
            <a:schemeClr val="bg1"/>
          </a:solidFill>
          <a:ln w="76200">
            <a:solidFill>
              <a:srgbClr val="3333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7" name="任意多边形: 形状 46"/>
          <p:cNvSpPr/>
          <p:nvPr/>
        </p:nvSpPr>
        <p:spPr>
          <a:xfrm rot="352998">
            <a:off x="8691566" y="2017473"/>
            <a:ext cx="1207527" cy="1826410"/>
          </a:xfrm>
          <a:custGeom>
            <a:avLst/>
            <a:gdLst>
              <a:gd name="connsiteX0" fmla="*/ 0 w 1361660"/>
              <a:gd name="connsiteY0" fmla="*/ 0 h 1878496"/>
              <a:gd name="connsiteX1" fmla="*/ 1361660 w 1361660"/>
              <a:gd name="connsiteY1" fmla="*/ 0 h 1878496"/>
              <a:gd name="connsiteX2" fmla="*/ 1361660 w 1361660"/>
              <a:gd name="connsiteY2" fmla="*/ 1262269 h 1878496"/>
              <a:gd name="connsiteX3" fmla="*/ 680830 w 1361660"/>
              <a:gd name="connsiteY3" fmla="*/ 1878496 h 1878496"/>
              <a:gd name="connsiteX4" fmla="*/ 0 w 1361660"/>
              <a:gd name="connsiteY4" fmla="*/ 1262269 h 1878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1660" h="1878496">
                <a:moveTo>
                  <a:pt x="0" y="0"/>
                </a:moveTo>
                <a:lnTo>
                  <a:pt x="1361660" y="0"/>
                </a:lnTo>
                <a:lnTo>
                  <a:pt x="1361660" y="1262269"/>
                </a:lnTo>
                <a:lnTo>
                  <a:pt x="680830" y="1878496"/>
                </a:lnTo>
                <a:lnTo>
                  <a:pt x="0" y="1262269"/>
                </a:lnTo>
                <a:close/>
              </a:path>
            </a:pathLst>
          </a:custGeom>
          <a:solidFill>
            <a:srgbClr val="40404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8" name="任意多边形: 形状 47"/>
          <p:cNvSpPr/>
          <p:nvPr/>
        </p:nvSpPr>
        <p:spPr>
          <a:xfrm>
            <a:off x="8523596" y="1958822"/>
            <a:ext cx="1361660" cy="1878496"/>
          </a:xfrm>
          <a:custGeom>
            <a:avLst/>
            <a:gdLst>
              <a:gd name="connsiteX0" fmla="*/ 0 w 1361660"/>
              <a:gd name="connsiteY0" fmla="*/ 0 h 1878496"/>
              <a:gd name="connsiteX1" fmla="*/ 1361660 w 1361660"/>
              <a:gd name="connsiteY1" fmla="*/ 0 h 1878496"/>
              <a:gd name="connsiteX2" fmla="*/ 1361660 w 1361660"/>
              <a:gd name="connsiteY2" fmla="*/ 1262269 h 1878496"/>
              <a:gd name="connsiteX3" fmla="*/ 680830 w 1361660"/>
              <a:gd name="connsiteY3" fmla="*/ 1878496 h 1878496"/>
              <a:gd name="connsiteX4" fmla="*/ 0 w 1361660"/>
              <a:gd name="connsiteY4" fmla="*/ 1262269 h 1878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1660" h="1878496">
                <a:moveTo>
                  <a:pt x="0" y="0"/>
                </a:moveTo>
                <a:lnTo>
                  <a:pt x="1361660" y="0"/>
                </a:lnTo>
                <a:lnTo>
                  <a:pt x="1361660" y="1262269"/>
                </a:lnTo>
                <a:lnTo>
                  <a:pt x="680830" y="1878496"/>
                </a:lnTo>
                <a:lnTo>
                  <a:pt x="0" y="1262269"/>
                </a:lnTo>
                <a:close/>
              </a:path>
            </a:pathLst>
          </a:cu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9" name="椭圆 48"/>
          <p:cNvSpPr/>
          <p:nvPr/>
        </p:nvSpPr>
        <p:spPr>
          <a:xfrm>
            <a:off x="9064859" y="4034636"/>
            <a:ext cx="279133" cy="279133"/>
          </a:xfrm>
          <a:prstGeom prst="ellipse">
            <a:avLst/>
          </a:prstGeom>
          <a:solidFill>
            <a:schemeClr val="bg1"/>
          </a:solidFill>
          <a:ln w="76200">
            <a:solidFill>
              <a:srgbClr val="F5C0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0" name="文本框1"/>
          <p:cNvSpPr txBox="1"/>
          <p:nvPr/>
        </p:nvSpPr>
        <p:spPr>
          <a:xfrm>
            <a:off x="2134355" y="4511085"/>
            <a:ext cx="1589118"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prstClr val="black"/>
                </a:solidFill>
                <a:effectLst/>
                <a:uLnTx/>
                <a:uFillTx/>
                <a:latin typeface="等线" panose="02010600030101010101" charset="-122"/>
                <a:ea typeface="思源黑体 CN Bold" panose="020B0800000000000000" pitchFamily="34" charset="-122"/>
                <a:cs typeface="+mn-cs"/>
              </a:rPr>
              <a:t>单位选择</a:t>
            </a:r>
          </a:p>
        </p:txBody>
      </p:sp>
      <p:sp>
        <p:nvSpPr>
          <p:cNvPr id="51" name="文本框2"/>
          <p:cNvSpPr/>
          <p:nvPr/>
        </p:nvSpPr>
        <p:spPr>
          <a:xfrm>
            <a:off x="1965100" y="4781010"/>
            <a:ext cx="1927629" cy="598805"/>
          </a:xfrm>
          <a:prstGeom prst="rect">
            <a:avLst/>
          </a:prstGeom>
        </p:spPr>
        <p:txBody>
          <a:bodyPr wrap="square">
            <a:spAutoFit/>
          </a:bodyPr>
          <a:lstStyle/>
          <a:p>
            <a:pPr marL="0" marR="0" lvl="0" indent="0" algn="ctr" defTabSz="914400" rtl="0" eaLnBrk="1" fontAlgn="auto" latinLnBrk="0" hangingPunct="1">
              <a:lnSpc>
                <a:spcPct val="150000"/>
              </a:lnSpc>
              <a:spcBef>
                <a:spcPts val="2950"/>
              </a:spcBef>
              <a:spcAft>
                <a:spcPts val="0"/>
              </a:spcAft>
              <a:buClrTx/>
              <a:buSzTx/>
              <a:buFontTx/>
              <a:buNone/>
              <a:defRPr/>
            </a:pPr>
            <a:r>
              <a:rPr kumimoji="0" lang="zh-CN" altLang="en-US" sz="1100" b="0" i="0" u="none" strike="noStrike" kern="1200" cap="none" spc="0" normalizeH="0" baseline="0" noProof="0" dirty="0">
                <a:ln>
                  <a:noFill/>
                </a:ln>
                <a:solidFill>
                  <a:prstClr val="black"/>
                </a:solidFill>
                <a:effectLst/>
                <a:uLnTx/>
                <a:uFillTx/>
                <a:latin typeface="等线 Light" panose="02010600030101010101" pitchFamily="2" charset="-122"/>
                <a:ea typeface="等线 Light" panose="02010600030101010101" pitchFamily="2" charset="-122"/>
                <a:cs typeface="+mn-ea"/>
                <a:sym typeface="+mn-lt"/>
              </a:rPr>
              <a:t>首先要做的就是确定单位的换算</a:t>
            </a:r>
          </a:p>
        </p:txBody>
      </p:sp>
      <p:sp>
        <p:nvSpPr>
          <p:cNvPr id="52" name="文本框1"/>
          <p:cNvSpPr txBox="1"/>
          <p:nvPr/>
        </p:nvSpPr>
        <p:spPr>
          <a:xfrm>
            <a:off x="4231239" y="4511085"/>
            <a:ext cx="1589118"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prstClr val="black"/>
                </a:solidFill>
                <a:effectLst/>
                <a:uLnTx/>
                <a:uFillTx/>
                <a:latin typeface="等线" panose="02010600030101010101" charset="-122"/>
                <a:ea typeface="思源黑体 CN Bold" panose="020B0800000000000000" pitchFamily="34" charset="-122"/>
                <a:cs typeface="+mn-cs"/>
              </a:rPr>
              <a:t>功能实现</a:t>
            </a:r>
          </a:p>
        </p:txBody>
      </p:sp>
      <p:sp>
        <p:nvSpPr>
          <p:cNvPr id="53" name="文本框2"/>
          <p:cNvSpPr/>
          <p:nvPr/>
        </p:nvSpPr>
        <p:spPr>
          <a:xfrm>
            <a:off x="4061984" y="4781010"/>
            <a:ext cx="1927629" cy="1106805"/>
          </a:xfrm>
          <a:prstGeom prst="rect">
            <a:avLst/>
          </a:prstGeom>
        </p:spPr>
        <p:txBody>
          <a:bodyPr wrap="square">
            <a:spAutoFit/>
          </a:bodyPr>
          <a:lstStyle/>
          <a:p>
            <a:pPr marL="0" marR="0" lvl="0" indent="0" algn="ctr" defTabSz="914400" rtl="0" eaLnBrk="1" fontAlgn="auto" latinLnBrk="0" hangingPunct="1">
              <a:lnSpc>
                <a:spcPct val="150000"/>
              </a:lnSpc>
              <a:spcBef>
                <a:spcPts val="2950"/>
              </a:spcBef>
              <a:spcAft>
                <a:spcPts val="0"/>
              </a:spcAft>
              <a:buClrTx/>
              <a:buSzTx/>
              <a:buFontTx/>
              <a:buNone/>
              <a:defRPr/>
            </a:pPr>
            <a:r>
              <a:rPr kumimoji="0" lang="zh-CN" altLang="en-US" sz="1100" b="0" i="0" u="none" strike="noStrike" kern="1200" cap="none" spc="0" normalizeH="0" baseline="0" noProof="0" dirty="0">
                <a:ln>
                  <a:noFill/>
                </a:ln>
                <a:solidFill>
                  <a:prstClr val="black"/>
                </a:solidFill>
                <a:effectLst/>
                <a:uLnTx/>
                <a:uFillTx/>
                <a:latin typeface="等线 Light" panose="02010600030101010101" pitchFamily="2" charset="-122"/>
                <a:ea typeface="等线 Light" panose="02010600030101010101" pitchFamily="2" charset="-122"/>
                <a:cs typeface="+mn-ea"/>
                <a:sym typeface="+mn-lt"/>
              </a:rPr>
              <a:t>因为我们确定的十个功能目标比较明确，所以我们在写的时候在函数和算法方面没花什么时间</a:t>
            </a:r>
          </a:p>
        </p:txBody>
      </p:sp>
      <p:sp>
        <p:nvSpPr>
          <p:cNvPr id="54" name="文本框1"/>
          <p:cNvSpPr txBox="1"/>
          <p:nvPr/>
        </p:nvSpPr>
        <p:spPr>
          <a:xfrm>
            <a:off x="6328123" y="4511085"/>
            <a:ext cx="1589118"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b="1" dirty="0">
                <a:solidFill>
                  <a:prstClr val="black"/>
                </a:solidFill>
                <a:latin typeface="等线" panose="02010600030101010101" charset="-122"/>
                <a:ea typeface="思源黑体 CN Bold" panose="020B0800000000000000" pitchFamily="34" charset="-122"/>
              </a:rPr>
              <a:t>遇到的问题</a:t>
            </a:r>
            <a:endParaRPr kumimoji="0" lang="id-ID" sz="1600" b="1" i="0" u="none" strike="noStrike" kern="1200" cap="none" spc="0" normalizeH="0" baseline="0" noProof="0" dirty="0">
              <a:ln>
                <a:noFill/>
              </a:ln>
              <a:solidFill>
                <a:prstClr val="black"/>
              </a:solidFill>
              <a:effectLst/>
              <a:uLnTx/>
              <a:uFillTx/>
              <a:latin typeface="等线" panose="02010600030101010101" charset="-122"/>
              <a:ea typeface="思源黑体 CN Bold" panose="020B0800000000000000" pitchFamily="34" charset="-122"/>
              <a:cs typeface="+mn-cs"/>
            </a:endParaRPr>
          </a:p>
        </p:txBody>
      </p:sp>
      <p:sp>
        <p:nvSpPr>
          <p:cNvPr id="55" name="文本框2"/>
          <p:cNvSpPr/>
          <p:nvPr/>
        </p:nvSpPr>
        <p:spPr>
          <a:xfrm>
            <a:off x="6158868" y="4781010"/>
            <a:ext cx="1927629" cy="320409"/>
          </a:xfrm>
          <a:prstGeom prst="rect">
            <a:avLst/>
          </a:prstGeom>
        </p:spPr>
        <p:txBody>
          <a:bodyPr wrap="square">
            <a:spAutoFit/>
          </a:bodyPr>
          <a:lstStyle/>
          <a:p>
            <a:pPr marL="0" marR="0" lvl="0" indent="0" algn="ctr" defTabSz="914400" rtl="0" eaLnBrk="1" fontAlgn="auto" latinLnBrk="0" hangingPunct="1">
              <a:lnSpc>
                <a:spcPct val="150000"/>
              </a:lnSpc>
              <a:spcBef>
                <a:spcPts val="2950"/>
              </a:spcBef>
              <a:spcAft>
                <a:spcPts val="0"/>
              </a:spcAft>
              <a:buClrTx/>
              <a:buSzTx/>
              <a:buFontTx/>
              <a:buNone/>
              <a:defRPr/>
            </a:pPr>
            <a:r>
              <a:rPr lang="zh-CN" altLang="en-US" sz="1100" dirty="0">
                <a:solidFill>
                  <a:prstClr val="black"/>
                </a:solidFill>
                <a:latin typeface="等线 Light" panose="02010600030101010101" pitchFamily="2" charset="-122"/>
                <a:ea typeface="等线 Light" panose="02010600030101010101" pitchFamily="2" charset="-122"/>
                <a:cs typeface="+mn-ea"/>
                <a:sym typeface="+mn-lt"/>
              </a:rPr>
              <a:t>精度问题，按钮设置问题</a:t>
            </a:r>
            <a:endParaRPr kumimoji="0" lang="en-US" altLang="en-US" sz="1100" b="0" i="0" u="none" strike="noStrike" kern="1200" cap="none" spc="0" normalizeH="0" baseline="0" noProof="0" dirty="0">
              <a:ln>
                <a:noFill/>
              </a:ln>
              <a:solidFill>
                <a:prstClr val="black"/>
              </a:solidFill>
              <a:effectLst/>
              <a:uLnTx/>
              <a:uFillTx/>
              <a:latin typeface="+mn-lt"/>
              <a:ea typeface="+mn-ea"/>
              <a:cs typeface="+mn-cs"/>
              <a:sym typeface="+mn-lt"/>
            </a:endParaRPr>
          </a:p>
        </p:txBody>
      </p:sp>
      <p:sp>
        <p:nvSpPr>
          <p:cNvPr id="56" name="文本框1"/>
          <p:cNvSpPr txBox="1"/>
          <p:nvPr/>
        </p:nvSpPr>
        <p:spPr>
          <a:xfrm>
            <a:off x="8425007" y="4511085"/>
            <a:ext cx="1589118"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b="1" dirty="0">
                <a:solidFill>
                  <a:prstClr val="black"/>
                </a:solidFill>
                <a:latin typeface="等线" panose="02010600030101010101" charset="-122"/>
                <a:ea typeface="思源黑体 CN Bold" panose="020B0800000000000000" pitchFamily="34" charset="-122"/>
              </a:rPr>
              <a:t>实现结果</a:t>
            </a:r>
            <a:endParaRPr kumimoji="0" lang="id-ID" sz="1600" b="1" i="0" u="none" strike="noStrike" kern="1200" cap="none" spc="0" normalizeH="0" baseline="0" noProof="0" dirty="0">
              <a:ln>
                <a:noFill/>
              </a:ln>
              <a:solidFill>
                <a:prstClr val="black"/>
              </a:solidFill>
              <a:effectLst/>
              <a:uLnTx/>
              <a:uFillTx/>
              <a:latin typeface="等线" panose="02010600030101010101" charset="-122"/>
              <a:ea typeface="思源黑体 CN Bold" panose="020B0800000000000000" pitchFamily="34" charset="-122"/>
              <a:cs typeface="+mn-cs"/>
            </a:endParaRPr>
          </a:p>
        </p:txBody>
      </p:sp>
      <p:sp>
        <p:nvSpPr>
          <p:cNvPr id="57" name="文本框2"/>
          <p:cNvSpPr/>
          <p:nvPr/>
        </p:nvSpPr>
        <p:spPr>
          <a:xfrm>
            <a:off x="8255752" y="4781010"/>
            <a:ext cx="1927629" cy="574324"/>
          </a:xfrm>
          <a:prstGeom prst="rect">
            <a:avLst/>
          </a:prstGeom>
        </p:spPr>
        <p:txBody>
          <a:bodyPr wrap="square">
            <a:spAutoFit/>
          </a:bodyPr>
          <a:lstStyle/>
          <a:p>
            <a:pPr marL="0" marR="0" lvl="0" indent="0" algn="ctr" defTabSz="914400" rtl="0" eaLnBrk="1" fontAlgn="auto" latinLnBrk="0" hangingPunct="1">
              <a:lnSpc>
                <a:spcPct val="150000"/>
              </a:lnSpc>
              <a:spcBef>
                <a:spcPts val="2950"/>
              </a:spcBef>
              <a:spcAft>
                <a:spcPts val="0"/>
              </a:spcAft>
              <a:buClrTx/>
              <a:buSzTx/>
              <a:buFontTx/>
              <a:buNone/>
              <a:defRPr/>
            </a:pPr>
            <a:r>
              <a:rPr lang="zh-CN" altLang="en-US" sz="1100" dirty="0">
                <a:solidFill>
                  <a:prstClr val="black"/>
                </a:solidFill>
                <a:latin typeface="等线 Light" panose="02010600030101010101" pitchFamily="2" charset="-122"/>
                <a:ea typeface="等线 Light" panose="02010600030101010101" pitchFamily="2" charset="-122"/>
                <a:cs typeface="+mn-ea"/>
                <a:sym typeface="+mn-lt"/>
              </a:rPr>
              <a:t>用微信小程序做的一个计算器，交互界面比较简单</a:t>
            </a:r>
            <a:endParaRPr kumimoji="0" lang="en-US" altLang="en-US" sz="1100" b="0" i="0" u="none" strike="noStrike" kern="1200" cap="none" spc="0" normalizeH="0" baseline="0" noProof="0" dirty="0">
              <a:ln>
                <a:noFill/>
              </a:ln>
              <a:solidFill>
                <a:prstClr val="black"/>
              </a:solidFill>
              <a:effectLst/>
              <a:uLnTx/>
              <a:uFillTx/>
              <a:latin typeface="+mn-lt"/>
              <a:ea typeface="+mn-ea"/>
              <a:cs typeface="+mn-cs"/>
              <a:sym typeface="+mn-lt"/>
            </a:endParaRPr>
          </a:p>
        </p:txBody>
      </p:sp>
      <p:sp>
        <p:nvSpPr>
          <p:cNvPr id="58" name="文本框1"/>
          <p:cNvSpPr txBox="1"/>
          <p:nvPr/>
        </p:nvSpPr>
        <p:spPr>
          <a:xfrm>
            <a:off x="2134355" y="2323153"/>
            <a:ext cx="158911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solidFill>
                  <a:prstClr val="white"/>
                </a:solidFill>
                <a:effectLst/>
                <a:uLnTx/>
                <a:uFillTx/>
                <a:latin typeface="等线" panose="02010600030101010101" charset="-122"/>
                <a:ea typeface="思源黑体 CN Bold" panose="020B0800000000000000" pitchFamily="34" charset="-122"/>
                <a:cs typeface="+mn-cs"/>
              </a:rPr>
              <a:t>01</a:t>
            </a:r>
            <a:endParaRPr kumimoji="0" lang="id-ID" sz="4000" b="1" i="0" u="none" strike="noStrike" kern="1200" cap="none" spc="0" normalizeH="0" baseline="0" noProof="0" dirty="0">
              <a:ln>
                <a:noFill/>
              </a:ln>
              <a:solidFill>
                <a:prstClr val="white"/>
              </a:solidFill>
              <a:effectLst/>
              <a:uLnTx/>
              <a:uFillTx/>
              <a:latin typeface="等线" panose="02010600030101010101" charset="-122"/>
              <a:ea typeface="思源黑体 CN Bold" panose="020B0800000000000000" pitchFamily="34" charset="-122"/>
              <a:cs typeface="+mn-cs"/>
            </a:endParaRPr>
          </a:p>
        </p:txBody>
      </p:sp>
      <p:sp>
        <p:nvSpPr>
          <p:cNvPr id="59" name="文本框1"/>
          <p:cNvSpPr txBox="1"/>
          <p:nvPr/>
        </p:nvSpPr>
        <p:spPr>
          <a:xfrm>
            <a:off x="4241969" y="2323153"/>
            <a:ext cx="158911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solidFill>
                  <a:prstClr val="white"/>
                </a:solidFill>
                <a:effectLst/>
                <a:uLnTx/>
                <a:uFillTx/>
                <a:latin typeface="等线" panose="02010600030101010101" charset="-122"/>
                <a:ea typeface="思源黑体 CN Bold" panose="020B0800000000000000" pitchFamily="34" charset="-122"/>
                <a:cs typeface="+mn-cs"/>
              </a:rPr>
              <a:t>02</a:t>
            </a:r>
            <a:endParaRPr kumimoji="0" lang="id-ID" sz="4000" b="1" i="0" u="none" strike="noStrike" kern="1200" cap="none" spc="0" normalizeH="0" baseline="0" noProof="0" dirty="0">
              <a:ln>
                <a:noFill/>
              </a:ln>
              <a:solidFill>
                <a:prstClr val="white"/>
              </a:solidFill>
              <a:effectLst/>
              <a:uLnTx/>
              <a:uFillTx/>
              <a:latin typeface="等线" panose="02010600030101010101" charset="-122"/>
              <a:ea typeface="思源黑体 CN Bold" panose="020B0800000000000000" pitchFamily="34" charset="-122"/>
              <a:cs typeface="+mn-cs"/>
            </a:endParaRPr>
          </a:p>
        </p:txBody>
      </p:sp>
      <p:sp>
        <p:nvSpPr>
          <p:cNvPr id="60" name="文本框1"/>
          <p:cNvSpPr txBox="1"/>
          <p:nvPr/>
        </p:nvSpPr>
        <p:spPr>
          <a:xfrm>
            <a:off x="6349583" y="2323153"/>
            <a:ext cx="158911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solidFill>
                  <a:prstClr val="white"/>
                </a:solidFill>
                <a:effectLst/>
                <a:uLnTx/>
                <a:uFillTx/>
                <a:latin typeface="等线" panose="02010600030101010101" charset="-122"/>
                <a:ea typeface="思源黑体 CN Bold" panose="020B0800000000000000" pitchFamily="34" charset="-122"/>
                <a:cs typeface="+mn-cs"/>
              </a:rPr>
              <a:t>03</a:t>
            </a:r>
            <a:endParaRPr kumimoji="0" lang="id-ID" sz="4000" b="1" i="0" u="none" strike="noStrike" kern="1200" cap="none" spc="0" normalizeH="0" baseline="0" noProof="0" dirty="0">
              <a:ln>
                <a:noFill/>
              </a:ln>
              <a:solidFill>
                <a:prstClr val="white"/>
              </a:solidFill>
              <a:effectLst/>
              <a:uLnTx/>
              <a:uFillTx/>
              <a:latin typeface="等线" panose="02010600030101010101" charset="-122"/>
              <a:ea typeface="思源黑体 CN Bold" panose="020B0800000000000000" pitchFamily="34" charset="-122"/>
              <a:cs typeface="+mn-cs"/>
            </a:endParaRPr>
          </a:p>
        </p:txBody>
      </p:sp>
      <p:sp>
        <p:nvSpPr>
          <p:cNvPr id="61" name="文本框1"/>
          <p:cNvSpPr txBox="1"/>
          <p:nvPr/>
        </p:nvSpPr>
        <p:spPr>
          <a:xfrm>
            <a:off x="8419333" y="2323153"/>
            <a:ext cx="158911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solidFill>
                  <a:prstClr val="white"/>
                </a:solidFill>
                <a:effectLst/>
                <a:uLnTx/>
                <a:uFillTx/>
                <a:latin typeface="等线" panose="02010600030101010101" charset="-122"/>
                <a:ea typeface="思源黑体 CN Bold" panose="020B0800000000000000" pitchFamily="34" charset="-122"/>
                <a:cs typeface="+mn-cs"/>
              </a:rPr>
              <a:t>04</a:t>
            </a:r>
            <a:endParaRPr kumimoji="0" lang="id-ID" sz="4000" b="1" i="0" u="none" strike="noStrike" kern="1200" cap="none" spc="0" normalizeH="0" baseline="0" noProof="0" dirty="0">
              <a:ln>
                <a:noFill/>
              </a:ln>
              <a:solidFill>
                <a:prstClr val="white"/>
              </a:solidFill>
              <a:effectLst/>
              <a:uLnTx/>
              <a:uFillTx/>
              <a:latin typeface="等线" panose="02010600030101010101" charset="-122"/>
              <a:ea typeface="思源黑体 CN Bold" panose="020B0800000000000000" pitchFamily="34" charset="-122"/>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66479"/>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772561" y="288328"/>
            <a:ext cx="2646879"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33335E"/>
                </a:solidFill>
                <a:effectLst/>
                <a:uLnTx/>
                <a:uFillTx/>
                <a:latin typeface="等线" panose="02010600030101010101" charset="-122"/>
                <a:ea typeface="等线" panose="02010600030101010101" charset="-122"/>
                <a:cs typeface="+mn-ea"/>
                <a:sym typeface="+mn-lt"/>
              </a:rPr>
              <a:t>市场数据分析</a:t>
            </a:r>
          </a:p>
        </p:txBody>
      </p:sp>
      <p:sp>
        <p:nvSpPr>
          <p:cNvPr id="28" name="矩形 27"/>
          <p:cNvSpPr/>
          <p:nvPr/>
        </p:nvSpPr>
        <p:spPr>
          <a:xfrm>
            <a:off x="4111927" y="758436"/>
            <a:ext cx="3968144" cy="27699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white">
                    <a:lumMod val="50000"/>
                  </a:prstClr>
                </a:solidFill>
                <a:effectLst/>
                <a:uLnTx/>
                <a:uFillTx/>
                <a:latin typeface="等线" panose="02010600030101010101" charset="-122"/>
                <a:ea typeface="等线" panose="02010600030101010101" charset="-122"/>
                <a:cs typeface="+mn-cs"/>
              </a:rPr>
              <a:t>Market data analysis</a:t>
            </a:r>
          </a:p>
        </p:txBody>
      </p:sp>
      <p:sp>
        <p:nvSpPr>
          <p:cNvPr id="30" name="矩形 29"/>
          <p:cNvSpPr/>
          <p:nvPr/>
        </p:nvSpPr>
        <p:spPr>
          <a:xfrm>
            <a:off x="5825331" y="106100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56" name="组合 55"/>
          <p:cNvGrpSpPr/>
          <p:nvPr/>
        </p:nvGrpSpPr>
        <p:grpSpPr>
          <a:xfrm>
            <a:off x="919635" y="2449991"/>
            <a:ext cx="4821171" cy="2835962"/>
            <a:chOff x="5687624" y="1413289"/>
            <a:chExt cx="761726" cy="448071"/>
          </a:xfrm>
          <a:solidFill>
            <a:srgbClr val="1F2E35"/>
          </a:solidFill>
        </p:grpSpPr>
        <p:sp>
          <p:nvSpPr>
            <p:cNvPr id="57" name="任意多边形 20"/>
            <p:cNvSpPr/>
            <p:nvPr/>
          </p:nvSpPr>
          <p:spPr>
            <a:xfrm rot="2700000">
              <a:off x="5812942" y="1413289"/>
              <a:ext cx="448071" cy="448071"/>
            </a:xfrm>
            <a:custGeom>
              <a:avLst/>
              <a:gdLst>
                <a:gd name="connsiteX0" fmla="*/ 704234 w 1072230"/>
                <a:gd name="connsiteY0" fmla="*/ 548838 h 1072230"/>
                <a:gd name="connsiteX1" fmla="*/ 693389 w 1072230"/>
                <a:gd name="connsiteY1" fmla="*/ 602554 h 1072230"/>
                <a:gd name="connsiteX2" fmla="*/ 602554 w 1072230"/>
                <a:gd name="connsiteY2" fmla="*/ 693389 h 1072230"/>
                <a:gd name="connsiteX3" fmla="*/ 568998 w 1072230"/>
                <a:gd name="connsiteY3" fmla="*/ 700164 h 1072230"/>
                <a:gd name="connsiteX4" fmla="*/ 568998 w 1072230"/>
                <a:gd name="connsiteY4" fmla="*/ 879092 h 1072230"/>
                <a:gd name="connsiteX5" fmla="*/ 598094 w 1072230"/>
                <a:gd name="connsiteY5" fmla="*/ 876524 h 1072230"/>
                <a:gd name="connsiteX6" fmla="*/ 879131 w 1072230"/>
                <a:gd name="connsiteY6" fmla="*/ 602427 h 1072230"/>
                <a:gd name="connsiteX7" fmla="*/ 884533 w 1072230"/>
                <a:gd name="connsiteY7" fmla="*/ 548838 h 1072230"/>
                <a:gd name="connsiteX8" fmla="*/ 187697 w 1072230"/>
                <a:gd name="connsiteY8" fmla="*/ 548838 h 1072230"/>
                <a:gd name="connsiteX9" fmla="*/ 193099 w 1072230"/>
                <a:gd name="connsiteY9" fmla="*/ 602427 h 1072230"/>
                <a:gd name="connsiteX10" fmla="*/ 474136 w 1072230"/>
                <a:gd name="connsiteY10" fmla="*/ 876524 h 1072230"/>
                <a:gd name="connsiteX11" fmla="*/ 509616 w 1072230"/>
                <a:gd name="connsiteY11" fmla="*/ 879655 h 1072230"/>
                <a:gd name="connsiteX12" fmla="*/ 509616 w 1072230"/>
                <a:gd name="connsiteY12" fmla="*/ 701453 h 1072230"/>
                <a:gd name="connsiteX13" fmla="*/ 469676 w 1072230"/>
                <a:gd name="connsiteY13" fmla="*/ 693389 h 1072230"/>
                <a:gd name="connsiteX14" fmla="*/ 378841 w 1072230"/>
                <a:gd name="connsiteY14" fmla="*/ 602554 h 1072230"/>
                <a:gd name="connsiteX15" fmla="*/ 367996 w 1072230"/>
                <a:gd name="connsiteY15" fmla="*/ 548838 h 1072230"/>
                <a:gd name="connsiteX16" fmla="*/ 536115 w 1072230"/>
                <a:gd name="connsiteY16" fmla="*/ 450771 h 1072230"/>
                <a:gd name="connsiteX17" fmla="*/ 450771 w 1072230"/>
                <a:gd name="connsiteY17" fmla="*/ 536115 h 1072230"/>
                <a:gd name="connsiteX18" fmla="*/ 536115 w 1072230"/>
                <a:gd name="connsiteY18" fmla="*/ 621459 h 1072230"/>
                <a:gd name="connsiteX19" fmla="*/ 621459 w 1072230"/>
                <a:gd name="connsiteY19" fmla="*/ 536115 h 1072230"/>
                <a:gd name="connsiteX20" fmla="*/ 536115 w 1072230"/>
                <a:gd name="connsiteY20" fmla="*/ 450771 h 1072230"/>
                <a:gd name="connsiteX21" fmla="*/ 568998 w 1072230"/>
                <a:gd name="connsiteY21" fmla="*/ 185050 h 1072230"/>
                <a:gd name="connsiteX22" fmla="*/ 568998 w 1072230"/>
                <a:gd name="connsiteY22" fmla="*/ 372066 h 1072230"/>
                <a:gd name="connsiteX23" fmla="*/ 602554 w 1072230"/>
                <a:gd name="connsiteY23" fmla="*/ 378841 h 1072230"/>
                <a:gd name="connsiteX24" fmla="*/ 693389 w 1072230"/>
                <a:gd name="connsiteY24" fmla="*/ 469676 h 1072230"/>
                <a:gd name="connsiteX25" fmla="*/ 697383 w 1072230"/>
                <a:gd name="connsiteY25" fmla="*/ 489456 h 1072230"/>
                <a:gd name="connsiteX26" fmla="*/ 882502 w 1072230"/>
                <a:gd name="connsiteY26" fmla="*/ 489456 h 1072230"/>
                <a:gd name="connsiteX27" fmla="*/ 880775 w 1072230"/>
                <a:gd name="connsiteY27" fmla="*/ 469885 h 1072230"/>
                <a:gd name="connsiteX28" fmla="*/ 606678 w 1072230"/>
                <a:gd name="connsiteY28" fmla="*/ 188848 h 1072230"/>
                <a:gd name="connsiteX29" fmla="*/ 509616 w 1072230"/>
                <a:gd name="connsiteY29" fmla="*/ 184073 h 1072230"/>
                <a:gd name="connsiteX30" fmla="*/ 474136 w 1072230"/>
                <a:gd name="connsiteY30" fmla="*/ 187204 h 1072230"/>
                <a:gd name="connsiteX31" fmla="*/ 193099 w 1072230"/>
                <a:gd name="connsiteY31" fmla="*/ 461301 h 1072230"/>
                <a:gd name="connsiteX32" fmla="*/ 190261 w 1072230"/>
                <a:gd name="connsiteY32" fmla="*/ 489456 h 1072230"/>
                <a:gd name="connsiteX33" fmla="*/ 374847 w 1072230"/>
                <a:gd name="connsiteY33" fmla="*/ 489456 h 1072230"/>
                <a:gd name="connsiteX34" fmla="*/ 378841 w 1072230"/>
                <a:gd name="connsiteY34" fmla="*/ 469676 h 1072230"/>
                <a:gd name="connsiteX35" fmla="*/ 469676 w 1072230"/>
                <a:gd name="connsiteY35" fmla="*/ 378841 h 1072230"/>
                <a:gd name="connsiteX36" fmla="*/ 509616 w 1072230"/>
                <a:gd name="connsiteY36" fmla="*/ 370777 h 1072230"/>
                <a:gd name="connsiteX37" fmla="*/ 536115 w 1072230"/>
                <a:gd name="connsiteY37" fmla="*/ 0 h 1072230"/>
                <a:gd name="connsiteX38" fmla="*/ 560453 w 1072230"/>
                <a:gd name="connsiteY38" fmla="*/ 2453 h 1072230"/>
                <a:gd name="connsiteX39" fmla="*/ 594600 w 1072230"/>
                <a:gd name="connsiteY39" fmla="*/ 91894 h 1072230"/>
                <a:gd name="connsiteX40" fmla="*/ 651562 w 1072230"/>
                <a:gd name="connsiteY40" fmla="*/ 13189 h 1072230"/>
                <a:gd name="connsiteX41" fmla="*/ 697807 w 1072230"/>
                <a:gd name="connsiteY41" fmla="*/ 27545 h 1072230"/>
                <a:gd name="connsiteX42" fmla="*/ 707577 w 1072230"/>
                <a:gd name="connsiteY42" fmla="*/ 122165 h 1072230"/>
                <a:gd name="connsiteX43" fmla="*/ 781521 w 1072230"/>
                <a:gd name="connsiteY43" fmla="*/ 62065 h 1072230"/>
                <a:gd name="connsiteX44" fmla="*/ 824168 w 1072230"/>
                <a:gd name="connsiteY44" fmla="*/ 85213 h 1072230"/>
                <a:gd name="connsiteX45" fmla="*/ 808874 w 1072230"/>
                <a:gd name="connsiteY45" fmla="*/ 180650 h 1072230"/>
                <a:gd name="connsiteX46" fmla="*/ 896385 w 1072230"/>
                <a:gd name="connsiteY46" fmla="*/ 141496 h 1072230"/>
                <a:gd name="connsiteX47" fmla="*/ 915206 w 1072230"/>
                <a:gd name="connsiteY47" fmla="*/ 157025 h 1072230"/>
                <a:gd name="connsiteX48" fmla="*/ 930734 w 1072230"/>
                <a:gd name="connsiteY48" fmla="*/ 175845 h 1072230"/>
                <a:gd name="connsiteX49" fmla="*/ 891580 w 1072230"/>
                <a:gd name="connsiteY49" fmla="*/ 263356 h 1072230"/>
                <a:gd name="connsiteX50" fmla="*/ 987017 w 1072230"/>
                <a:gd name="connsiteY50" fmla="*/ 248062 h 1072230"/>
                <a:gd name="connsiteX51" fmla="*/ 1010166 w 1072230"/>
                <a:gd name="connsiteY51" fmla="*/ 290710 h 1072230"/>
                <a:gd name="connsiteX52" fmla="*/ 950065 w 1072230"/>
                <a:gd name="connsiteY52" fmla="*/ 364653 h 1072230"/>
                <a:gd name="connsiteX53" fmla="*/ 1044685 w 1072230"/>
                <a:gd name="connsiteY53" fmla="*/ 374423 h 1072230"/>
                <a:gd name="connsiteX54" fmla="*/ 1059041 w 1072230"/>
                <a:gd name="connsiteY54" fmla="*/ 420668 h 1072230"/>
                <a:gd name="connsiteX55" fmla="*/ 980336 w 1072230"/>
                <a:gd name="connsiteY55" fmla="*/ 477630 h 1072230"/>
                <a:gd name="connsiteX56" fmla="*/ 1069777 w 1072230"/>
                <a:gd name="connsiteY56" fmla="*/ 511777 h 1072230"/>
                <a:gd name="connsiteX57" fmla="*/ 1072230 w 1072230"/>
                <a:gd name="connsiteY57" fmla="*/ 536115 h 1072230"/>
                <a:gd name="connsiteX58" fmla="*/ 1069777 w 1072230"/>
                <a:gd name="connsiteY58" fmla="*/ 560453 h 1072230"/>
                <a:gd name="connsiteX59" fmla="*/ 980336 w 1072230"/>
                <a:gd name="connsiteY59" fmla="*/ 594600 h 1072230"/>
                <a:gd name="connsiteX60" fmla="*/ 1059041 w 1072230"/>
                <a:gd name="connsiteY60" fmla="*/ 651562 h 1072230"/>
                <a:gd name="connsiteX61" fmla="*/ 1044685 w 1072230"/>
                <a:gd name="connsiteY61" fmla="*/ 697807 h 1072230"/>
                <a:gd name="connsiteX62" fmla="*/ 950065 w 1072230"/>
                <a:gd name="connsiteY62" fmla="*/ 707577 h 1072230"/>
                <a:gd name="connsiteX63" fmla="*/ 1010166 w 1072230"/>
                <a:gd name="connsiteY63" fmla="*/ 781521 h 1072230"/>
                <a:gd name="connsiteX64" fmla="*/ 987017 w 1072230"/>
                <a:gd name="connsiteY64" fmla="*/ 824168 h 1072230"/>
                <a:gd name="connsiteX65" fmla="*/ 891580 w 1072230"/>
                <a:gd name="connsiteY65" fmla="*/ 808874 h 1072230"/>
                <a:gd name="connsiteX66" fmla="*/ 930734 w 1072230"/>
                <a:gd name="connsiteY66" fmla="*/ 896385 h 1072230"/>
                <a:gd name="connsiteX67" fmla="*/ 915206 w 1072230"/>
                <a:gd name="connsiteY67" fmla="*/ 915206 h 1072230"/>
                <a:gd name="connsiteX68" fmla="*/ 896385 w 1072230"/>
                <a:gd name="connsiteY68" fmla="*/ 930734 h 1072230"/>
                <a:gd name="connsiteX69" fmla="*/ 808874 w 1072230"/>
                <a:gd name="connsiteY69" fmla="*/ 891580 h 1072230"/>
                <a:gd name="connsiteX70" fmla="*/ 824168 w 1072230"/>
                <a:gd name="connsiteY70" fmla="*/ 987017 h 1072230"/>
                <a:gd name="connsiteX71" fmla="*/ 781520 w 1072230"/>
                <a:gd name="connsiteY71" fmla="*/ 1010166 h 1072230"/>
                <a:gd name="connsiteX72" fmla="*/ 707577 w 1072230"/>
                <a:gd name="connsiteY72" fmla="*/ 950065 h 1072230"/>
                <a:gd name="connsiteX73" fmla="*/ 697807 w 1072230"/>
                <a:gd name="connsiteY73" fmla="*/ 1044685 h 1072230"/>
                <a:gd name="connsiteX74" fmla="*/ 651562 w 1072230"/>
                <a:gd name="connsiteY74" fmla="*/ 1059041 h 1072230"/>
                <a:gd name="connsiteX75" fmla="*/ 594600 w 1072230"/>
                <a:gd name="connsiteY75" fmla="*/ 980336 h 1072230"/>
                <a:gd name="connsiteX76" fmla="*/ 560453 w 1072230"/>
                <a:gd name="connsiteY76" fmla="*/ 1069777 h 1072230"/>
                <a:gd name="connsiteX77" fmla="*/ 536115 w 1072230"/>
                <a:gd name="connsiteY77" fmla="*/ 1072230 h 1072230"/>
                <a:gd name="connsiteX78" fmla="*/ 511777 w 1072230"/>
                <a:gd name="connsiteY78" fmla="*/ 1069777 h 1072230"/>
                <a:gd name="connsiteX79" fmla="*/ 477630 w 1072230"/>
                <a:gd name="connsiteY79" fmla="*/ 980336 h 1072230"/>
                <a:gd name="connsiteX80" fmla="*/ 420668 w 1072230"/>
                <a:gd name="connsiteY80" fmla="*/ 1059041 h 1072230"/>
                <a:gd name="connsiteX81" fmla="*/ 374423 w 1072230"/>
                <a:gd name="connsiteY81" fmla="*/ 1044685 h 1072230"/>
                <a:gd name="connsiteX82" fmla="*/ 364653 w 1072230"/>
                <a:gd name="connsiteY82" fmla="*/ 950065 h 1072230"/>
                <a:gd name="connsiteX83" fmla="*/ 290710 w 1072230"/>
                <a:gd name="connsiteY83" fmla="*/ 1010166 h 1072230"/>
                <a:gd name="connsiteX84" fmla="*/ 248062 w 1072230"/>
                <a:gd name="connsiteY84" fmla="*/ 987017 h 1072230"/>
                <a:gd name="connsiteX85" fmla="*/ 263356 w 1072230"/>
                <a:gd name="connsiteY85" fmla="*/ 891580 h 1072230"/>
                <a:gd name="connsiteX86" fmla="*/ 175845 w 1072230"/>
                <a:gd name="connsiteY86" fmla="*/ 930734 h 1072230"/>
                <a:gd name="connsiteX87" fmla="*/ 157025 w 1072230"/>
                <a:gd name="connsiteY87" fmla="*/ 915206 h 1072230"/>
                <a:gd name="connsiteX88" fmla="*/ 141496 w 1072230"/>
                <a:gd name="connsiteY88" fmla="*/ 896385 h 1072230"/>
                <a:gd name="connsiteX89" fmla="*/ 180650 w 1072230"/>
                <a:gd name="connsiteY89" fmla="*/ 808874 h 1072230"/>
                <a:gd name="connsiteX90" fmla="*/ 85213 w 1072230"/>
                <a:gd name="connsiteY90" fmla="*/ 824168 h 1072230"/>
                <a:gd name="connsiteX91" fmla="*/ 62065 w 1072230"/>
                <a:gd name="connsiteY91" fmla="*/ 781521 h 1072230"/>
                <a:gd name="connsiteX92" fmla="*/ 122165 w 1072230"/>
                <a:gd name="connsiteY92" fmla="*/ 707577 h 1072230"/>
                <a:gd name="connsiteX93" fmla="*/ 27545 w 1072230"/>
                <a:gd name="connsiteY93" fmla="*/ 697807 h 1072230"/>
                <a:gd name="connsiteX94" fmla="*/ 13189 w 1072230"/>
                <a:gd name="connsiteY94" fmla="*/ 651562 h 1072230"/>
                <a:gd name="connsiteX95" fmla="*/ 91894 w 1072230"/>
                <a:gd name="connsiteY95" fmla="*/ 594600 h 1072230"/>
                <a:gd name="connsiteX96" fmla="*/ 2453 w 1072230"/>
                <a:gd name="connsiteY96" fmla="*/ 560453 h 1072230"/>
                <a:gd name="connsiteX97" fmla="*/ 0 w 1072230"/>
                <a:gd name="connsiteY97" fmla="*/ 536115 h 1072230"/>
                <a:gd name="connsiteX98" fmla="*/ 2453 w 1072230"/>
                <a:gd name="connsiteY98" fmla="*/ 511777 h 1072230"/>
                <a:gd name="connsiteX99" fmla="*/ 91894 w 1072230"/>
                <a:gd name="connsiteY99" fmla="*/ 477630 h 1072230"/>
                <a:gd name="connsiteX100" fmla="*/ 13189 w 1072230"/>
                <a:gd name="connsiteY100" fmla="*/ 420668 h 1072230"/>
                <a:gd name="connsiteX101" fmla="*/ 27545 w 1072230"/>
                <a:gd name="connsiteY101" fmla="*/ 374423 h 1072230"/>
                <a:gd name="connsiteX102" fmla="*/ 122165 w 1072230"/>
                <a:gd name="connsiteY102" fmla="*/ 364653 h 1072230"/>
                <a:gd name="connsiteX103" fmla="*/ 62065 w 1072230"/>
                <a:gd name="connsiteY103" fmla="*/ 290710 h 1072230"/>
                <a:gd name="connsiteX104" fmla="*/ 85213 w 1072230"/>
                <a:gd name="connsiteY104" fmla="*/ 248062 h 1072230"/>
                <a:gd name="connsiteX105" fmla="*/ 180650 w 1072230"/>
                <a:gd name="connsiteY105" fmla="*/ 263356 h 1072230"/>
                <a:gd name="connsiteX106" fmla="*/ 141496 w 1072230"/>
                <a:gd name="connsiteY106" fmla="*/ 175845 h 1072230"/>
                <a:gd name="connsiteX107" fmla="*/ 157025 w 1072230"/>
                <a:gd name="connsiteY107" fmla="*/ 157025 h 1072230"/>
                <a:gd name="connsiteX108" fmla="*/ 175845 w 1072230"/>
                <a:gd name="connsiteY108" fmla="*/ 141496 h 1072230"/>
                <a:gd name="connsiteX109" fmla="*/ 263356 w 1072230"/>
                <a:gd name="connsiteY109" fmla="*/ 180650 h 1072230"/>
                <a:gd name="connsiteX110" fmla="*/ 248062 w 1072230"/>
                <a:gd name="connsiteY110" fmla="*/ 85213 h 1072230"/>
                <a:gd name="connsiteX111" fmla="*/ 290710 w 1072230"/>
                <a:gd name="connsiteY111" fmla="*/ 62065 h 1072230"/>
                <a:gd name="connsiteX112" fmla="*/ 364653 w 1072230"/>
                <a:gd name="connsiteY112" fmla="*/ 122165 h 1072230"/>
                <a:gd name="connsiteX113" fmla="*/ 374423 w 1072230"/>
                <a:gd name="connsiteY113" fmla="*/ 27545 h 1072230"/>
                <a:gd name="connsiteX114" fmla="*/ 420668 w 1072230"/>
                <a:gd name="connsiteY114" fmla="*/ 13189 h 1072230"/>
                <a:gd name="connsiteX115" fmla="*/ 477630 w 1072230"/>
                <a:gd name="connsiteY115" fmla="*/ 91894 h 1072230"/>
                <a:gd name="connsiteX116" fmla="*/ 511777 w 1072230"/>
                <a:gd name="connsiteY116" fmla="*/ 2453 h 10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1072230" h="1072230">
                  <a:moveTo>
                    <a:pt x="704234" y="548838"/>
                  </a:moveTo>
                  <a:lnTo>
                    <a:pt x="693389" y="602554"/>
                  </a:lnTo>
                  <a:cubicBezTo>
                    <a:pt x="676115" y="643396"/>
                    <a:pt x="643396" y="676115"/>
                    <a:pt x="602554" y="693389"/>
                  </a:cubicBezTo>
                  <a:lnTo>
                    <a:pt x="568998" y="700164"/>
                  </a:lnTo>
                  <a:lnTo>
                    <a:pt x="568998" y="879092"/>
                  </a:lnTo>
                  <a:lnTo>
                    <a:pt x="598094" y="876524"/>
                  </a:lnTo>
                  <a:cubicBezTo>
                    <a:pt x="738911" y="851371"/>
                    <a:pt x="850563" y="742032"/>
                    <a:pt x="879131" y="602427"/>
                  </a:cubicBezTo>
                  <a:lnTo>
                    <a:pt x="884533" y="548838"/>
                  </a:lnTo>
                  <a:close/>
                  <a:moveTo>
                    <a:pt x="187697" y="548838"/>
                  </a:moveTo>
                  <a:lnTo>
                    <a:pt x="193099" y="602427"/>
                  </a:lnTo>
                  <a:cubicBezTo>
                    <a:pt x="221667" y="742032"/>
                    <a:pt x="333319" y="851371"/>
                    <a:pt x="474136" y="876524"/>
                  </a:cubicBezTo>
                  <a:lnTo>
                    <a:pt x="509616" y="879655"/>
                  </a:lnTo>
                  <a:lnTo>
                    <a:pt x="509616" y="701453"/>
                  </a:lnTo>
                  <a:lnTo>
                    <a:pt x="469676" y="693389"/>
                  </a:lnTo>
                  <a:cubicBezTo>
                    <a:pt x="428834" y="676115"/>
                    <a:pt x="396115" y="643396"/>
                    <a:pt x="378841" y="602554"/>
                  </a:cubicBezTo>
                  <a:lnTo>
                    <a:pt x="367996" y="548838"/>
                  </a:lnTo>
                  <a:close/>
                  <a:moveTo>
                    <a:pt x="536115" y="450771"/>
                  </a:moveTo>
                  <a:cubicBezTo>
                    <a:pt x="488981" y="450771"/>
                    <a:pt x="450771" y="488981"/>
                    <a:pt x="450771" y="536115"/>
                  </a:cubicBezTo>
                  <a:cubicBezTo>
                    <a:pt x="450771" y="583249"/>
                    <a:pt x="488981" y="621459"/>
                    <a:pt x="536115" y="621459"/>
                  </a:cubicBezTo>
                  <a:cubicBezTo>
                    <a:pt x="583249" y="621459"/>
                    <a:pt x="621459" y="583249"/>
                    <a:pt x="621459" y="536115"/>
                  </a:cubicBezTo>
                  <a:cubicBezTo>
                    <a:pt x="621459" y="488981"/>
                    <a:pt x="583249" y="450771"/>
                    <a:pt x="536115" y="450771"/>
                  </a:cubicBezTo>
                  <a:close/>
                  <a:moveTo>
                    <a:pt x="568998" y="185050"/>
                  </a:moveTo>
                  <a:lnTo>
                    <a:pt x="568998" y="372066"/>
                  </a:lnTo>
                  <a:lnTo>
                    <a:pt x="602554" y="378841"/>
                  </a:lnTo>
                  <a:cubicBezTo>
                    <a:pt x="643396" y="396115"/>
                    <a:pt x="676115" y="428834"/>
                    <a:pt x="693389" y="469676"/>
                  </a:cubicBezTo>
                  <a:lnTo>
                    <a:pt x="697383" y="489456"/>
                  </a:lnTo>
                  <a:lnTo>
                    <a:pt x="882502" y="489456"/>
                  </a:lnTo>
                  <a:lnTo>
                    <a:pt x="880775" y="469885"/>
                  </a:lnTo>
                  <a:cubicBezTo>
                    <a:pt x="855622" y="329068"/>
                    <a:pt x="746282" y="217416"/>
                    <a:pt x="606678" y="188848"/>
                  </a:cubicBezTo>
                  <a:close/>
                  <a:moveTo>
                    <a:pt x="509616" y="184073"/>
                  </a:moveTo>
                  <a:lnTo>
                    <a:pt x="474136" y="187204"/>
                  </a:lnTo>
                  <a:cubicBezTo>
                    <a:pt x="333319" y="212357"/>
                    <a:pt x="221667" y="321696"/>
                    <a:pt x="193099" y="461301"/>
                  </a:cubicBezTo>
                  <a:lnTo>
                    <a:pt x="190261" y="489456"/>
                  </a:lnTo>
                  <a:lnTo>
                    <a:pt x="374847" y="489456"/>
                  </a:lnTo>
                  <a:lnTo>
                    <a:pt x="378841" y="469676"/>
                  </a:lnTo>
                  <a:cubicBezTo>
                    <a:pt x="396115" y="428834"/>
                    <a:pt x="428834" y="396115"/>
                    <a:pt x="469676" y="378841"/>
                  </a:cubicBezTo>
                  <a:lnTo>
                    <a:pt x="509616" y="370777"/>
                  </a:lnTo>
                  <a:close/>
                  <a:moveTo>
                    <a:pt x="536115" y="0"/>
                  </a:moveTo>
                  <a:lnTo>
                    <a:pt x="560453" y="2453"/>
                  </a:lnTo>
                  <a:lnTo>
                    <a:pt x="594600" y="91894"/>
                  </a:lnTo>
                  <a:lnTo>
                    <a:pt x="651562" y="13189"/>
                  </a:lnTo>
                  <a:lnTo>
                    <a:pt x="697807" y="27545"/>
                  </a:lnTo>
                  <a:lnTo>
                    <a:pt x="707577" y="122165"/>
                  </a:lnTo>
                  <a:lnTo>
                    <a:pt x="781521" y="62065"/>
                  </a:lnTo>
                  <a:lnTo>
                    <a:pt x="824168" y="85213"/>
                  </a:lnTo>
                  <a:lnTo>
                    <a:pt x="808874" y="180650"/>
                  </a:lnTo>
                  <a:lnTo>
                    <a:pt x="896385" y="141496"/>
                  </a:lnTo>
                  <a:lnTo>
                    <a:pt x="915206" y="157025"/>
                  </a:lnTo>
                  <a:lnTo>
                    <a:pt x="930734" y="175845"/>
                  </a:lnTo>
                  <a:lnTo>
                    <a:pt x="891580" y="263356"/>
                  </a:lnTo>
                  <a:lnTo>
                    <a:pt x="987017" y="248062"/>
                  </a:lnTo>
                  <a:lnTo>
                    <a:pt x="1010166" y="290710"/>
                  </a:lnTo>
                  <a:lnTo>
                    <a:pt x="950065" y="364653"/>
                  </a:lnTo>
                  <a:lnTo>
                    <a:pt x="1044685" y="374423"/>
                  </a:lnTo>
                  <a:lnTo>
                    <a:pt x="1059041" y="420668"/>
                  </a:lnTo>
                  <a:lnTo>
                    <a:pt x="980336" y="477630"/>
                  </a:lnTo>
                  <a:lnTo>
                    <a:pt x="1069777" y="511777"/>
                  </a:lnTo>
                  <a:lnTo>
                    <a:pt x="1072230" y="536115"/>
                  </a:lnTo>
                  <a:lnTo>
                    <a:pt x="1069777" y="560453"/>
                  </a:lnTo>
                  <a:lnTo>
                    <a:pt x="980336" y="594600"/>
                  </a:lnTo>
                  <a:lnTo>
                    <a:pt x="1059041" y="651562"/>
                  </a:lnTo>
                  <a:lnTo>
                    <a:pt x="1044685" y="697807"/>
                  </a:lnTo>
                  <a:lnTo>
                    <a:pt x="950065" y="707577"/>
                  </a:lnTo>
                  <a:lnTo>
                    <a:pt x="1010166" y="781521"/>
                  </a:lnTo>
                  <a:lnTo>
                    <a:pt x="987017" y="824168"/>
                  </a:lnTo>
                  <a:lnTo>
                    <a:pt x="891580" y="808874"/>
                  </a:lnTo>
                  <a:lnTo>
                    <a:pt x="930734" y="896385"/>
                  </a:lnTo>
                  <a:lnTo>
                    <a:pt x="915206" y="915206"/>
                  </a:lnTo>
                  <a:lnTo>
                    <a:pt x="896385" y="930734"/>
                  </a:lnTo>
                  <a:lnTo>
                    <a:pt x="808874" y="891580"/>
                  </a:lnTo>
                  <a:lnTo>
                    <a:pt x="824168" y="987017"/>
                  </a:lnTo>
                  <a:lnTo>
                    <a:pt x="781520" y="1010166"/>
                  </a:lnTo>
                  <a:lnTo>
                    <a:pt x="707577" y="950065"/>
                  </a:lnTo>
                  <a:lnTo>
                    <a:pt x="697807" y="1044685"/>
                  </a:lnTo>
                  <a:lnTo>
                    <a:pt x="651562" y="1059041"/>
                  </a:lnTo>
                  <a:lnTo>
                    <a:pt x="594600" y="980336"/>
                  </a:lnTo>
                  <a:lnTo>
                    <a:pt x="560453" y="1069777"/>
                  </a:lnTo>
                  <a:lnTo>
                    <a:pt x="536115" y="1072230"/>
                  </a:lnTo>
                  <a:lnTo>
                    <a:pt x="511777" y="1069777"/>
                  </a:lnTo>
                  <a:lnTo>
                    <a:pt x="477630" y="980336"/>
                  </a:lnTo>
                  <a:lnTo>
                    <a:pt x="420668" y="1059041"/>
                  </a:lnTo>
                  <a:lnTo>
                    <a:pt x="374423" y="1044685"/>
                  </a:lnTo>
                  <a:lnTo>
                    <a:pt x="364653" y="950065"/>
                  </a:lnTo>
                  <a:lnTo>
                    <a:pt x="290710" y="1010166"/>
                  </a:lnTo>
                  <a:lnTo>
                    <a:pt x="248062" y="987017"/>
                  </a:lnTo>
                  <a:lnTo>
                    <a:pt x="263356" y="891580"/>
                  </a:lnTo>
                  <a:lnTo>
                    <a:pt x="175845" y="930734"/>
                  </a:lnTo>
                  <a:lnTo>
                    <a:pt x="157025" y="915206"/>
                  </a:lnTo>
                  <a:lnTo>
                    <a:pt x="141496" y="896385"/>
                  </a:lnTo>
                  <a:lnTo>
                    <a:pt x="180650" y="808874"/>
                  </a:lnTo>
                  <a:lnTo>
                    <a:pt x="85213" y="824168"/>
                  </a:lnTo>
                  <a:lnTo>
                    <a:pt x="62065" y="781521"/>
                  </a:lnTo>
                  <a:lnTo>
                    <a:pt x="122165" y="707577"/>
                  </a:lnTo>
                  <a:lnTo>
                    <a:pt x="27545" y="697807"/>
                  </a:lnTo>
                  <a:lnTo>
                    <a:pt x="13189" y="651562"/>
                  </a:lnTo>
                  <a:lnTo>
                    <a:pt x="91894" y="594600"/>
                  </a:lnTo>
                  <a:lnTo>
                    <a:pt x="2453" y="560453"/>
                  </a:lnTo>
                  <a:lnTo>
                    <a:pt x="0" y="536115"/>
                  </a:lnTo>
                  <a:lnTo>
                    <a:pt x="2453" y="511777"/>
                  </a:lnTo>
                  <a:lnTo>
                    <a:pt x="91894" y="477630"/>
                  </a:lnTo>
                  <a:lnTo>
                    <a:pt x="13189" y="420668"/>
                  </a:lnTo>
                  <a:lnTo>
                    <a:pt x="27545" y="374423"/>
                  </a:lnTo>
                  <a:lnTo>
                    <a:pt x="122165" y="364653"/>
                  </a:lnTo>
                  <a:lnTo>
                    <a:pt x="62065" y="290710"/>
                  </a:lnTo>
                  <a:lnTo>
                    <a:pt x="85213" y="248062"/>
                  </a:lnTo>
                  <a:lnTo>
                    <a:pt x="180650" y="263356"/>
                  </a:lnTo>
                  <a:lnTo>
                    <a:pt x="141496" y="175845"/>
                  </a:lnTo>
                  <a:lnTo>
                    <a:pt x="157025" y="157025"/>
                  </a:lnTo>
                  <a:lnTo>
                    <a:pt x="175845" y="141496"/>
                  </a:lnTo>
                  <a:lnTo>
                    <a:pt x="263356" y="180650"/>
                  </a:lnTo>
                  <a:lnTo>
                    <a:pt x="248062" y="85213"/>
                  </a:lnTo>
                  <a:lnTo>
                    <a:pt x="290710" y="62065"/>
                  </a:lnTo>
                  <a:lnTo>
                    <a:pt x="364653" y="122165"/>
                  </a:lnTo>
                  <a:lnTo>
                    <a:pt x="374423" y="27545"/>
                  </a:lnTo>
                  <a:lnTo>
                    <a:pt x="420668" y="13189"/>
                  </a:lnTo>
                  <a:lnTo>
                    <a:pt x="477630" y="91894"/>
                  </a:lnTo>
                  <a:lnTo>
                    <a:pt x="511777" y="2453"/>
                  </a:lnTo>
                  <a:close/>
                </a:path>
              </a:pathLst>
            </a:cu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5CA1"/>
                </a:solidFill>
                <a:effectLst/>
                <a:uLnTx/>
                <a:uFillTx/>
                <a:latin typeface="等线" panose="02010600030101010101" charset="-122"/>
                <a:ea typeface="等线" panose="02010600030101010101" charset="-122"/>
                <a:cs typeface="+mn-cs"/>
              </a:endParaRPr>
            </a:p>
          </p:txBody>
        </p:sp>
        <p:sp>
          <p:nvSpPr>
            <p:cNvPr id="58" name="任意多边形 21"/>
            <p:cNvSpPr/>
            <p:nvPr/>
          </p:nvSpPr>
          <p:spPr>
            <a:xfrm rot="2700000">
              <a:off x="6260835" y="1459625"/>
              <a:ext cx="188515" cy="188515"/>
            </a:xfrm>
            <a:custGeom>
              <a:avLst/>
              <a:gdLst>
                <a:gd name="connsiteX0" fmla="*/ 704234 w 1072230"/>
                <a:gd name="connsiteY0" fmla="*/ 548838 h 1072230"/>
                <a:gd name="connsiteX1" fmla="*/ 693389 w 1072230"/>
                <a:gd name="connsiteY1" fmla="*/ 602554 h 1072230"/>
                <a:gd name="connsiteX2" fmla="*/ 602554 w 1072230"/>
                <a:gd name="connsiteY2" fmla="*/ 693389 h 1072230"/>
                <a:gd name="connsiteX3" fmla="*/ 568998 w 1072230"/>
                <a:gd name="connsiteY3" fmla="*/ 700164 h 1072230"/>
                <a:gd name="connsiteX4" fmla="*/ 568998 w 1072230"/>
                <a:gd name="connsiteY4" fmla="*/ 879092 h 1072230"/>
                <a:gd name="connsiteX5" fmla="*/ 598094 w 1072230"/>
                <a:gd name="connsiteY5" fmla="*/ 876524 h 1072230"/>
                <a:gd name="connsiteX6" fmla="*/ 879131 w 1072230"/>
                <a:gd name="connsiteY6" fmla="*/ 602427 h 1072230"/>
                <a:gd name="connsiteX7" fmla="*/ 884533 w 1072230"/>
                <a:gd name="connsiteY7" fmla="*/ 548838 h 1072230"/>
                <a:gd name="connsiteX8" fmla="*/ 187697 w 1072230"/>
                <a:gd name="connsiteY8" fmla="*/ 548838 h 1072230"/>
                <a:gd name="connsiteX9" fmla="*/ 193099 w 1072230"/>
                <a:gd name="connsiteY9" fmla="*/ 602427 h 1072230"/>
                <a:gd name="connsiteX10" fmla="*/ 474136 w 1072230"/>
                <a:gd name="connsiteY10" fmla="*/ 876524 h 1072230"/>
                <a:gd name="connsiteX11" fmla="*/ 509616 w 1072230"/>
                <a:gd name="connsiteY11" fmla="*/ 879655 h 1072230"/>
                <a:gd name="connsiteX12" fmla="*/ 509616 w 1072230"/>
                <a:gd name="connsiteY12" fmla="*/ 701453 h 1072230"/>
                <a:gd name="connsiteX13" fmla="*/ 469676 w 1072230"/>
                <a:gd name="connsiteY13" fmla="*/ 693389 h 1072230"/>
                <a:gd name="connsiteX14" fmla="*/ 378841 w 1072230"/>
                <a:gd name="connsiteY14" fmla="*/ 602554 h 1072230"/>
                <a:gd name="connsiteX15" fmla="*/ 367996 w 1072230"/>
                <a:gd name="connsiteY15" fmla="*/ 548838 h 1072230"/>
                <a:gd name="connsiteX16" fmla="*/ 536115 w 1072230"/>
                <a:gd name="connsiteY16" fmla="*/ 450771 h 1072230"/>
                <a:gd name="connsiteX17" fmla="*/ 450771 w 1072230"/>
                <a:gd name="connsiteY17" fmla="*/ 536115 h 1072230"/>
                <a:gd name="connsiteX18" fmla="*/ 536115 w 1072230"/>
                <a:gd name="connsiteY18" fmla="*/ 621459 h 1072230"/>
                <a:gd name="connsiteX19" fmla="*/ 621459 w 1072230"/>
                <a:gd name="connsiteY19" fmla="*/ 536115 h 1072230"/>
                <a:gd name="connsiteX20" fmla="*/ 536115 w 1072230"/>
                <a:gd name="connsiteY20" fmla="*/ 450771 h 1072230"/>
                <a:gd name="connsiteX21" fmla="*/ 568998 w 1072230"/>
                <a:gd name="connsiteY21" fmla="*/ 185050 h 1072230"/>
                <a:gd name="connsiteX22" fmla="*/ 568998 w 1072230"/>
                <a:gd name="connsiteY22" fmla="*/ 372066 h 1072230"/>
                <a:gd name="connsiteX23" fmla="*/ 602554 w 1072230"/>
                <a:gd name="connsiteY23" fmla="*/ 378841 h 1072230"/>
                <a:gd name="connsiteX24" fmla="*/ 693389 w 1072230"/>
                <a:gd name="connsiteY24" fmla="*/ 469676 h 1072230"/>
                <a:gd name="connsiteX25" fmla="*/ 697383 w 1072230"/>
                <a:gd name="connsiteY25" fmla="*/ 489456 h 1072230"/>
                <a:gd name="connsiteX26" fmla="*/ 882502 w 1072230"/>
                <a:gd name="connsiteY26" fmla="*/ 489456 h 1072230"/>
                <a:gd name="connsiteX27" fmla="*/ 880775 w 1072230"/>
                <a:gd name="connsiteY27" fmla="*/ 469885 h 1072230"/>
                <a:gd name="connsiteX28" fmla="*/ 606678 w 1072230"/>
                <a:gd name="connsiteY28" fmla="*/ 188848 h 1072230"/>
                <a:gd name="connsiteX29" fmla="*/ 509616 w 1072230"/>
                <a:gd name="connsiteY29" fmla="*/ 184073 h 1072230"/>
                <a:gd name="connsiteX30" fmla="*/ 474136 w 1072230"/>
                <a:gd name="connsiteY30" fmla="*/ 187204 h 1072230"/>
                <a:gd name="connsiteX31" fmla="*/ 193099 w 1072230"/>
                <a:gd name="connsiteY31" fmla="*/ 461301 h 1072230"/>
                <a:gd name="connsiteX32" fmla="*/ 190261 w 1072230"/>
                <a:gd name="connsiteY32" fmla="*/ 489456 h 1072230"/>
                <a:gd name="connsiteX33" fmla="*/ 374847 w 1072230"/>
                <a:gd name="connsiteY33" fmla="*/ 489456 h 1072230"/>
                <a:gd name="connsiteX34" fmla="*/ 378841 w 1072230"/>
                <a:gd name="connsiteY34" fmla="*/ 469676 h 1072230"/>
                <a:gd name="connsiteX35" fmla="*/ 469676 w 1072230"/>
                <a:gd name="connsiteY35" fmla="*/ 378841 h 1072230"/>
                <a:gd name="connsiteX36" fmla="*/ 509616 w 1072230"/>
                <a:gd name="connsiteY36" fmla="*/ 370777 h 1072230"/>
                <a:gd name="connsiteX37" fmla="*/ 536115 w 1072230"/>
                <a:gd name="connsiteY37" fmla="*/ 0 h 1072230"/>
                <a:gd name="connsiteX38" fmla="*/ 560453 w 1072230"/>
                <a:gd name="connsiteY38" fmla="*/ 2453 h 1072230"/>
                <a:gd name="connsiteX39" fmla="*/ 594600 w 1072230"/>
                <a:gd name="connsiteY39" fmla="*/ 91894 h 1072230"/>
                <a:gd name="connsiteX40" fmla="*/ 651562 w 1072230"/>
                <a:gd name="connsiteY40" fmla="*/ 13189 h 1072230"/>
                <a:gd name="connsiteX41" fmla="*/ 697807 w 1072230"/>
                <a:gd name="connsiteY41" fmla="*/ 27545 h 1072230"/>
                <a:gd name="connsiteX42" fmla="*/ 707577 w 1072230"/>
                <a:gd name="connsiteY42" fmla="*/ 122165 h 1072230"/>
                <a:gd name="connsiteX43" fmla="*/ 781521 w 1072230"/>
                <a:gd name="connsiteY43" fmla="*/ 62065 h 1072230"/>
                <a:gd name="connsiteX44" fmla="*/ 824168 w 1072230"/>
                <a:gd name="connsiteY44" fmla="*/ 85213 h 1072230"/>
                <a:gd name="connsiteX45" fmla="*/ 808874 w 1072230"/>
                <a:gd name="connsiteY45" fmla="*/ 180650 h 1072230"/>
                <a:gd name="connsiteX46" fmla="*/ 896385 w 1072230"/>
                <a:gd name="connsiteY46" fmla="*/ 141496 h 1072230"/>
                <a:gd name="connsiteX47" fmla="*/ 915206 w 1072230"/>
                <a:gd name="connsiteY47" fmla="*/ 157025 h 1072230"/>
                <a:gd name="connsiteX48" fmla="*/ 930734 w 1072230"/>
                <a:gd name="connsiteY48" fmla="*/ 175845 h 1072230"/>
                <a:gd name="connsiteX49" fmla="*/ 891580 w 1072230"/>
                <a:gd name="connsiteY49" fmla="*/ 263356 h 1072230"/>
                <a:gd name="connsiteX50" fmla="*/ 987017 w 1072230"/>
                <a:gd name="connsiteY50" fmla="*/ 248062 h 1072230"/>
                <a:gd name="connsiteX51" fmla="*/ 1010166 w 1072230"/>
                <a:gd name="connsiteY51" fmla="*/ 290710 h 1072230"/>
                <a:gd name="connsiteX52" fmla="*/ 950065 w 1072230"/>
                <a:gd name="connsiteY52" fmla="*/ 364653 h 1072230"/>
                <a:gd name="connsiteX53" fmla="*/ 1044685 w 1072230"/>
                <a:gd name="connsiteY53" fmla="*/ 374423 h 1072230"/>
                <a:gd name="connsiteX54" fmla="*/ 1059041 w 1072230"/>
                <a:gd name="connsiteY54" fmla="*/ 420668 h 1072230"/>
                <a:gd name="connsiteX55" fmla="*/ 980336 w 1072230"/>
                <a:gd name="connsiteY55" fmla="*/ 477630 h 1072230"/>
                <a:gd name="connsiteX56" fmla="*/ 1069777 w 1072230"/>
                <a:gd name="connsiteY56" fmla="*/ 511777 h 1072230"/>
                <a:gd name="connsiteX57" fmla="*/ 1072230 w 1072230"/>
                <a:gd name="connsiteY57" fmla="*/ 536115 h 1072230"/>
                <a:gd name="connsiteX58" fmla="*/ 1069777 w 1072230"/>
                <a:gd name="connsiteY58" fmla="*/ 560453 h 1072230"/>
                <a:gd name="connsiteX59" fmla="*/ 980336 w 1072230"/>
                <a:gd name="connsiteY59" fmla="*/ 594600 h 1072230"/>
                <a:gd name="connsiteX60" fmla="*/ 1059041 w 1072230"/>
                <a:gd name="connsiteY60" fmla="*/ 651562 h 1072230"/>
                <a:gd name="connsiteX61" fmla="*/ 1044685 w 1072230"/>
                <a:gd name="connsiteY61" fmla="*/ 697807 h 1072230"/>
                <a:gd name="connsiteX62" fmla="*/ 950065 w 1072230"/>
                <a:gd name="connsiteY62" fmla="*/ 707577 h 1072230"/>
                <a:gd name="connsiteX63" fmla="*/ 1010166 w 1072230"/>
                <a:gd name="connsiteY63" fmla="*/ 781521 h 1072230"/>
                <a:gd name="connsiteX64" fmla="*/ 987017 w 1072230"/>
                <a:gd name="connsiteY64" fmla="*/ 824168 h 1072230"/>
                <a:gd name="connsiteX65" fmla="*/ 891580 w 1072230"/>
                <a:gd name="connsiteY65" fmla="*/ 808874 h 1072230"/>
                <a:gd name="connsiteX66" fmla="*/ 930734 w 1072230"/>
                <a:gd name="connsiteY66" fmla="*/ 896385 h 1072230"/>
                <a:gd name="connsiteX67" fmla="*/ 915206 w 1072230"/>
                <a:gd name="connsiteY67" fmla="*/ 915206 h 1072230"/>
                <a:gd name="connsiteX68" fmla="*/ 896385 w 1072230"/>
                <a:gd name="connsiteY68" fmla="*/ 930734 h 1072230"/>
                <a:gd name="connsiteX69" fmla="*/ 808874 w 1072230"/>
                <a:gd name="connsiteY69" fmla="*/ 891580 h 1072230"/>
                <a:gd name="connsiteX70" fmla="*/ 824168 w 1072230"/>
                <a:gd name="connsiteY70" fmla="*/ 987017 h 1072230"/>
                <a:gd name="connsiteX71" fmla="*/ 781520 w 1072230"/>
                <a:gd name="connsiteY71" fmla="*/ 1010166 h 1072230"/>
                <a:gd name="connsiteX72" fmla="*/ 707577 w 1072230"/>
                <a:gd name="connsiteY72" fmla="*/ 950065 h 1072230"/>
                <a:gd name="connsiteX73" fmla="*/ 697807 w 1072230"/>
                <a:gd name="connsiteY73" fmla="*/ 1044685 h 1072230"/>
                <a:gd name="connsiteX74" fmla="*/ 651562 w 1072230"/>
                <a:gd name="connsiteY74" fmla="*/ 1059041 h 1072230"/>
                <a:gd name="connsiteX75" fmla="*/ 594600 w 1072230"/>
                <a:gd name="connsiteY75" fmla="*/ 980336 h 1072230"/>
                <a:gd name="connsiteX76" fmla="*/ 560453 w 1072230"/>
                <a:gd name="connsiteY76" fmla="*/ 1069777 h 1072230"/>
                <a:gd name="connsiteX77" fmla="*/ 536115 w 1072230"/>
                <a:gd name="connsiteY77" fmla="*/ 1072230 h 1072230"/>
                <a:gd name="connsiteX78" fmla="*/ 511777 w 1072230"/>
                <a:gd name="connsiteY78" fmla="*/ 1069777 h 1072230"/>
                <a:gd name="connsiteX79" fmla="*/ 477630 w 1072230"/>
                <a:gd name="connsiteY79" fmla="*/ 980336 h 1072230"/>
                <a:gd name="connsiteX80" fmla="*/ 420668 w 1072230"/>
                <a:gd name="connsiteY80" fmla="*/ 1059041 h 1072230"/>
                <a:gd name="connsiteX81" fmla="*/ 374423 w 1072230"/>
                <a:gd name="connsiteY81" fmla="*/ 1044685 h 1072230"/>
                <a:gd name="connsiteX82" fmla="*/ 364653 w 1072230"/>
                <a:gd name="connsiteY82" fmla="*/ 950065 h 1072230"/>
                <a:gd name="connsiteX83" fmla="*/ 290710 w 1072230"/>
                <a:gd name="connsiteY83" fmla="*/ 1010166 h 1072230"/>
                <a:gd name="connsiteX84" fmla="*/ 248062 w 1072230"/>
                <a:gd name="connsiteY84" fmla="*/ 987017 h 1072230"/>
                <a:gd name="connsiteX85" fmla="*/ 263356 w 1072230"/>
                <a:gd name="connsiteY85" fmla="*/ 891580 h 1072230"/>
                <a:gd name="connsiteX86" fmla="*/ 175845 w 1072230"/>
                <a:gd name="connsiteY86" fmla="*/ 930734 h 1072230"/>
                <a:gd name="connsiteX87" fmla="*/ 157025 w 1072230"/>
                <a:gd name="connsiteY87" fmla="*/ 915206 h 1072230"/>
                <a:gd name="connsiteX88" fmla="*/ 141496 w 1072230"/>
                <a:gd name="connsiteY88" fmla="*/ 896385 h 1072230"/>
                <a:gd name="connsiteX89" fmla="*/ 180650 w 1072230"/>
                <a:gd name="connsiteY89" fmla="*/ 808874 h 1072230"/>
                <a:gd name="connsiteX90" fmla="*/ 85213 w 1072230"/>
                <a:gd name="connsiteY90" fmla="*/ 824168 h 1072230"/>
                <a:gd name="connsiteX91" fmla="*/ 62065 w 1072230"/>
                <a:gd name="connsiteY91" fmla="*/ 781521 h 1072230"/>
                <a:gd name="connsiteX92" fmla="*/ 122165 w 1072230"/>
                <a:gd name="connsiteY92" fmla="*/ 707577 h 1072230"/>
                <a:gd name="connsiteX93" fmla="*/ 27545 w 1072230"/>
                <a:gd name="connsiteY93" fmla="*/ 697807 h 1072230"/>
                <a:gd name="connsiteX94" fmla="*/ 13189 w 1072230"/>
                <a:gd name="connsiteY94" fmla="*/ 651562 h 1072230"/>
                <a:gd name="connsiteX95" fmla="*/ 91894 w 1072230"/>
                <a:gd name="connsiteY95" fmla="*/ 594600 h 1072230"/>
                <a:gd name="connsiteX96" fmla="*/ 2453 w 1072230"/>
                <a:gd name="connsiteY96" fmla="*/ 560453 h 1072230"/>
                <a:gd name="connsiteX97" fmla="*/ 0 w 1072230"/>
                <a:gd name="connsiteY97" fmla="*/ 536115 h 1072230"/>
                <a:gd name="connsiteX98" fmla="*/ 2453 w 1072230"/>
                <a:gd name="connsiteY98" fmla="*/ 511777 h 1072230"/>
                <a:gd name="connsiteX99" fmla="*/ 91894 w 1072230"/>
                <a:gd name="connsiteY99" fmla="*/ 477630 h 1072230"/>
                <a:gd name="connsiteX100" fmla="*/ 13189 w 1072230"/>
                <a:gd name="connsiteY100" fmla="*/ 420668 h 1072230"/>
                <a:gd name="connsiteX101" fmla="*/ 27545 w 1072230"/>
                <a:gd name="connsiteY101" fmla="*/ 374423 h 1072230"/>
                <a:gd name="connsiteX102" fmla="*/ 122165 w 1072230"/>
                <a:gd name="connsiteY102" fmla="*/ 364653 h 1072230"/>
                <a:gd name="connsiteX103" fmla="*/ 62065 w 1072230"/>
                <a:gd name="connsiteY103" fmla="*/ 290710 h 1072230"/>
                <a:gd name="connsiteX104" fmla="*/ 85213 w 1072230"/>
                <a:gd name="connsiteY104" fmla="*/ 248062 h 1072230"/>
                <a:gd name="connsiteX105" fmla="*/ 180650 w 1072230"/>
                <a:gd name="connsiteY105" fmla="*/ 263356 h 1072230"/>
                <a:gd name="connsiteX106" fmla="*/ 141496 w 1072230"/>
                <a:gd name="connsiteY106" fmla="*/ 175845 h 1072230"/>
                <a:gd name="connsiteX107" fmla="*/ 157025 w 1072230"/>
                <a:gd name="connsiteY107" fmla="*/ 157025 h 1072230"/>
                <a:gd name="connsiteX108" fmla="*/ 175845 w 1072230"/>
                <a:gd name="connsiteY108" fmla="*/ 141496 h 1072230"/>
                <a:gd name="connsiteX109" fmla="*/ 263356 w 1072230"/>
                <a:gd name="connsiteY109" fmla="*/ 180650 h 1072230"/>
                <a:gd name="connsiteX110" fmla="*/ 248062 w 1072230"/>
                <a:gd name="connsiteY110" fmla="*/ 85213 h 1072230"/>
                <a:gd name="connsiteX111" fmla="*/ 290710 w 1072230"/>
                <a:gd name="connsiteY111" fmla="*/ 62065 h 1072230"/>
                <a:gd name="connsiteX112" fmla="*/ 364653 w 1072230"/>
                <a:gd name="connsiteY112" fmla="*/ 122165 h 1072230"/>
                <a:gd name="connsiteX113" fmla="*/ 374423 w 1072230"/>
                <a:gd name="connsiteY113" fmla="*/ 27545 h 1072230"/>
                <a:gd name="connsiteX114" fmla="*/ 420668 w 1072230"/>
                <a:gd name="connsiteY114" fmla="*/ 13189 h 1072230"/>
                <a:gd name="connsiteX115" fmla="*/ 477630 w 1072230"/>
                <a:gd name="connsiteY115" fmla="*/ 91894 h 1072230"/>
                <a:gd name="connsiteX116" fmla="*/ 511777 w 1072230"/>
                <a:gd name="connsiteY116" fmla="*/ 2453 h 10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1072230" h="1072230">
                  <a:moveTo>
                    <a:pt x="704234" y="548838"/>
                  </a:moveTo>
                  <a:lnTo>
                    <a:pt x="693389" y="602554"/>
                  </a:lnTo>
                  <a:cubicBezTo>
                    <a:pt x="676115" y="643396"/>
                    <a:pt x="643396" y="676115"/>
                    <a:pt x="602554" y="693389"/>
                  </a:cubicBezTo>
                  <a:lnTo>
                    <a:pt x="568998" y="700164"/>
                  </a:lnTo>
                  <a:lnTo>
                    <a:pt x="568998" y="879092"/>
                  </a:lnTo>
                  <a:lnTo>
                    <a:pt x="598094" y="876524"/>
                  </a:lnTo>
                  <a:cubicBezTo>
                    <a:pt x="738911" y="851371"/>
                    <a:pt x="850563" y="742032"/>
                    <a:pt x="879131" y="602427"/>
                  </a:cubicBezTo>
                  <a:lnTo>
                    <a:pt x="884533" y="548838"/>
                  </a:lnTo>
                  <a:close/>
                  <a:moveTo>
                    <a:pt x="187697" y="548838"/>
                  </a:moveTo>
                  <a:lnTo>
                    <a:pt x="193099" y="602427"/>
                  </a:lnTo>
                  <a:cubicBezTo>
                    <a:pt x="221667" y="742032"/>
                    <a:pt x="333319" y="851371"/>
                    <a:pt x="474136" y="876524"/>
                  </a:cubicBezTo>
                  <a:lnTo>
                    <a:pt x="509616" y="879655"/>
                  </a:lnTo>
                  <a:lnTo>
                    <a:pt x="509616" y="701453"/>
                  </a:lnTo>
                  <a:lnTo>
                    <a:pt x="469676" y="693389"/>
                  </a:lnTo>
                  <a:cubicBezTo>
                    <a:pt x="428834" y="676115"/>
                    <a:pt x="396115" y="643396"/>
                    <a:pt x="378841" y="602554"/>
                  </a:cubicBezTo>
                  <a:lnTo>
                    <a:pt x="367996" y="548838"/>
                  </a:lnTo>
                  <a:close/>
                  <a:moveTo>
                    <a:pt x="536115" y="450771"/>
                  </a:moveTo>
                  <a:cubicBezTo>
                    <a:pt x="488981" y="450771"/>
                    <a:pt x="450771" y="488981"/>
                    <a:pt x="450771" y="536115"/>
                  </a:cubicBezTo>
                  <a:cubicBezTo>
                    <a:pt x="450771" y="583249"/>
                    <a:pt x="488981" y="621459"/>
                    <a:pt x="536115" y="621459"/>
                  </a:cubicBezTo>
                  <a:cubicBezTo>
                    <a:pt x="583249" y="621459"/>
                    <a:pt x="621459" y="583249"/>
                    <a:pt x="621459" y="536115"/>
                  </a:cubicBezTo>
                  <a:cubicBezTo>
                    <a:pt x="621459" y="488981"/>
                    <a:pt x="583249" y="450771"/>
                    <a:pt x="536115" y="450771"/>
                  </a:cubicBezTo>
                  <a:close/>
                  <a:moveTo>
                    <a:pt x="568998" y="185050"/>
                  </a:moveTo>
                  <a:lnTo>
                    <a:pt x="568998" y="372066"/>
                  </a:lnTo>
                  <a:lnTo>
                    <a:pt x="602554" y="378841"/>
                  </a:lnTo>
                  <a:cubicBezTo>
                    <a:pt x="643396" y="396115"/>
                    <a:pt x="676115" y="428834"/>
                    <a:pt x="693389" y="469676"/>
                  </a:cubicBezTo>
                  <a:lnTo>
                    <a:pt x="697383" y="489456"/>
                  </a:lnTo>
                  <a:lnTo>
                    <a:pt x="882502" y="489456"/>
                  </a:lnTo>
                  <a:lnTo>
                    <a:pt x="880775" y="469885"/>
                  </a:lnTo>
                  <a:cubicBezTo>
                    <a:pt x="855622" y="329068"/>
                    <a:pt x="746282" y="217416"/>
                    <a:pt x="606678" y="188848"/>
                  </a:cubicBezTo>
                  <a:close/>
                  <a:moveTo>
                    <a:pt x="509616" y="184073"/>
                  </a:moveTo>
                  <a:lnTo>
                    <a:pt x="474136" y="187204"/>
                  </a:lnTo>
                  <a:cubicBezTo>
                    <a:pt x="333319" y="212357"/>
                    <a:pt x="221667" y="321696"/>
                    <a:pt x="193099" y="461301"/>
                  </a:cubicBezTo>
                  <a:lnTo>
                    <a:pt x="190261" y="489456"/>
                  </a:lnTo>
                  <a:lnTo>
                    <a:pt x="374847" y="489456"/>
                  </a:lnTo>
                  <a:lnTo>
                    <a:pt x="378841" y="469676"/>
                  </a:lnTo>
                  <a:cubicBezTo>
                    <a:pt x="396115" y="428834"/>
                    <a:pt x="428834" y="396115"/>
                    <a:pt x="469676" y="378841"/>
                  </a:cubicBezTo>
                  <a:lnTo>
                    <a:pt x="509616" y="370777"/>
                  </a:lnTo>
                  <a:close/>
                  <a:moveTo>
                    <a:pt x="536115" y="0"/>
                  </a:moveTo>
                  <a:lnTo>
                    <a:pt x="560453" y="2453"/>
                  </a:lnTo>
                  <a:lnTo>
                    <a:pt x="594600" y="91894"/>
                  </a:lnTo>
                  <a:lnTo>
                    <a:pt x="651562" y="13189"/>
                  </a:lnTo>
                  <a:lnTo>
                    <a:pt x="697807" y="27545"/>
                  </a:lnTo>
                  <a:lnTo>
                    <a:pt x="707577" y="122165"/>
                  </a:lnTo>
                  <a:lnTo>
                    <a:pt x="781521" y="62065"/>
                  </a:lnTo>
                  <a:lnTo>
                    <a:pt x="824168" y="85213"/>
                  </a:lnTo>
                  <a:lnTo>
                    <a:pt x="808874" y="180650"/>
                  </a:lnTo>
                  <a:lnTo>
                    <a:pt x="896385" y="141496"/>
                  </a:lnTo>
                  <a:lnTo>
                    <a:pt x="915206" y="157025"/>
                  </a:lnTo>
                  <a:lnTo>
                    <a:pt x="930734" y="175845"/>
                  </a:lnTo>
                  <a:lnTo>
                    <a:pt x="891580" y="263356"/>
                  </a:lnTo>
                  <a:lnTo>
                    <a:pt x="987017" y="248062"/>
                  </a:lnTo>
                  <a:lnTo>
                    <a:pt x="1010166" y="290710"/>
                  </a:lnTo>
                  <a:lnTo>
                    <a:pt x="950065" y="364653"/>
                  </a:lnTo>
                  <a:lnTo>
                    <a:pt x="1044685" y="374423"/>
                  </a:lnTo>
                  <a:lnTo>
                    <a:pt x="1059041" y="420668"/>
                  </a:lnTo>
                  <a:lnTo>
                    <a:pt x="980336" y="477630"/>
                  </a:lnTo>
                  <a:lnTo>
                    <a:pt x="1069777" y="511777"/>
                  </a:lnTo>
                  <a:lnTo>
                    <a:pt x="1072230" y="536115"/>
                  </a:lnTo>
                  <a:lnTo>
                    <a:pt x="1069777" y="560453"/>
                  </a:lnTo>
                  <a:lnTo>
                    <a:pt x="980336" y="594600"/>
                  </a:lnTo>
                  <a:lnTo>
                    <a:pt x="1059041" y="651562"/>
                  </a:lnTo>
                  <a:lnTo>
                    <a:pt x="1044685" y="697807"/>
                  </a:lnTo>
                  <a:lnTo>
                    <a:pt x="950065" y="707577"/>
                  </a:lnTo>
                  <a:lnTo>
                    <a:pt x="1010166" y="781521"/>
                  </a:lnTo>
                  <a:lnTo>
                    <a:pt x="987017" y="824168"/>
                  </a:lnTo>
                  <a:lnTo>
                    <a:pt x="891580" y="808874"/>
                  </a:lnTo>
                  <a:lnTo>
                    <a:pt x="930734" y="896385"/>
                  </a:lnTo>
                  <a:lnTo>
                    <a:pt x="915206" y="915206"/>
                  </a:lnTo>
                  <a:lnTo>
                    <a:pt x="896385" y="930734"/>
                  </a:lnTo>
                  <a:lnTo>
                    <a:pt x="808874" y="891580"/>
                  </a:lnTo>
                  <a:lnTo>
                    <a:pt x="824168" y="987017"/>
                  </a:lnTo>
                  <a:lnTo>
                    <a:pt x="781520" y="1010166"/>
                  </a:lnTo>
                  <a:lnTo>
                    <a:pt x="707577" y="950065"/>
                  </a:lnTo>
                  <a:lnTo>
                    <a:pt x="697807" y="1044685"/>
                  </a:lnTo>
                  <a:lnTo>
                    <a:pt x="651562" y="1059041"/>
                  </a:lnTo>
                  <a:lnTo>
                    <a:pt x="594600" y="980336"/>
                  </a:lnTo>
                  <a:lnTo>
                    <a:pt x="560453" y="1069777"/>
                  </a:lnTo>
                  <a:lnTo>
                    <a:pt x="536115" y="1072230"/>
                  </a:lnTo>
                  <a:lnTo>
                    <a:pt x="511777" y="1069777"/>
                  </a:lnTo>
                  <a:lnTo>
                    <a:pt x="477630" y="980336"/>
                  </a:lnTo>
                  <a:lnTo>
                    <a:pt x="420668" y="1059041"/>
                  </a:lnTo>
                  <a:lnTo>
                    <a:pt x="374423" y="1044685"/>
                  </a:lnTo>
                  <a:lnTo>
                    <a:pt x="364653" y="950065"/>
                  </a:lnTo>
                  <a:lnTo>
                    <a:pt x="290710" y="1010166"/>
                  </a:lnTo>
                  <a:lnTo>
                    <a:pt x="248062" y="987017"/>
                  </a:lnTo>
                  <a:lnTo>
                    <a:pt x="263356" y="891580"/>
                  </a:lnTo>
                  <a:lnTo>
                    <a:pt x="175845" y="930734"/>
                  </a:lnTo>
                  <a:lnTo>
                    <a:pt x="157025" y="915206"/>
                  </a:lnTo>
                  <a:lnTo>
                    <a:pt x="141496" y="896385"/>
                  </a:lnTo>
                  <a:lnTo>
                    <a:pt x="180650" y="808874"/>
                  </a:lnTo>
                  <a:lnTo>
                    <a:pt x="85213" y="824168"/>
                  </a:lnTo>
                  <a:lnTo>
                    <a:pt x="62065" y="781521"/>
                  </a:lnTo>
                  <a:lnTo>
                    <a:pt x="122165" y="707577"/>
                  </a:lnTo>
                  <a:lnTo>
                    <a:pt x="27545" y="697807"/>
                  </a:lnTo>
                  <a:lnTo>
                    <a:pt x="13189" y="651562"/>
                  </a:lnTo>
                  <a:lnTo>
                    <a:pt x="91894" y="594600"/>
                  </a:lnTo>
                  <a:lnTo>
                    <a:pt x="2453" y="560453"/>
                  </a:lnTo>
                  <a:lnTo>
                    <a:pt x="0" y="536115"/>
                  </a:lnTo>
                  <a:lnTo>
                    <a:pt x="2453" y="511777"/>
                  </a:lnTo>
                  <a:lnTo>
                    <a:pt x="91894" y="477630"/>
                  </a:lnTo>
                  <a:lnTo>
                    <a:pt x="13189" y="420668"/>
                  </a:lnTo>
                  <a:lnTo>
                    <a:pt x="27545" y="374423"/>
                  </a:lnTo>
                  <a:lnTo>
                    <a:pt x="122165" y="364653"/>
                  </a:lnTo>
                  <a:lnTo>
                    <a:pt x="62065" y="290710"/>
                  </a:lnTo>
                  <a:lnTo>
                    <a:pt x="85213" y="248062"/>
                  </a:lnTo>
                  <a:lnTo>
                    <a:pt x="180650" y="263356"/>
                  </a:lnTo>
                  <a:lnTo>
                    <a:pt x="141496" y="175845"/>
                  </a:lnTo>
                  <a:lnTo>
                    <a:pt x="157025" y="157025"/>
                  </a:lnTo>
                  <a:lnTo>
                    <a:pt x="175845" y="141496"/>
                  </a:lnTo>
                  <a:lnTo>
                    <a:pt x="263356" y="180650"/>
                  </a:lnTo>
                  <a:lnTo>
                    <a:pt x="248062" y="85213"/>
                  </a:lnTo>
                  <a:lnTo>
                    <a:pt x="290710" y="62065"/>
                  </a:lnTo>
                  <a:lnTo>
                    <a:pt x="364653" y="122165"/>
                  </a:lnTo>
                  <a:lnTo>
                    <a:pt x="374423" y="27545"/>
                  </a:lnTo>
                  <a:lnTo>
                    <a:pt x="420668" y="13189"/>
                  </a:lnTo>
                  <a:lnTo>
                    <a:pt x="477630" y="91894"/>
                  </a:lnTo>
                  <a:lnTo>
                    <a:pt x="511777" y="2453"/>
                  </a:lnTo>
                  <a:close/>
                </a:path>
              </a:pathLst>
            </a:cu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5CA1"/>
                </a:solidFill>
                <a:effectLst/>
                <a:uLnTx/>
                <a:uFillTx/>
                <a:latin typeface="等线" panose="02010600030101010101" charset="-122"/>
                <a:ea typeface="等线" panose="02010600030101010101" charset="-122"/>
                <a:cs typeface="+mn-cs"/>
              </a:endParaRPr>
            </a:p>
          </p:txBody>
        </p:sp>
        <p:sp>
          <p:nvSpPr>
            <p:cNvPr id="59" name="任意多边形 22"/>
            <p:cNvSpPr/>
            <p:nvPr/>
          </p:nvSpPr>
          <p:spPr>
            <a:xfrm rot="2700000">
              <a:off x="5687624" y="1660895"/>
              <a:ext cx="113810" cy="113810"/>
            </a:xfrm>
            <a:custGeom>
              <a:avLst/>
              <a:gdLst>
                <a:gd name="connsiteX0" fmla="*/ 704234 w 1072230"/>
                <a:gd name="connsiteY0" fmla="*/ 548838 h 1072230"/>
                <a:gd name="connsiteX1" fmla="*/ 693389 w 1072230"/>
                <a:gd name="connsiteY1" fmla="*/ 602554 h 1072230"/>
                <a:gd name="connsiteX2" fmla="*/ 602554 w 1072230"/>
                <a:gd name="connsiteY2" fmla="*/ 693389 h 1072230"/>
                <a:gd name="connsiteX3" fmla="*/ 568998 w 1072230"/>
                <a:gd name="connsiteY3" fmla="*/ 700164 h 1072230"/>
                <a:gd name="connsiteX4" fmla="*/ 568998 w 1072230"/>
                <a:gd name="connsiteY4" fmla="*/ 879092 h 1072230"/>
                <a:gd name="connsiteX5" fmla="*/ 598094 w 1072230"/>
                <a:gd name="connsiteY5" fmla="*/ 876524 h 1072230"/>
                <a:gd name="connsiteX6" fmla="*/ 879131 w 1072230"/>
                <a:gd name="connsiteY6" fmla="*/ 602427 h 1072230"/>
                <a:gd name="connsiteX7" fmla="*/ 884533 w 1072230"/>
                <a:gd name="connsiteY7" fmla="*/ 548838 h 1072230"/>
                <a:gd name="connsiteX8" fmla="*/ 187697 w 1072230"/>
                <a:gd name="connsiteY8" fmla="*/ 548838 h 1072230"/>
                <a:gd name="connsiteX9" fmla="*/ 193099 w 1072230"/>
                <a:gd name="connsiteY9" fmla="*/ 602427 h 1072230"/>
                <a:gd name="connsiteX10" fmla="*/ 474136 w 1072230"/>
                <a:gd name="connsiteY10" fmla="*/ 876524 h 1072230"/>
                <a:gd name="connsiteX11" fmla="*/ 509616 w 1072230"/>
                <a:gd name="connsiteY11" fmla="*/ 879655 h 1072230"/>
                <a:gd name="connsiteX12" fmla="*/ 509616 w 1072230"/>
                <a:gd name="connsiteY12" fmla="*/ 701453 h 1072230"/>
                <a:gd name="connsiteX13" fmla="*/ 469676 w 1072230"/>
                <a:gd name="connsiteY13" fmla="*/ 693389 h 1072230"/>
                <a:gd name="connsiteX14" fmla="*/ 378841 w 1072230"/>
                <a:gd name="connsiteY14" fmla="*/ 602554 h 1072230"/>
                <a:gd name="connsiteX15" fmla="*/ 367996 w 1072230"/>
                <a:gd name="connsiteY15" fmla="*/ 548838 h 1072230"/>
                <a:gd name="connsiteX16" fmla="*/ 536115 w 1072230"/>
                <a:gd name="connsiteY16" fmla="*/ 450771 h 1072230"/>
                <a:gd name="connsiteX17" fmla="*/ 450771 w 1072230"/>
                <a:gd name="connsiteY17" fmla="*/ 536115 h 1072230"/>
                <a:gd name="connsiteX18" fmla="*/ 536115 w 1072230"/>
                <a:gd name="connsiteY18" fmla="*/ 621459 h 1072230"/>
                <a:gd name="connsiteX19" fmla="*/ 621459 w 1072230"/>
                <a:gd name="connsiteY19" fmla="*/ 536115 h 1072230"/>
                <a:gd name="connsiteX20" fmla="*/ 536115 w 1072230"/>
                <a:gd name="connsiteY20" fmla="*/ 450771 h 1072230"/>
                <a:gd name="connsiteX21" fmla="*/ 568998 w 1072230"/>
                <a:gd name="connsiteY21" fmla="*/ 185050 h 1072230"/>
                <a:gd name="connsiteX22" fmla="*/ 568998 w 1072230"/>
                <a:gd name="connsiteY22" fmla="*/ 372066 h 1072230"/>
                <a:gd name="connsiteX23" fmla="*/ 602554 w 1072230"/>
                <a:gd name="connsiteY23" fmla="*/ 378841 h 1072230"/>
                <a:gd name="connsiteX24" fmla="*/ 693389 w 1072230"/>
                <a:gd name="connsiteY24" fmla="*/ 469676 h 1072230"/>
                <a:gd name="connsiteX25" fmla="*/ 697383 w 1072230"/>
                <a:gd name="connsiteY25" fmla="*/ 489456 h 1072230"/>
                <a:gd name="connsiteX26" fmla="*/ 882502 w 1072230"/>
                <a:gd name="connsiteY26" fmla="*/ 489456 h 1072230"/>
                <a:gd name="connsiteX27" fmla="*/ 880775 w 1072230"/>
                <a:gd name="connsiteY27" fmla="*/ 469885 h 1072230"/>
                <a:gd name="connsiteX28" fmla="*/ 606678 w 1072230"/>
                <a:gd name="connsiteY28" fmla="*/ 188848 h 1072230"/>
                <a:gd name="connsiteX29" fmla="*/ 509616 w 1072230"/>
                <a:gd name="connsiteY29" fmla="*/ 184073 h 1072230"/>
                <a:gd name="connsiteX30" fmla="*/ 474136 w 1072230"/>
                <a:gd name="connsiteY30" fmla="*/ 187204 h 1072230"/>
                <a:gd name="connsiteX31" fmla="*/ 193099 w 1072230"/>
                <a:gd name="connsiteY31" fmla="*/ 461301 h 1072230"/>
                <a:gd name="connsiteX32" fmla="*/ 190261 w 1072230"/>
                <a:gd name="connsiteY32" fmla="*/ 489456 h 1072230"/>
                <a:gd name="connsiteX33" fmla="*/ 374847 w 1072230"/>
                <a:gd name="connsiteY33" fmla="*/ 489456 h 1072230"/>
                <a:gd name="connsiteX34" fmla="*/ 378841 w 1072230"/>
                <a:gd name="connsiteY34" fmla="*/ 469676 h 1072230"/>
                <a:gd name="connsiteX35" fmla="*/ 469676 w 1072230"/>
                <a:gd name="connsiteY35" fmla="*/ 378841 h 1072230"/>
                <a:gd name="connsiteX36" fmla="*/ 509616 w 1072230"/>
                <a:gd name="connsiteY36" fmla="*/ 370777 h 1072230"/>
                <a:gd name="connsiteX37" fmla="*/ 536115 w 1072230"/>
                <a:gd name="connsiteY37" fmla="*/ 0 h 1072230"/>
                <a:gd name="connsiteX38" fmla="*/ 560453 w 1072230"/>
                <a:gd name="connsiteY38" fmla="*/ 2453 h 1072230"/>
                <a:gd name="connsiteX39" fmla="*/ 594600 w 1072230"/>
                <a:gd name="connsiteY39" fmla="*/ 91894 h 1072230"/>
                <a:gd name="connsiteX40" fmla="*/ 651562 w 1072230"/>
                <a:gd name="connsiteY40" fmla="*/ 13189 h 1072230"/>
                <a:gd name="connsiteX41" fmla="*/ 697807 w 1072230"/>
                <a:gd name="connsiteY41" fmla="*/ 27545 h 1072230"/>
                <a:gd name="connsiteX42" fmla="*/ 707577 w 1072230"/>
                <a:gd name="connsiteY42" fmla="*/ 122165 h 1072230"/>
                <a:gd name="connsiteX43" fmla="*/ 781521 w 1072230"/>
                <a:gd name="connsiteY43" fmla="*/ 62065 h 1072230"/>
                <a:gd name="connsiteX44" fmla="*/ 824168 w 1072230"/>
                <a:gd name="connsiteY44" fmla="*/ 85213 h 1072230"/>
                <a:gd name="connsiteX45" fmla="*/ 808874 w 1072230"/>
                <a:gd name="connsiteY45" fmla="*/ 180650 h 1072230"/>
                <a:gd name="connsiteX46" fmla="*/ 896385 w 1072230"/>
                <a:gd name="connsiteY46" fmla="*/ 141496 h 1072230"/>
                <a:gd name="connsiteX47" fmla="*/ 915206 w 1072230"/>
                <a:gd name="connsiteY47" fmla="*/ 157025 h 1072230"/>
                <a:gd name="connsiteX48" fmla="*/ 930734 w 1072230"/>
                <a:gd name="connsiteY48" fmla="*/ 175845 h 1072230"/>
                <a:gd name="connsiteX49" fmla="*/ 891580 w 1072230"/>
                <a:gd name="connsiteY49" fmla="*/ 263356 h 1072230"/>
                <a:gd name="connsiteX50" fmla="*/ 987017 w 1072230"/>
                <a:gd name="connsiteY50" fmla="*/ 248062 h 1072230"/>
                <a:gd name="connsiteX51" fmla="*/ 1010166 w 1072230"/>
                <a:gd name="connsiteY51" fmla="*/ 290710 h 1072230"/>
                <a:gd name="connsiteX52" fmla="*/ 950065 w 1072230"/>
                <a:gd name="connsiteY52" fmla="*/ 364653 h 1072230"/>
                <a:gd name="connsiteX53" fmla="*/ 1044685 w 1072230"/>
                <a:gd name="connsiteY53" fmla="*/ 374423 h 1072230"/>
                <a:gd name="connsiteX54" fmla="*/ 1059041 w 1072230"/>
                <a:gd name="connsiteY54" fmla="*/ 420668 h 1072230"/>
                <a:gd name="connsiteX55" fmla="*/ 980336 w 1072230"/>
                <a:gd name="connsiteY55" fmla="*/ 477630 h 1072230"/>
                <a:gd name="connsiteX56" fmla="*/ 1069777 w 1072230"/>
                <a:gd name="connsiteY56" fmla="*/ 511777 h 1072230"/>
                <a:gd name="connsiteX57" fmla="*/ 1072230 w 1072230"/>
                <a:gd name="connsiteY57" fmla="*/ 536115 h 1072230"/>
                <a:gd name="connsiteX58" fmla="*/ 1069777 w 1072230"/>
                <a:gd name="connsiteY58" fmla="*/ 560453 h 1072230"/>
                <a:gd name="connsiteX59" fmla="*/ 980336 w 1072230"/>
                <a:gd name="connsiteY59" fmla="*/ 594600 h 1072230"/>
                <a:gd name="connsiteX60" fmla="*/ 1059041 w 1072230"/>
                <a:gd name="connsiteY60" fmla="*/ 651562 h 1072230"/>
                <a:gd name="connsiteX61" fmla="*/ 1044685 w 1072230"/>
                <a:gd name="connsiteY61" fmla="*/ 697807 h 1072230"/>
                <a:gd name="connsiteX62" fmla="*/ 950065 w 1072230"/>
                <a:gd name="connsiteY62" fmla="*/ 707577 h 1072230"/>
                <a:gd name="connsiteX63" fmla="*/ 1010166 w 1072230"/>
                <a:gd name="connsiteY63" fmla="*/ 781521 h 1072230"/>
                <a:gd name="connsiteX64" fmla="*/ 987017 w 1072230"/>
                <a:gd name="connsiteY64" fmla="*/ 824168 h 1072230"/>
                <a:gd name="connsiteX65" fmla="*/ 891580 w 1072230"/>
                <a:gd name="connsiteY65" fmla="*/ 808874 h 1072230"/>
                <a:gd name="connsiteX66" fmla="*/ 930734 w 1072230"/>
                <a:gd name="connsiteY66" fmla="*/ 896385 h 1072230"/>
                <a:gd name="connsiteX67" fmla="*/ 915206 w 1072230"/>
                <a:gd name="connsiteY67" fmla="*/ 915206 h 1072230"/>
                <a:gd name="connsiteX68" fmla="*/ 896385 w 1072230"/>
                <a:gd name="connsiteY68" fmla="*/ 930734 h 1072230"/>
                <a:gd name="connsiteX69" fmla="*/ 808874 w 1072230"/>
                <a:gd name="connsiteY69" fmla="*/ 891580 h 1072230"/>
                <a:gd name="connsiteX70" fmla="*/ 824168 w 1072230"/>
                <a:gd name="connsiteY70" fmla="*/ 987017 h 1072230"/>
                <a:gd name="connsiteX71" fmla="*/ 781520 w 1072230"/>
                <a:gd name="connsiteY71" fmla="*/ 1010166 h 1072230"/>
                <a:gd name="connsiteX72" fmla="*/ 707577 w 1072230"/>
                <a:gd name="connsiteY72" fmla="*/ 950065 h 1072230"/>
                <a:gd name="connsiteX73" fmla="*/ 697807 w 1072230"/>
                <a:gd name="connsiteY73" fmla="*/ 1044685 h 1072230"/>
                <a:gd name="connsiteX74" fmla="*/ 651562 w 1072230"/>
                <a:gd name="connsiteY74" fmla="*/ 1059041 h 1072230"/>
                <a:gd name="connsiteX75" fmla="*/ 594600 w 1072230"/>
                <a:gd name="connsiteY75" fmla="*/ 980336 h 1072230"/>
                <a:gd name="connsiteX76" fmla="*/ 560453 w 1072230"/>
                <a:gd name="connsiteY76" fmla="*/ 1069777 h 1072230"/>
                <a:gd name="connsiteX77" fmla="*/ 536115 w 1072230"/>
                <a:gd name="connsiteY77" fmla="*/ 1072230 h 1072230"/>
                <a:gd name="connsiteX78" fmla="*/ 511777 w 1072230"/>
                <a:gd name="connsiteY78" fmla="*/ 1069777 h 1072230"/>
                <a:gd name="connsiteX79" fmla="*/ 477630 w 1072230"/>
                <a:gd name="connsiteY79" fmla="*/ 980336 h 1072230"/>
                <a:gd name="connsiteX80" fmla="*/ 420668 w 1072230"/>
                <a:gd name="connsiteY80" fmla="*/ 1059041 h 1072230"/>
                <a:gd name="connsiteX81" fmla="*/ 374423 w 1072230"/>
                <a:gd name="connsiteY81" fmla="*/ 1044685 h 1072230"/>
                <a:gd name="connsiteX82" fmla="*/ 364653 w 1072230"/>
                <a:gd name="connsiteY82" fmla="*/ 950065 h 1072230"/>
                <a:gd name="connsiteX83" fmla="*/ 290710 w 1072230"/>
                <a:gd name="connsiteY83" fmla="*/ 1010166 h 1072230"/>
                <a:gd name="connsiteX84" fmla="*/ 248062 w 1072230"/>
                <a:gd name="connsiteY84" fmla="*/ 987017 h 1072230"/>
                <a:gd name="connsiteX85" fmla="*/ 263356 w 1072230"/>
                <a:gd name="connsiteY85" fmla="*/ 891580 h 1072230"/>
                <a:gd name="connsiteX86" fmla="*/ 175845 w 1072230"/>
                <a:gd name="connsiteY86" fmla="*/ 930734 h 1072230"/>
                <a:gd name="connsiteX87" fmla="*/ 157025 w 1072230"/>
                <a:gd name="connsiteY87" fmla="*/ 915206 h 1072230"/>
                <a:gd name="connsiteX88" fmla="*/ 141496 w 1072230"/>
                <a:gd name="connsiteY88" fmla="*/ 896385 h 1072230"/>
                <a:gd name="connsiteX89" fmla="*/ 180650 w 1072230"/>
                <a:gd name="connsiteY89" fmla="*/ 808874 h 1072230"/>
                <a:gd name="connsiteX90" fmla="*/ 85213 w 1072230"/>
                <a:gd name="connsiteY90" fmla="*/ 824168 h 1072230"/>
                <a:gd name="connsiteX91" fmla="*/ 62065 w 1072230"/>
                <a:gd name="connsiteY91" fmla="*/ 781521 h 1072230"/>
                <a:gd name="connsiteX92" fmla="*/ 122165 w 1072230"/>
                <a:gd name="connsiteY92" fmla="*/ 707577 h 1072230"/>
                <a:gd name="connsiteX93" fmla="*/ 27545 w 1072230"/>
                <a:gd name="connsiteY93" fmla="*/ 697807 h 1072230"/>
                <a:gd name="connsiteX94" fmla="*/ 13189 w 1072230"/>
                <a:gd name="connsiteY94" fmla="*/ 651562 h 1072230"/>
                <a:gd name="connsiteX95" fmla="*/ 91894 w 1072230"/>
                <a:gd name="connsiteY95" fmla="*/ 594600 h 1072230"/>
                <a:gd name="connsiteX96" fmla="*/ 2453 w 1072230"/>
                <a:gd name="connsiteY96" fmla="*/ 560453 h 1072230"/>
                <a:gd name="connsiteX97" fmla="*/ 0 w 1072230"/>
                <a:gd name="connsiteY97" fmla="*/ 536115 h 1072230"/>
                <a:gd name="connsiteX98" fmla="*/ 2453 w 1072230"/>
                <a:gd name="connsiteY98" fmla="*/ 511777 h 1072230"/>
                <a:gd name="connsiteX99" fmla="*/ 91894 w 1072230"/>
                <a:gd name="connsiteY99" fmla="*/ 477630 h 1072230"/>
                <a:gd name="connsiteX100" fmla="*/ 13189 w 1072230"/>
                <a:gd name="connsiteY100" fmla="*/ 420668 h 1072230"/>
                <a:gd name="connsiteX101" fmla="*/ 27545 w 1072230"/>
                <a:gd name="connsiteY101" fmla="*/ 374423 h 1072230"/>
                <a:gd name="connsiteX102" fmla="*/ 122165 w 1072230"/>
                <a:gd name="connsiteY102" fmla="*/ 364653 h 1072230"/>
                <a:gd name="connsiteX103" fmla="*/ 62065 w 1072230"/>
                <a:gd name="connsiteY103" fmla="*/ 290710 h 1072230"/>
                <a:gd name="connsiteX104" fmla="*/ 85213 w 1072230"/>
                <a:gd name="connsiteY104" fmla="*/ 248062 h 1072230"/>
                <a:gd name="connsiteX105" fmla="*/ 180650 w 1072230"/>
                <a:gd name="connsiteY105" fmla="*/ 263356 h 1072230"/>
                <a:gd name="connsiteX106" fmla="*/ 141496 w 1072230"/>
                <a:gd name="connsiteY106" fmla="*/ 175845 h 1072230"/>
                <a:gd name="connsiteX107" fmla="*/ 157025 w 1072230"/>
                <a:gd name="connsiteY107" fmla="*/ 157025 h 1072230"/>
                <a:gd name="connsiteX108" fmla="*/ 175845 w 1072230"/>
                <a:gd name="connsiteY108" fmla="*/ 141496 h 1072230"/>
                <a:gd name="connsiteX109" fmla="*/ 263356 w 1072230"/>
                <a:gd name="connsiteY109" fmla="*/ 180650 h 1072230"/>
                <a:gd name="connsiteX110" fmla="*/ 248062 w 1072230"/>
                <a:gd name="connsiteY110" fmla="*/ 85213 h 1072230"/>
                <a:gd name="connsiteX111" fmla="*/ 290710 w 1072230"/>
                <a:gd name="connsiteY111" fmla="*/ 62065 h 1072230"/>
                <a:gd name="connsiteX112" fmla="*/ 364653 w 1072230"/>
                <a:gd name="connsiteY112" fmla="*/ 122165 h 1072230"/>
                <a:gd name="connsiteX113" fmla="*/ 374423 w 1072230"/>
                <a:gd name="connsiteY113" fmla="*/ 27545 h 1072230"/>
                <a:gd name="connsiteX114" fmla="*/ 420668 w 1072230"/>
                <a:gd name="connsiteY114" fmla="*/ 13189 h 1072230"/>
                <a:gd name="connsiteX115" fmla="*/ 477630 w 1072230"/>
                <a:gd name="connsiteY115" fmla="*/ 91894 h 1072230"/>
                <a:gd name="connsiteX116" fmla="*/ 511777 w 1072230"/>
                <a:gd name="connsiteY116" fmla="*/ 2453 h 10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1072230" h="1072230">
                  <a:moveTo>
                    <a:pt x="704234" y="548838"/>
                  </a:moveTo>
                  <a:lnTo>
                    <a:pt x="693389" y="602554"/>
                  </a:lnTo>
                  <a:cubicBezTo>
                    <a:pt x="676115" y="643396"/>
                    <a:pt x="643396" y="676115"/>
                    <a:pt x="602554" y="693389"/>
                  </a:cubicBezTo>
                  <a:lnTo>
                    <a:pt x="568998" y="700164"/>
                  </a:lnTo>
                  <a:lnTo>
                    <a:pt x="568998" y="879092"/>
                  </a:lnTo>
                  <a:lnTo>
                    <a:pt x="598094" y="876524"/>
                  </a:lnTo>
                  <a:cubicBezTo>
                    <a:pt x="738911" y="851371"/>
                    <a:pt x="850563" y="742032"/>
                    <a:pt x="879131" y="602427"/>
                  </a:cubicBezTo>
                  <a:lnTo>
                    <a:pt x="884533" y="548838"/>
                  </a:lnTo>
                  <a:close/>
                  <a:moveTo>
                    <a:pt x="187697" y="548838"/>
                  </a:moveTo>
                  <a:lnTo>
                    <a:pt x="193099" y="602427"/>
                  </a:lnTo>
                  <a:cubicBezTo>
                    <a:pt x="221667" y="742032"/>
                    <a:pt x="333319" y="851371"/>
                    <a:pt x="474136" y="876524"/>
                  </a:cubicBezTo>
                  <a:lnTo>
                    <a:pt x="509616" y="879655"/>
                  </a:lnTo>
                  <a:lnTo>
                    <a:pt x="509616" y="701453"/>
                  </a:lnTo>
                  <a:lnTo>
                    <a:pt x="469676" y="693389"/>
                  </a:lnTo>
                  <a:cubicBezTo>
                    <a:pt x="428834" y="676115"/>
                    <a:pt x="396115" y="643396"/>
                    <a:pt x="378841" y="602554"/>
                  </a:cubicBezTo>
                  <a:lnTo>
                    <a:pt x="367996" y="548838"/>
                  </a:lnTo>
                  <a:close/>
                  <a:moveTo>
                    <a:pt x="536115" y="450771"/>
                  </a:moveTo>
                  <a:cubicBezTo>
                    <a:pt x="488981" y="450771"/>
                    <a:pt x="450771" y="488981"/>
                    <a:pt x="450771" y="536115"/>
                  </a:cubicBezTo>
                  <a:cubicBezTo>
                    <a:pt x="450771" y="583249"/>
                    <a:pt x="488981" y="621459"/>
                    <a:pt x="536115" y="621459"/>
                  </a:cubicBezTo>
                  <a:cubicBezTo>
                    <a:pt x="583249" y="621459"/>
                    <a:pt x="621459" y="583249"/>
                    <a:pt x="621459" y="536115"/>
                  </a:cubicBezTo>
                  <a:cubicBezTo>
                    <a:pt x="621459" y="488981"/>
                    <a:pt x="583249" y="450771"/>
                    <a:pt x="536115" y="450771"/>
                  </a:cubicBezTo>
                  <a:close/>
                  <a:moveTo>
                    <a:pt x="568998" y="185050"/>
                  </a:moveTo>
                  <a:lnTo>
                    <a:pt x="568998" y="372066"/>
                  </a:lnTo>
                  <a:lnTo>
                    <a:pt x="602554" y="378841"/>
                  </a:lnTo>
                  <a:cubicBezTo>
                    <a:pt x="643396" y="396115"/>
                    <a:pt x="676115" y="428834"/>
                    <a:pt x="693389" y="469676"/>
                  </a:cubicBezTo>
                  <a:lnTo>
                    <a:pt x="697383" y="489456"/>
                  </a:lnTo>
                  <a:lnTo>
                    <a:pt x="882502" y="489456"/>
                  </a:lnTo>
                  <a:lnTo>
                    <a:pt x="880775" y="469885"/>
                  </a:lnTo>
                  <a:cubicBezTo>
                    <a:pt x="855622" y="329068"/>
                    <a:pt x="746282" y="217416"/>
                    <a:pt x="606678" y="188848"/>
                  </a:cubicBezTo>
                  <a:close/>
                  <a:moveTo>
                    <a:pt x="509616" y="184073"/>
                  </a:moveTo>
                  <a:lnTo>
                    <a:pt x="474136" y="187204"/>
                  </a:lnTo>
                  <a:cubicBezTo>
                    <a:pt x="333319" y="212357"/>
                    <a:pt x="221667" y="321696"/>
                    <a:pt x="193099" y="461301"/>
                  </a:cubicBezTo>
                  <a:lnTo>
                    <a:pt x="190261" y="489456"/>
                  </a:lnTo>
                  <a:lnTo>
                    <a:pt x="374847" y="489456"/>
                  </a:lnTo>
                  <a:lnTo>
                    <a:pt x="378841" y="469676"/>
                  </a:lnTo>
                  <a:cubicBezTo>
                    <a:pt x="396115" y="428834"/>
                    <a:pt x="428834" y="396115"/>
                    <a:pt x="469676" y="378841"/>
                  </a:cubicBezTo>
                  <a:lnTo>
                    <a:pt x="509616" y="370777"/>
                  </a:lnTo>
                  <a:close/>
                  <a:moveTo>
                    <a:pt x="536115" y="0"/>
                  </a:moveTo>
                  <a:lnTo>
                    <a:pt x="560453" y="2453"/>
                  </a:lnTo>
                  <a:lnTo>
                    <a:pt x="594600" y="91894"/>
                  </a:lnTo>
                  <a:lnTo>
                    <a:pt x="651562" y="13189"/>
                  </a:lnTo>
                  <a:lnTo>
                    <a:pt x="697807" y="27545"/>
                  </a:lnTo>
                  <a:lnTo>
                    <a:pt x="707577" y="122165"/>
                  </a:lnTo>
                  <a:lnTo>
                    <a:pt x="781521" y="62065"/>
                  </a:lnTo>
                  <a:lnTo>
                    <a:pt x="824168" y="85213"/>
                  </a:lnTo>
                  <a:lnTo>
                    <a:pt x="808874" y="180650"/>
                  </a:lnTo>
                  <a:lnTo>
                    <a:pt x="896385" y="141496"/>
                  </a:lnTo>
                  <a:lnTo>
                    <a:pt x="915206" y="157025"/>
                  </a:lnTo>
                  <a:lnTo>
                    <a:pt x="930734" y="175845"/>
                  </a:lnTo>
                  <a:lnTo>
                    <a:pt x="891580" y="263356"/>
                  </a:lnTo>
                  <a:lnTo>
                    <a:pt x="987017" y="248062"/>
                  </a:lnTo>
                  <a:lnTo>
                    <a:pt x="1010166" y="290710"/>
                  </a:lnTo>
                  <a:lnTo>
                    <a:pt x="950065" y="364653"/>
                  </a:lnTo>
                  <a:lnTo>
                    <a:pt x="1044685" y="374423"/>
                  </a:lnTo>
                  <a:lnTo>
                    <a:pt x="1059041" y="420668"/>
                  </a:lnTo>
                  <a:lnTo>
                    <a:pt x="980336" y="477630"/>
                  </a:lnTo>
                  <a:lnTo>
                    <a:pt x="1069777" y="511777"/>
                  </a:lnTo>
                  <a:lnTo>
                    <a:pt x="1072230" y="536115"/>
                  </a:lnTo>
                  <a:lnTo>
                    <a:pt x="1069777" y="560453"/>
                  </a:lnTo>
                  <a:lnTo>
                    <a:pt x="980336" y="594600"/>
                  </a:lnTo>
                  <a:lnTo>
                    <a:pt x="1059041" y="651562"/>
                  </a:lnTo>
                  <a:lnTo>
                    <a:pt x="1044685" y="697807"/>
                  </a:lnTo>
                  <a:lnTo>
                    <a:pt x="950065" y="707577"/>
                  </a:lnTo>
                  <a:lnTo>
                    <a:pt x="1010166" y="781521"/>
                  </a:lnTo>
                  <a:lnTo>
                    <a:pt x="987017" y="824168"/>
                  </a:lnTo>
                  <a:lnTo>
                    <a:pt x="891580" y="808874"/>
                  </a:lnTo>
                  <a:lnTo>
                    <a:pt x="930734" y="896385"/>
                  </a:lnTo>
                  <a:lnTo>
                    <a:pt x="915206" y="915206"/>
                  </a:lnTo>
                  <a:lnTo>
                    <a:pt x="896385" y="930734"/>
                  </a:lnTo>
                  <a:lnTo>
                    <a:pt x="808874" y="891580"/>
                  </a:lnTo>
                  <a:lnTo>
                    <a:pt x="824168" y="987017"/>
                  </a:lnTo>
                  <a:lnTo>
                    <a:pt x="781520" y="1010166"/>
                  </a:lnTo>
                  <a:lnTo>
                    <a:pt x="707577" y="950065"/>
                  </a:lnTo>
                  <a:lnTo>
                    <a:pt x="697807" y="1044685"/>
                  </a:lnTo>
                  <a:lnTo>
                    <a:pt x="651562" y="1059041"/>
                  </a:lnTo>
                  <a:lnTo>
                    <a:pt x="594600" y="980336"/>
                  </a:lnTo>
                  <a:lnTo>
                    <a:pt x="560453" y="1069777"/>
                  </a:lnTo>
                  <a:lnTo>
                    <a:pt x="536115" y="1072230"/>
                  </a:lnTo>
                  <a:lnTo>
                    <a:pt x="511777" y="1069777"/>
                  </a:lnTo>
                  <a:lnTo>
                    <a:pt x="477630" y="980336"/>
                  </a:lnTo>
                  <a:lnTo>
                    <a:pt x="420668" y="1059041"/>
                  </a:lnTo>
                  <a:lnTo>
                    <a:pt x="374423" y="1044685"/>
                  </a:lnTo>
                  <a:lnTo>
                    <a:pt x="364653" y="950065"/>
                  </a:lnTo>
                  <a:lnTo>
                    <a:pt x="290710" y="1010166"/>
                  </a:lnTo>
                  <a:lnTo>
                    <a:pt x="248062" y="987017"/>
                  </a:lnTo>
                  <a:lnTo>
                    <a:pt x="263356" y="891580"/>
                  </a:lnTo>
                  <a:lnTo>
                    <a:pt x="175845" y="930734"/>
                  </a:lnTo>
                  <a:lnTo>
                    <a:pt x="157025" y="915206"/>
                  </a:lnTo>
                  <a:lnTo>
                    <a:pt x="141496" y="896385"/>
                  </a:lnTo>
                  <a:lnTo>
                    <a:pt x="180650" y="808874"/>
                  </a:lnTo>
                  <a:lnTo>
                    <a:pt x="85213" y="824168"/>
                  </a:lnTo>
                  <a:lnTo>
                    <a:pt x="62065" y="781521"/>
                  </a:lnTo>
                  <a:lnTo>
                    <a:pt x="122165" y="707577"/>
                  </a:lnTo>
                  <a:lnTo>
                    <a:pt x="27545" y="697807"/>
                  </a:lnTo>
                  <a:lnTo>
                    <a:pt x="13189" y="651562"/>
                  </a:lnTo>
                  <a:lnTo>
                    <a:pt x="91894" y="594600"/>
                  </a:lnTo>
                  <a:lnTo>
                    <a:pt x="2453" y="560453"/>
                  </a:lnTo>
                  <a:lnTo>
                    <a:pt x="0" y="536115"/>
                  </a:lnTo>
                  <a:lnTo>
                    <a:pt x="2453" y="511777"/>
                  </a:lnTo>
                  <a:lnTo>
                    <a:pt x="91894" y="477630"/>
                  </a:lnTo>
                  <a:lnTo>
                    <a:pt x="13189" y="420668"/>
                  </a:lnTo>
                  <a:lnTo>
                    <a:pt x="27545" y="374423"/>
                  </a:lnTo>
                  <a:lnTo>
                    <a:pt x="122165" y="364653"/>
                  </a:lnTo>
                  <a:lnTo>
                    <a:pt x="62065" y="290710"/>
                  </a:lnTo>
                  <a:lnTo>
                    <a:pt x="85213" y="248062"/>
                  </a:lnTo>
                  <a:lnTo>
                    <a:pt x="180650" y="263356"/>
                  </a:lnTo>
                  <a:lnTo>
                    <a:pt x="141496" y="175845"/>
                  </a:lnTo>
                  <a:lnTo>
                    <a:pt x="157025" y="157025"/>
                  </a:lnTo>
                  <a:lnTo>
                    <a:pt x="175845" y="141496"/>
                  </a:lnTo>
                  <a:lnTo>
                    <a:pt x="263356" y="180650"/>
                  </a:lnTo>
                  <a:lnTo>
                    <a:pt x="248062" y="85213"/>
                  </a:lnTo>
                  <a:lnTo>
                    <a:pt x="290710" y="62065"/>
                  </a:lnTo>
                  <a:lnTo>
                    <a:pt x="364653" y="122165"/>
                  </a:lnTo>
                  <a:lnTo>
                    <a:pt x="374423" y="27545"/>
                  </a:lnTo>
                  <a:lnTo>
                    <a:pt x="420668" y="13189"/>
                  </a:lnTo>
                  <a:lnTo>
                    <a:pt x="477630" y="91894"/>
                  </a:lnTo>
                  <a:lnTo>
                    <a:pt x="511777" y="2453"/>
                  </a:lnTo>
                  <a:close/>
                </a:path>
              </a:pathLst>
            </a:cu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5CA1"/>
                </a:solidFill>
                <a:effectLst/>
                <a:uLnTx/>
                <a:uFillTx/>
                <a:latin typeface="等线" panose="02010600030101010101" charset="-122"/>
                <a:ea typeface="等线" panose="02010600030101010101" charset="-122"/>
                <a:cs typeface="+mn-cs"/>
              </a:endParaRPr>
            </a:p>
          </p:txBody>
        </p:sp>
        <p:sp>
          <p:nvSpPr>
            <p:cNvPr id="60" name="任意多边形 23"/>
            <p:cNvSpPr/>
            <p:nvPr/>
          </p:nvSpPr>
          <p:spPr>
            <a:xfrm rot="2700000">
              <a:off x="5749093" y="1601982"/>
              <a:ext cx="60720" cy="60720"/>
            </a:xfrm>
            <a:custGeom>
              <a:avLst/>
              <a:gdLst>
                <a:gd name="connsiteX0" fmla="*/ 704234 w 1072230"/>
                <a:gd name="connsiteY0" fmla="*/ 548838 h 1072230"/>
                <a:gd name="connsiteX1" fmla="*/ 693389 w 1072230"/>
                <a:gd name="connsiteY1" fmla="*/ 602554 h 1072230"/>
                <a:gd name="connsiteX2" fmla="*/ 602554 w 1072230"/>
                <a:gd name="connsiteY2" fmla="*/ 693389 h 1072230"/>
                <a:gd name="connsiteX3" fmla="*/ 568998 w 1072230"/>
                <a:gd name="connsiteY3" fmla="*/ 700164 h 1072230"/>
                <a:gd name="connsiteX4" fmla="*/ 568998 w 1072230"/>
                <a:gd name="connsiteY4" fmla="*/ 879092 h 1072230"/>
                <a:gd name="connsiteX5" fmla="*/ 598094 w 1072230"/>
                <a:gd name="connsiteY5" fmla="*/ 876524 h 1072230"/>
                <a:gd name="connsiteX6" fmla="*/ 879131 w 1072230"/>
                <a:gd name="connsiteY6" fmla="*/ 602427 h 1072230"/>
                <a:gd name="connsiteX7" fmla="*/ 884533 w 1072230"/>
                <a:gd name="connsiteY7" fmla="*/ 548838 h 1072230"/>
                <a:gd name="connsiteX8" fmla="*/ 187697 w 1072230"/>
                <a:gd name="connsiteY8" fmla="*/ 548838 h 1072230"/>
                <a:gd name="connsiteX9" fmla="*/ 193099 w 1072230"/>
                <a:gd name="connsiteY9" fmla="*/ 602427 h 1072230"/>
                <a:gd name="connsiteX10" fmla="*/ 474136 w 1072230"/>
                <a:gd name="connsiteY10" fmla="*/ 876524 h 1072230"/>
                <a:gd name="connsiteX11" fmla="*/ 509616 w 1072230"/>
                <a:gd name="connsiteY11" fmla="*/ 879655 h 1072230"/>
                <a:gd name="connsiteX12" fmla="*/ 509616 w 1072230"/>
                <a:gd name="connsiteY12" fmla="*/ 701453 h 1072230"/>
                <a:gd name="connsiteX13" fmla="*/ 469676 w 1072230"/>
                <a:gd name="connsiteY13" fmla="*/ 693389 h 1072230"/>
                <a:gd name="connsiteX14" fmla="*/ 378841 w 1072230"/>
                <a:gd name="connsiteY14" fmla="*/ 602554 h 1072230"/>
                <a:gd name="connsiteX15" fmla="*/ 367996 w 1072230"/>
                <a:gd name="connsiteY15" fmla="*/ 548838 h 1072230"/>
                <a:gd name="connsiteX16" fmla="*/ 536115 w 1072230"/>
                <a:gd name="connsiteY16" fmla="*/ 450771 h 1072230"/>
                <a:gd name="connsiteX17" fmla="*/ 450771 w 1072230"/>
                <a:gd name="connsiteY17" fmla="*/ 536115 h 1072230"/>
                <a:gd name="connsiteX18" fmla="*/ 536115 w 1072230"/>
                <a:gd name="connsiteY18" fmla="*/ 621459 h 1072230"/>
                <a:gd name="connsiteX19" fmla="*/ 621459 w 1072230"/>
                <a:gd name="connsiteY19" fmla="*/ 536115 h 1072230"/>
                <a:gd name="connsiteX20" fmla="*/ 536115 w 1072230"/>
                <a:gd name="connsiteY20" fmla="*/ 450771 h 1072230"/>
                <a:gd name="connsiteX21" fmla="*/ 568998 w 1072230"/>
                <a:gd name="connsiteY21" fmla="*/ 185050 h 1072230"/>
                <a:gd name="connsiteX22" fmla="*/ 568998 w 1072230"/>
                <a:gd name="connsiteY22" fmla="*/ 372066 h 1072230"/>
                <a:gd name="connsiteX23" fmla="*/ 602554 w 1072230"/>
                <a:gd name="connsiteY23" fmla="*/ 378841 h 1072230"/>
                <a:gd name="connsiteX24" fmla="*/ 693389 w 1072230"/>
                <a:gd name="connsiteY24" fmla="*/ 469676 h 1072230"/>
                <a:gd name="connsiteX25" fmla="*/ 697383 w 1072230"/>
                <a:gd name="connsiteY25" fmla="*/ 489456 h 1072230"/>
                <a:gd name="connsiteX26" fmla="*/ 882502 w 1072230"/>
                <a:gd name="connsiteY26" fmla="*/ 489456 h 1072230"/>
                <a:gd name="connsiteX27" fmla="*/ 880775 w 1072230"/>
                <a:gd name="connsiteY27" fmla="*/ 469885 h 1072230"/>
                <a:gd name="connsiteX28" fmla="*/ 606678 w 1072230"/>
                <a:gd name="connsiteY28" fmla="*/ 188848 h 1072230"/>
                <a:gd name="connsiteX29" fmla="*/ 509616 w 1072230"/>
                <a:gd name="connsiteY29" fmla="*/ 184073 h 1072230"/>
                <a:gd name="connsiteX30" fmla="*/ 474136 w 1072230"/>
                <a:gd name="connsiteY30" fmla="*/ 187204 h 1072230"/>
                <a:gd name="connsiteX31" fmla="*/ 193099 w 1072230"/>
                <a:gd name="connsiteY31" fmla="*/ 461301 h 1072230"/>
                <a:gd name="connsiteX32" fmla="*/ 190261 w 1072230"/>
                <a:gd name="connsiteY32" fmla="*/ 489456 h 1072230"/>
                <a:gd name="connsiteX33" fmla="*/ 374847 w 1072230"/>
                <a:gd name="connsiteY33" fmla="*/ 489456 h 1072230"/>
                <a:gd name="connsiteX34" fmla="*/ 378841 w 1072230"/>
                <a:gd name="connsiteY34" fmla="*/ 469676 h 1072230"/>
                <a:gd name="connsiteX35" fmla="*/ 469676 w 1072230"/>
                <a:gd name="connsiteY35" fmla="*/ 378841 h 1072230"/>
                <a:gd name="connsiteX36" fmla="*/ 509616 w 1072230"/>
                <a:gd name="connsiteY36" fmla="*/ 370777 h 1072230"/>
                <a:gd name="connsiteX37" fmla="*/ 536115 w 1072230"/>
                <a:gd name="connsiteY37" fmla="*/ 0 h 1072230"/>
                <a:gd name="connsiteX38" fmla="*/ 560453 w 1072230"/>
                <a:gd name="connsiteY38" fmla="*/ 2453 h 1072230"/>
                <a:gd name="connsiteX39" fmla="*/ 594600 w 1072230"/>
                <a:gd name="connsiteY39" fmla="*/ 91894 h 1072230"/>
                <a:gd name="connsiteX40" fmla="*/ 651562 w 1072230"/>
                <a:gd name="connsiteY40" fmla="*/ 13189 h 1072230"/>
                <a:gd name="connsiteX41" fmla="*/ 697807 w 1072230"/>
                <a:gd name="connsiteY41" fmla="*/ 27545 h 1072230"/>
                <a:gd name="connsiteX42" fmla="*/ 707577 w 1072230"/>
                <a:gd name="connsiteY42" fmla="*/ 122165 h 1072230"/>
                <a:gd name="connsiteX43" fmla="*/ 781521 w 1072230"/>
                <a:gd name="connsiteY43" fmla="*/ 62065 h 1072230"/>
                <a:gd name="connsiteX44" fmla="*/ 824168 w 1072230"/>
                <a:gd name="connsiteY44" fmla="*/ 85213 h 1072230"/>
                <a:gd name="connsiteX45" fmla="*/ 808874 w 1072230"/>
                <a:gd name="connsiteY45" fmla="*/ 180650 h 1072230"/>
                <a:gd name="connsiteX46" fmla="*/ 896385 w 1072230"/>
                <a:gd name="connsiteY46" fmla="*/ 141496 h 1072230"/>
                <a:gd name="connsiteX47" fmla="*/ 915206 w 1072230"/>
                <a:gd name="connsiteY47" fmla="*/ 157025 h 1072230"/>
                <a:gd name="connsiteX48" fmla="*/ 930734 w 1072230"/>
                <a:gd name="connsiteY48" fmla="*/ 175845 h 1072230"/>
                <a:gd name="connsiteX49" fmla="*/ 891580 w 1072230"/>
                <a:gd name="connsiteY49" fmla="*/ 263356 h 1072230"/>
                <a:gd name="connsiteX50" fmla="*/ 987017 w 1072230"/>
                <a:gd name="connsiteY50" fmla="*/ 248062 h 1072230"/>
                <a:gd name="connsiteX51" fmla="*/ 1010166 w 1072230"/>
                <a:gd name="connsiteY51" fmla="*/ 290710 h 1072230"/>
                <a:gd name="connsiteX52" fmla="*/ 950065 w 1072230"/>
                <a:gd name="connsiteY52" fmla="*/ 364653 h 1072230"/>
                <a:gd name="connsiteX53" fmla="*/ 1044685 w 1072230"/>
                <a:gd name="connsiteY53" fmla="*/ 374423 h 1072230"/>
                <a:gd name="connsiteX54" fmla="*/ 1059041 w 1072230"/>
                <a:gd name="connsiteY54" fmla="*/ 420668 h 1072230"/>
                <a:gd name="connsiteX55" fmla="*/ 980336 w 1072230"/>
                <a:gd name="connsiteY55" fmla="*/ 477630 h 1072230"/>
                <a:gd name="connsiteX56" fmla="*/ 1069777 w 1072230"/>
                <a:gd name="connsiteY56" fmla="*/ 511777 h 1072230"/>
                <a:gd name="connsiteX57" fmla="*/ 1072230 w 1072230"/>
                <a:gd name="connsiteY57" fmla="*/ 536115 h 1072230"/>
                <a:gd name="connsiteX58" fmla="*/ 1069777 w 1072230"/>
                <a:gd name="connsiteY58" fmla="*/ 560453 h 1072230"/>
                <a:gd name="connsiteX59" fmla="*/ 980336 w 1072230"/>
                <a:gd name="connsiteY59" fmla="*/ 594600 h 1072230"/>
                <a:gd name="connsiteX60" fmla="*/ 1059041 w 1072230"/>
                <a:gd name="connsiteY60" fmla="*/ 651562 h 1072230"/>
                <a:gd name="connsiteX61" fmla="*/ 1044685 w 1072230"/>
                <a:gd name="connsiteY61" fmla="*/ 697807 h 1072230"/>
                <a:gd name="connsiteX62" fmla="*/ 950065 w 1072230"/>
                <a:gd name="connsiteY62" fmla="*/ 707577 h 1072230"/>
                <a:gd name="connsiteX63" fmla="*/ 1010166 w 1072230"/>
                <a:gd name="connsiteY63" fmla="*/ 781521 h 1072230"/>
                <a:gd name="connsiteX64" fmla="*/ 987017 w 1072230"/>
                <a:gd name="connsiteY64" fmla="*/ 824168 h 1072230"/>
                <a:gd name="connsiteX65" fmla="*/ 891580 w 1072230"/>
                <a:gd name="connsiteY65" fmla="*/ 808874 h 1072230"/>
                <a:gd name="connsiteX66" fmla="*/ 930734 w 1072230"/>
                <a:gd name="connsiteY66" fmla="*/ 896385 h 1072230"/>
                <a:gd name="connsiteX67" fmla="*/ 915206 w 1072230"/>
                <a:gd name="connsiteY67" fmla="*/ 915206 h 1072230"/>
                <a:gd name="connsiteX68" fmla="*/ 896385 w 1072230"/>
                <a:gd name="connsiteY68" fmla="*/ 930734 h 1072230"/>
                <a:gd name="connsiteX69" fmla="*/ 808874 w 1072230"/>
                <a:gd name="connsiteY69" fmla="*/ 891580 h 1072230"/>
                <a:gd name="connsiteX70" fmla="*/ 824168 w 1072230"/>
                <a:gd name="connsiteY70" fmla="*/ 987017 h 1072230"/>
                <a:gd name="connsiteX71" fmla="*/ 781520 w 1072230"/>
                <a:gd name="connsiteY71" fmla="*/ 1010166 h 1072230"/>
                <a:gd name="connsiteX72" fmla="*/ 707577 w 1072230"/>
                <a:gd name="connsiteY72" fmla="*/ 950065 h 1072230"/>
                <a:gd name="connsiteX73" fmla="*/ 697807 w 1072230"/>
                <a:gd name="connsiteY73" fmla="*/ 1044685 h 1072230"/>
                <a:gd name="connsiteX74" fmla="*/ 651562 w 1072230"/>
                <a:gd name="connsiteY74" fmla="*/ 1059041 h 1072230"/>
                <a:gd name="connsiteX75" fmla="*/ 594600 w 1072230"/>
                <a:gd name="connsiteY75" fmla="*/ 980336 h 1072230"/>
                <a:gd name="connsiteX76" fmla="*/ 560453 w 1072230"/>
                <a:gd name="connsiteY76" fmla="*/ 1069777 h 1072230"/>
                <a:gd name="connsiteX77" fmla="*/ 536115 w 1072230"/>
                <a:gd name="connsiteY77" fmla="*/ 1072230 h 1072230"/>
                <a:gd name="connsiteX78" fmla="*/ 511777 w 1072230"/>
                <a:gd name="connsiteY78" fmla="*/ 1069777 h 1072230"/>
                <a:gd name="connsiteX79" fmla="*/ 477630 w 1072230"/>
                <a:gd name="connsiteY79" fmla="*/ 980336 h 1072230"/>
                <a:gd name="connsiteX80" fmla="*/ 420668 w 1072230"/>
                <a:gd name="connsiteY80" fmla="*/ 1059041 h 1072230"/>
                <a:gd name="connsiteX81" fmla="*/ 374423 w 1072230"/>
                <a:gd name="connsiteY81" fmla="*/ 1044685 h 1072230"/>
                <a:gd name="connsiteX82" fmla="*/ 364653 w 1072230"/>
                <a:gd name="connsiteY82" fmla="*/ 950065 h 1072230"/>
                <a:gd name="connsiteX83" fmla="*/ 290710 w 1072230"/>
                <a:gd name="connsiteY83" fmla="*/ 1010166 h 1072230"/>
                <a:gd name="connsiteX84" fmla="*/ 248062 w 1072230"/>
                <a:gd name="connsiteY84" fmla="*/ 987017 h 1072230"/>
                <a:gd name="connsiteX85" fmla="*/ 263356 w 1072230"/>
                <a:gd name="connsiteY85" fmla="*/ 891580 h 1072230"/>
                <a:gd name="connsiteX86" fmla="*/ 175845 w 1072230"/>
                <a:gd name="connsiteY86" fmla="*/ 930734 h 1072230"/>
                <a:gd name="connsiteX87" fmla="*/ 157025 w 1072230"/>
                <a:gd name="connsiteY87" fmla="*/ 915206 h 1072230"/>
                <a:gd name="connsiteX88" fmla="*/ 141496 w 1072230"/>
                <a:gd name="connsiteY88" fmla="*/ 896385 h 1072230"/>
                <a:gd name="connsiteX89" fmla="*/ 180650 w 1072230"/>
                <a:gd name="connsiteY89" fmla="*/ 808874 h 1072230"/>
                <a:gd name="connsiteX90" fmla="*/ 85213 w 1072230"/>
                <a:gd name="connsiteY90" fmla="*/ 824168 h 1072230"/>
                <a:gd name="connsiteX91" fmla="*/ 62065 w 1072230"/>
                <a:gd name="connsiteY91" fmla="*/ 781521 h 1072230"/>
                <a:gd name="connsiteX92" fmla="*/ 122165 w 1072230"/>
                <a:gd name="connsiteY92" fmla="*/ 707577 h 1072230"/>
                <a:gd name="connsiteX93" fmla="*/ 27545 w 1072230"/>
                <a:gd name="connsiteY93" fmla="*/ 697807 h 1072230"/>
                <a:gd name="connsiteX94" fmla="*/ 13189 w 1072230"/>
                <a:gd name="connsiteY94" fmla="*/ 651562 h 1072230"/>
                <a:gd name="connsiteX95" fmla="*/ 91894 w 1072230"/>
                <a:gd name="connsiteY95" fmla="*/ 594600 h 1072230"/>
                <a:gd name="connsiteX96" fmla="*/ 2453 w 1072230"/>
                <a:gd name="connsiteY96" fmla="*/ 560453 h 1072230"/>
                <a:gd name="connsiteX97" fmla="*/ 0 w 1072230"/>
                <a:gd name="connsiteY97" fmla="*/ 536115 h 1072230"/>
                <a:gd name="connsiteX98" fmla="*/ 2453 w 1072230"/>
                <a:gd name="connsiteY98" fmla="*/ 511777 h 1072230"/>
                <a:gd name="connsiteX99" fmla="*/ 91894 w 1072230"/>
                <a:gd name="connsiteY99" fmla="*/ 477630 h 1072230"/>
                <a:gd name="connsiteX100" fmla="*/ 13189 w 1072230"/>
                <a:gd name="connsiteY100" fmla="*/ 420668 h 1072230"/>
                <a:gd name="connsiteX101" fmla="*/ 27545 w 1072230"/>
                <a:gd name="connsiteY101" fmla="*/ 374423 h 1072230"/>
                <a:gd name="connsiteX102" fmla="*/ 122165 w 1072230"/>
                <a:gd name="connsiteY102" fmla="*/ 364653 h 1072230"/>
                <a:gd name="connsiteX103" fmla="*/ 62065 w 1072230"/>
                <a:gd name="connsiteY103" fmla="*/ 290710 h 1072230"/>
                <a:gd name="connsiteX104" fmla="*/ 85213 w 1072230"/>
                <a:gd name="connsiteY104" fmla="*/ 248062 h 1072230"/>
                <a:gd name="connsiteX105" fmla="*/ 180650 w 1072230"/>
                <a:gd name="connsiteY105" fmla="*/ 263356 h 1072230"/>
                <a:gd name="connsiteX106" fmla="*/ 141496 w 1072230"/>
                <a:gd name="connsiteY106" fmla="*/ 175845 h 1072230"/>
                <a:gd name="connsiteX107" fmla="*/ 157025 w 1072230"/>
                <a:gd name="connsiteY107" fmla="*/ 157025 h 1072230"/>
                <a:gd name="connsiteX108" fmla="*/ 175845 w 1072230"/>
                <a:gd name="connsiteY108" fmla="*/ 141496 h 1072230"/>
                <a:gd name="connsiteX109" fmla="*/ 263356 w 1072230"/>
                <a:gd name="connsiteY109" fmla="*/ 180650 h 1072230"/>
                <a:gd name="connsiteX110" fmla="*/ 248062 w 1072230"/>
                <a:gd name="connsiteY110" fmla="*/ 85213 h 1072230"/>
                <a:gd name="connsiteX111" fmla="*/ 290710 w 1072230"/>
                <a:gd name="connsiteY111" fmla="*/ 62065 h 1072230"/>
                <a:gd name="connsiteX112" fmla="*/ 364653 w 1072230"/>
                <a:gd name="connsiteY112" fmla="*/ 122165 h 1072230"/>
                <a:gd name="connsiteX113" fmla="*/ 374423 w 1072230"/>
                <a:gd name="connsiteY113" fmla="*/ 27545 h 1072230"/>
                <a:gd name="connsiteX114" fmla="*/ 420668 w 1072230"/>
                <a:gd name="connsiteY114" fmla="*/ 13189 h 1072230"/>
                <a:gd name="connsiteX115" fmla="*/ 477630 w 1072230"/>
                <a:gd name="connsiteY115" fmla="*/ 91894 h 1072230"/>
                <a:gd name="connsiteX116" fmla="*/ 511777 w 1072230"/>
                <a:gd name="connsiteY116" fmla="*/ 2453 h 10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1072230" h="1072230">
                  <a:moveTo>
                    <a:pt x="704234" y="548838"/>
                  </a:moveTo>
                  <a:lnTo>
                    <a:pt x="693389" y="602554"/>
                  </a:lnTo>
                  <a:cubicBezTo>
                    <a:pt x="676115" y="643396"/>
                    <a:pt x="643396" y="676115"/>
                    <a:pt x="602554" y="693389"/>
                  </a:cubicBezTo>
                  <a:lnTo>
                    <a:pt x="568998" y="700164"/>
                  </a:lnTo>
                  <a:lnTo>
                    <a:pt x="568998" y="879092"/>
                  </a:lnTo>
                  <a:lnTo>
                    <a:pt x="598094" y="876524"/>
                  </a:lnTo>
                  <a:cubicBezTo>
                    <a:pt x="738911" y="851371"/>
                    <a:pt x="850563" y="742032"/>
                    <a:pt x="879131" y="602427"/>
                  </a:cubicBezTo>
                  <a:lnTo>
                    <a:pt x="884533" y="548838"/>
                  </a:lnTo>
                  <a:close/>
                  <a:moveTo>
                    <a:pt x="187697" y="548838"/>
                  </a:moveTo>
                  <a:lnTo>
                    <a:pt x="193099" y="602427"/>
                  </a:lnTo>
                  <a:cubicBezTo>
                    <a:pt x="221667" y="742032"/>
                    <a:pt x="333319" y="851371"/>
                    <a:pt x="474136" y="876524"/>
                  </a:cubicBezTo>
                  <a:lnTo>
                    <a:pt x="509616" y="879655"/>
                  </a:lnTo>
                  <a:lnTo>
                    <a:pt x="509616" y="701453"/>
                  </a:lnTo>
                  <a:lnTo>
                    <a:pt x="469676" y="693389"/>
                  </a:lnTo>
                  <a:cubicBezTo>
                    <a:pt x="428834" y="676115"/>
                    <a:pt x="396115" y="643396"/>
                    <a:pt x="378841" y="602554"/>
                  </a:cubicBezTo>
                  <a:lnTo>
                    <a:pt x="367996" y="548838"/>
                  </a:lnTo>
                  <a:close/>
                  <a:moveTo>
                    <a:pt x="536115" y="450771"/>
                  </a:moveTo>
                  <a:cubicBezTo>
                    <a:pt x="488981" y="450771"/>
                    <a:pt x="450771" y="488981"/>
                    <a:pt x="450771" y="536115"/>
                  </a:cubicBezTo>
                  <a:cubicBezTo>
                    <a:pt x="450771" y="583249"/>
                    <a:pt x="488981" y="621459"/>
                    <a:pt x="536115" y="621459"/>
                  </a:cubicBezTo>
                  <a:cubicBezTo>
                    <a:pt x="583249" y="621459"/>
                    <a:pt x="621459" y="583249"/>
                    <a:pt x="621459" y="536115"/>
                  </a:cubicBezTo>
                  <a:cubicBezTo>
                    <a:pt x="621459" y="488981"/>
                    <a:pt x="583249" y="450771"/>
                    <a:pt x="536115" y="450771"/>
                  </a:cubicBezTo>
                  <a:close/>
                  <a:moveTo>
                    <a:pt x="568998" y="185050"/>
                  </a:moveTo>
                  <a:lnTo>
                    <a:pt x="568998" y="372066"/>
                  </a:lnTo>
                  <a:lnTo>
                    <a:pt x="602554" y="378841"/>
                  </a:lnTo>
                  <a:cubicBezTo>
                    <a:pt x="643396" y="396115"/>
                    <a:pt x="676115" y="428834"/>
                    <a:pt x="693389" y="469676"/>
                  </a:cubicBezTo>
                  <a:lnTo>
                    <a:pt x="697383" y="489456"/>
                  </a:lnTo>
                  <a:lnTo>
                    <a:pt x="882502" y="489456"/>
                  </a:lnTo>
                  <a:lnTo>
                    <a:pt x="880775" y="469885"/>
                  </a:lnTo>
                  <a:cubicBezTo>
                    <a:pt x="855622" y="329068"/>
                    <a:pt x="746282" y="217416"/>
                    <a:pt x="606678" y="188848"/>
                  </a:cubicBezTo>
                  <a:close/>
                  <a:moveTo>
                    <a:pt x="509616" y="184073"/>
                  </a:moveTo>
                  <a:lnTo>
                    <a:pt x="474136" y="187204"/>
                  </a:lnTo>
                  <a:cubicBezTo>
                    <a:pt x="333319" y="212357"/>
                    <a:pt x="221667" y="321696"/>
                    <a:pt x="193099" y="461301"/>
                  </a:cubicBezTo>
                  <a:lnTo>
                    <a:pt x="190261" y="489456"/>
                  </a:lnTo>
                  <a:lnTo>
                    <a:pt x="374847" y="489456"/>
                  </a:lnTo>
                  <a:lnTo>
                    <a:pt x="378841" y="469676"/>
                  </a:lnTo>
                  <a:cubicBezTo>
                    <a:pt x="396115" y="428834"/>
                    <a:pt x="428834" y="396115"/>
                    <a:pt x="469676" y="378841"/>
                  </a:cubicBezTo>
                  <a:lnTo>
                    <a:pt x="509616" y="370777"/>
                  </a:lnTo>
                  <a:close/>
                  <a:moveTo>
                    <a:pt x="536115" y="0"/>
                  </a:moveTo>
                  <a:lnTo>
                    <a:pt x="560453" y="2453"/>
                  </a:lnTo>
                  <a:lnTo>
                    <a:pt x="594600" y="91894"/>
                  </a:lnTo>
                  <a:lnTo>
                    <a:pt x="651562" y="13189"/>
                  </a:lnTo>
                  <a:lnTo>
                    <a:pt x="697807" y="27545"/>
                  </a:lnTo>
                  <a:lnTo>
                    <a:pt x="707577" y="122165"/>
                  </a:lnTo>
                  <a:lnTo>
                    <a:pt x="781521" y="62065"/>
                  </a:lnTo>
                  <a:lnTo>
                    <a:pt x="824168" y="85213"/>
                  </a:lnTo>
                  <a:lnTo>
                    <a:pt x="808874" y="180650"/>
                  </a:lnTo>
                  <a:lnTo>
                    <a:pt x="896385" y="141496"/>
                  </a:lnTo>
                  <a:lnTo>
                    <a:pt x="915206" y="157025"/>
                  </a:lnTo>
                  <a:lnTo>
                    <a:pt x="930734" y="175845"/>
                  </a:lnTo>
                  <a:lnTo>
                    <a:pt x="891580" y="263356"/>
                  </a:lnTo>
                  <a:lnTo>
                    <a:pt x="987017" y="248062"/>
                  </a:lnTo>
                  <a:lnTo>
                    <a:pt x="1010166" y="290710"/>
                  </a:lnTo>
                  <a:lnTo>
                    <a:pt x="950065" y="364653"/>
                  </a:lnTo>
                  <a:lnTo>
                    <a:pt x="1044685" y="374423"/>
                  </a:lnTo>
                  <a:lnTo>
                    <a:pt x="1059041" y="420668"/>
                  </a:lnTo>
                  <a:lnTo>
                    <a:pt x="980336" y="477630"/>
                  </a:lnTo>
                  <a:lnTo>
                    <a:pt x="1069777" y="511777"/>
                  </a:lnTo>
                  <a:lnTo>
                    <a:pt x="1072230" y="536115"/>
                  </a:lnTo>
                  <a:lnTo>
                    <a:pt x="1069777" y="560453"/>
                  </a:lnTo>
                  <a:lnTo>
                    <a:pt x="980336" y="594600"/>
                  </a:lnTo>
                  <a:lnTo>
                    <a:pt x="1059041" y="651562"/>
                  </a:lnTo>
                  <a:lnTo>
                    <a:pt x="1044685" y="697807"/>
                  </a:lnTo>
                  <a:lnTo>
                    <a:pt x="950065" y="707577"/>
                  </a:lnTo>
                  <a:lnTo>
                    <a:pt x="1010166" y="781521"/>
                  </a:lnTo>
                  <a:lnTo>
                    <a:pt x="987017" y="824168"/>
                  </a:lnTo>
                  <a:lnTo>
                    <a:pt x="891580" y="808874"/>
                  </a:lnTo>
                  <a:lnTo>
                    <a:pt x="930734" y="896385"/>
                  </a:lnTo>
                  <a:lnTo>
                    <a:pt x="915206" y="915206"/>
                  </a:lnTo>
                  <a:lnTo>
                    <a:pt x="896385" y="930734"/>
                  </a:lnTo>
                  <a:lnTo>
                    <a:pt x="808874" y="891580"/>
                  </a:lnTo>
                  <a:lnTo>
                    <a:pt x="824168" y="987017"/>
                  </a:lnTo>
                  <a:lnTo>
                    <a:pt x="781520" y="1010166"/>
                  </a:lnTo>
                  <a:lnTo>
                    <a:pt x="707577" y="950065"/>
                  </a:lnTo>
                  <a:lnTo>
                    <a:pt x="697807" y="1044685"/>
                  </a:lnTo>
                  <a:lnTo>
                    <a:pt x="651562" y="1059041"/>
                  </a:lnTo>
                  <a:lnTo>
                    <a:pt x="594600" y="980336"/>
                  </a:lnTo>
                  <a:lnTo>
                    <a:pt x="560453" y="1069777"/>
                  </a:lnTo>
                  <a:lnTo>
                    <a:pt x="536115" y="1072230"/>
                  </a:lnTo>
                  <a:lnTo>
                    <a:pt x="511777" y="1069777"/>
                  </a:lnTo>
                  <a:lnTo>
                    <a:pt x="477630" y="980336"/>
                  </a:lnTo>
                  <a:lnTo>
                    <a:pt x="420668" y="1059041"/>
                  </a:lnTo>
                  <a:lnTo>
                    <a:pt x="374423" y="1044685"/>
                  </a:lnTo>
                  <a:lnTo>
                    <a:pt x="364653" y="950065"/>
                  </a:lnTo>
                  <a:lnTo>
                    <a:pt x="290710" y="1010166"/>
                  </a:lnTo>
                  <a:lnTo>
                    <a:pt x="248062" y="987017"/>
                  </a:lnTo>
                  <a:lnTo>
                    <a:pt x="263356" y="891580"/>
                  </a:lnTo>
                  <a:lnTo>
                    <a:pt x="175845" y="930734"/>
                  </a:lnTo>
                  <a:lnTo>
                    <a:pt x="157025" y="915206"/>
                  </a:lnTo>
                  <a:lnTo>
                    <a:pt x="141496" y="896385"/>
                  </a:lnTo>
                  <a:lnTo>
                    <a:pt x="180650" y="808874"/>
                  </a:lnTo>
                  <a:lnTo>
                    <a:pt x="85213" y="824168"/>
                  </a:lnTo>
                  <a:lnTo>
                    <a:pt x="62065" y="781521"/>
                  </a:lnTo>
                  <a:lnTo>
                    <a:pt x="122165" y="707577"/>
                  </a:lnTo>
                  <a:lnTo>
                    <a:pt x="27545" y="697807"/>
                  </a:lnTo>
                  <a:lnTo>
                    <a:pt x="13189" y="651562"/>
                  </a:lnTo>
                  <a:lnTo>
                    <a:pt x="91894" y="594600"/>
                  </a:lnTo>
                  <a:lnTo>
                    <a:pt x="2453" y="560453"/>
                  </a:lnTo>
                  <a:lnTo>
                    <a:pt x="0" y="536115"/>
                  </a:lnTo>
                  <a:lnTo>
                    <a:pt x="2453" y="511777"/>
                  </a:lnTo>
                  <a:lnTo>
                    <a:pt x="91894" y="477630"/>
                  </a:lnTo>
                  <a:lnTo>
                    <a:pt x="13189" y="420668"/>
                  </a:lnTo>
                  <a:lnTo>
                    <a:pt x="27545" y="374423"/>
                  </a:lnTo>
                  <a:lnTo>
                    <a:pt x="122165" y="364653"/>
                  </a:lnTo>
                  <a:lnTo>
                    <a:pt x="62065" y="290710"/>
                  </a:lnTo>
                  <a:lnTo>
                    <a:pt x="85213" y="248062"/>
                  </a:lnTo>
                  <a:lnTo>
                    <a:pt x="180650" y="263356"/>
                  </a:lnTo>
                  <a:lnTo>
                    <a:pt x="141496" y="175845"/>
                  </a:lnTo>
                  <a:lnTo>
                    <a:pt x="157025" y="157025"/>
                  </a:lnTo>
                  <a:lnTo>
                    <a:pt x="175845" y="141496"/>
                  </a:lnTo>
                  <a:lnTo>
                    <a:pt x="263356" y="180650"/>
                  </a:lnTo>
                  <a:lnTo>
                    <a:pt x="248062" y="85213"/>
                  </a:lnTo>
                  <a:lnTo>
                    <a:pt x="290710" y="62065"/>
                  </a:lnTo>
                  <a:lnTo>
                    <a:pt x="364653" y="122165"/>
                  </a:lnTo>
                  <a:lnTo>
                    <a:pt x="374423" y="27545"/>
                  </a:lnTo>
                  <a:lnTo>
                    <a:pt x="420668" y="13189"/>
                  </a:lnTo>
                  <a:lnTo>
                    <a:pt x="477630" y="91894"/>
                  </a:lnTo>
                  <a:lnTo>
                    <a:pt x="511777" y="2453"/>
                  </a:lnTo>
                  <a:close/>
                </a:path>
              </a:pathLst>
            </a:cu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5CA1"/>
                </a:solidFill>
                <a:effectLst/>
                <a:uLnTx/>
                <a:uFillTx/>
                <a:latin typeface="等线" panose="02010600030101010101" charset="-122"/>
                <a:ea typeface="等线" panose="02010600030101010101" charset="-122"/>
                <a:cs typeface="+mn-cs"/>
              </a:endParaRPr>
            </a:p>
          </p:txBody>
        </p:sp>
      </p:grpSp>
      <p:sp>
        <p:nvSpPr>
          <p:cNvPr id="61" name="文本框1"/>
          <p:cNvSpPr txBox="1"/>
          <p:nvPr/>
        </p:nvSpPr>
        <p:spPr>
          <a:xfrm>
            <a:off x="6668587" y="2139740"/>
            <a:ext cx="156966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1F2E35"/>
                </a:solidFill>
                <a:effectLst/>
                <a:uLnTx/>
                <a:uFillTx/>
                <a:latin typeface="思源黑体 CN Bold" panose="020B0800000000000000" pitchFamily="34" charset="-122"/>
                <a:ea typeface="思源黑体 CN Bold" panose="020B0800000000000000" pitchFamily="34" charset="-122"/>
                <a:cs typeface="+mn-cs"/>
              </a:rPr>
              <a:t>点击添加标题</a:t>
            </a:r>
            <a:endParaRPr kumimoji="0" lang="id-ID" sz="1800" b="1" i="0" u="none" strike="noStrike" kern="1200" cap="none" spc="0" normalizeH="0" baseline="0" noProof="0" dirty="0">
              <a:ln>
                <a:noFill/>
              </a:ln>
              <a:solidFill>
                <a:srgbClr val="1F2E35"/>
              </a:solidFill>
              <a:effectLst/>
              <a:uLnTx/>
              <a:uFillTx/>
              <a:latin typeface="思源黑体 CN Bold" panose="020B0800000000000000" pitchFamily="34" charset="-122"/>
              <a:ea typeface="思源黑体 CN Bold" panose="020B0800000000000000" pitchFamily="34" charset="-122"/>
              <a:cs typeface="+mn-cs"/>
            </a:endParaRPr>
          </a:p>
        </p:txBody>
      </p:sp>
      <p:sp>
        <p:nvSpPr>
          <p:cNvPr id="62" name="文本框2"/>
          <p:cNvSpPr/>
          <p:nvPr/>
        </p:nvSpPr>
        <p:spPr>
          <a:xfrm>
            <a:off x="6671656" y="2400486"/>
            <a:ext cx="4538802" cy="573811"/>
          </a:xfrm>
          <a:prstGeom prst="rect">
            <a:avLst/>
          </a:prstGeom>
        </p:spPr>
        <p:txBody>
          <a:bodyPr wrap="square">
            <a:spAutoFit/>
          </a:bodyPr>
          <a:lstStyle/>
          <a:p>
            <a:pPr marL="0" marR="0" lvl="0" indent="0" algn="l" defTabSz="914400" rtl="0" eaLnBrk="1" fontAlgn="auto" latinLnBrk="0" hangingPunct="1">
              <a:lnSpc>
                <a:spcPct val="150000"/>
              </a:lnSpc>
              <a:spcBef>
                <a:spcPts val="2950"/>
              </a:spcBef>
              <a:spcAft>
                <a:spcPts val="0"/>
              </a:spcAft>
              <a:buClrTx/>
              <a:buSzTx/>
              <a:buFontTx/>
              <a:buNone/>
              <a:defRPr/>
            </a:pPr>
            <a:r>
              <a:rPr kumimoji="0" lang="zh-CN" altLang="en-US" sz="1100" b="0" i="0" u="none" strike="noStrike" kern="1200" cap="none" spc="0" normalizeH="0" baseline="0" noProof="0" dirty="0">
                <a:ln>
                  <a:noFill/>
                </a:ln>
                <a:solidFill>
                  <a:srgbClr val="7F7F7F"/>
                </a:solidFill>
                <a:effectLst/>
                <a:uLnTx/>
                <a:uFillTx/>
                <a:latin typeface="思源黑体 CN Regular" panose="020B0500000000000000" pitchFamily="34" charset="-122"/>
                <a:ea typeface="思源黑体 CN Regular" panose="020B0500000000000000" pitchFamily="34" charset="-122"/>
                <a:cs typeface="+mn-ea"/>
                <a:sym typeface="+mn-lt"/>
              </a:rPr>
              <a:t>此处添加详细文本描述，建议与标题相关并符合整体语言风格，此处添加此处添加详细文本描述</a:t>
            </a:r>
            <a:endParaRPr kumimoji="0" lang="en-US" altLang="en-US" sz="1100" b="0" i="0" u="none" strike="noStrike" kern="1200" cap="none" spc="0" normalizeH="0" baseline="0" noProof="0" dirty="0">
              <a:ln>
                <a:noFill/>
              </a:ln>
              <a:solidFill>
                <a:srgbClr val="7F7F7F"/>
              </a:solidFill>
              <a:effectLst/>
              <a:uLnTx/>
              <a:uFillTx/>
              <a:latin typeface="思源黑体 CN Regular" panose="020B0500000000000000" pitchFamily="34" charset="-122"/>
              <a:ea typeface="思源黑体 CN Regular" panose="020B0500000000000000" pitchFamily="34" charset="-122"/>
              <a:cs typeface="+mn-cs"/>
              <a:sym typeface="+mn-lt"/>
            </a:endParaRPr>
          </a:p>
        </p:txBody>
      </p:sp>
      <p:sp>
        <p:nvSpPr>
          <p:cNvPr id="63" name="矩形 62"/>
          <p:cNvSpPr/>
          <p:nvPr/>
        </p:nvSpPr>
        <p:spPr>
          <a:xfrm>
            <a:off x="6170314" y="2164190"/>
            <a:ext cx="498273" cy="498273"/>
          </a:xfrm>
          <a:prstGeom prst="rect">
            <a:avLst/>
          </a:prstGeom>
          <a:solidFill>
            <a:srgbClr val="33335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Aharoni" panose="02010803020104030203" pitchFamily="2" charset="-79"/>
                <a:ea typeface="等线" panose="02010600030101010101" charset="-122"/>
                <a:cs typeface="Aharoni" panose="02010803020104030203" pitchFamily="2" charset="-79"/>
              </a:rPr>
              <a:t>01</a:t>
            </a:r>
            <a:endParaRPr kumimoji="0" lang="zh-CN" altLang="en-US" sz="2400" b="0" i="0" u="none" strike="noStrike" kern="1200" cap="none" spc="0" normalizeH="0" baseline="0" noProof="0" dirty="0">
              <a:ln>
                <a:noFill/>
              </a:ln>
              <a:solidFill>
                <a:prstClr val="white"/>
              </a:solidFill>
              <a:effectLst/>
              <a:uLnTx/>
              <a:uFillTx/>
              <a:latin typeface="Aharoni" panose="02010803020104030203" pitchFamily="2" charset="-79"/>
              <a:ea typeface="等线" panose="02010600030101010101" charset="-122"/>
              <a:cs typeface="Aharoni" panose="02010803020104030203" pitchFamily="2" charset="-79"/>
            </a:endParaRPr>
          </a:p>
        </p:txBody>
      </p:sp>
      <p:sp>
        <p:nvSpPr>
          <p:cNvPr id="64" name="文本框1"/>
          <p:cNvSpPr txBox="1"/>
          <p:nvPr/>
        </p:nvSpPr>
        <p:spPr>
          <a:xfrm>
            <a:off x="6668587" y="3498640"/>
            <a:ext cx="156966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1F2E35"/>
                </a:solidFill>
                <a:effectLst/>
                <a:uLnTx/>
                <a:uFillTx/>
                <a:latin typeface="思源黑体 CN Bold" panose="020B0800000000000000" pitchFamily="34" charset="-122"/>
                <a:ea typeface="思源黑体 CN Bold" panose="020B0800000000000000" pitchFamily="34" charset="-122"/>
                <a:cs typeface="+mn-cs"/>
              </a:rPr>
              <a:t>点击添加标题</a:t>
            </a:r>
            <a:endParaRPr kumimoji="0" lang="id-ID" sz="1800" b="1" i="0" u="none" strike="noStrike" kern="1200" cap="none" spc="0" normalizeH="0" baseline="0" noProof="0" dirty="0">
              <a:ln>
                <a:noFill/>
              </a:ln>
              <a:solidFill>
                <a:srgbClr val="1F2E35"/>
              </a:solidFill>
              <a:effectLst/>
              <a:uLnTx/>
              <a:uFillTx/>
              <a:latin typeface="思源黑体 CN Bold" panose="020B0800000000000000" pitchFamily="34" charset="-122"/>
              <a:ea typeface="思源黑体 CN Bold" panose="020B0800000000000000" pitchFamily="34" charset="-122"/>
              <a:cs typeface="+mn-cs"/>
            </a:endParaRPr>
          </a:p>
        </p:txBody>
      </p:sp>
      <p:sp>
        <p:nvSpPr>
          <p:cNvPr id="65" name="文本框2"/>
          <p:cNvSpPr/>
          <p:nvPr/>
        </p:nvSpPr>
        <p:spPr>
          <a:xfrm>
            <a:off x="6671656" y="3759386"/>
            <a:ext cx="4538802" cy="573811"/>
          </a:xfrm>
          <a:prstGeom prst="rect">
            <a:avLst/>
          </a:prstGeom>
        </p:spPr>
        <p:txBody>
          <a:bodyPr wrap="square">
            <a:spAutoFit/>
          </a:bodyPr>
          <a:lstStyle/>
          <a:p>
            <a:pPr marL="0" marR="0" lvl="0" indent="0" algn="l" defTabSz="914400" rtl="0" eaLnBrk="1" fontAlgn="auto" latinLnBrk="0" hangingPunct="1">
              <a:lnSpc>
                <a:spcPct val="150000"/>
              </a:lnSpc>
              <a:spcBef>
                <a:spcPts val="2950"/>
              </a:spcBef>
              <a:spcAft>
                <a:spcPts val="0"/>
              </a:spcAft>
              <a:buClrTx/>
              <a:buSzTx/>
              <a:buFontTx/>
              <a:buNone/>
              <a:defRPr/>
            </a:pPr>
            <a:r>
              <a:rPr kumimoji="0" lang="zh-CN" altLang="en-US" sz="1100" b="0" i="0" u="none" strike="noStrike" kern="1200" cap="none" spc="0" normalizeH="0" baseline="0" noProof="0" dirty="0">
                <a:ln>
                  <a:noFill/>
                </a:ln>
                <a:solidFill>
                  <a:srgbClr val="7F7F7F"/>
                </a:solidFill>
                <a:effectLst/>
                <a:uLnTx/>
                <a:uFillTx/>
                <a:latin typeface="思源黑体 CN Regular" panose="020B0500000000000000" pitchFamily="34" charset="-122"/>
                <a:ea typeface="思源黑体 CN Regular" panose="020B0500000000000000" pitchFamily="34" charset="-122"/>
                <a:cs typeface="+mn-ea"/>
                <a:sym typeface="+mn-lt"/>
              </a:rPr>
              <a:t>此处添加详细文本描述，建议与标题相关并符合整体语言风格，此处添加此处添加详细文本描述</a:t>
            </a:r>
            <a:endParaRPr kumimoji="0" lang="en-US" altLang="en-US" sz="1100" b="0" i="0" u="none" strike="noStrike" kern="1200" cap="none" spc="0" normalizeH="0" baseline="0" noProof="0" dirty="0">
              <a:ln>
                <a:noFill/>
              </a:ln>
              <a:solidFill>
                <a:srgbClr val="7F7F7F"/>
              </a:solidFill>
              <a:effectLst/>
              <a:uLnTx/>
              <a:uFillTx/>
              <a:latin typeface="思源黑体 CN Regular" panose="020B0500000000000000" pitchFamily="34" charset="-122"/>
              <a:ea typeface="思源黑体 CN Regular" panose="020B0500000000000000" pitchFamily="34" charset="-122"/>
              <a:cs typeface="+mn-cs"/>
              <a:sym typeface="+mn-lt"/>
            </a:endParaRPr>
          </a:p>
        </p:txBody>
      </p:sp>
      <p:sp>
        <p:nvSpPr>
          <p:cNvPr id="66" name="矩形 65"/>
          <p:cNvSpPr/>
          <p:nvPr/>
        </p:nvSpPr>
        <p:spPr>
          <a:xfrm>
            <a:off x="6170314" y="3523090"/>
            <a:ext cx="498273" cy="498273"/>
          </a:xfrm>
          <a:prstGeom prst="rect">
            <a:avLst/>
          </a:prstGeom>
          <a:solidFill>
            <a:srgbClr val="F5C059"/>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Aharoni" panose="02010803020104030203" pitchFamily="2" charset="-79"/>
                <a:ea typeface="等线" panose="02010600030101010101" charset="-122"/>
                <a:cs typeface="Aharoni" panose="02010803020104030203" pitchFamily="2" charset="-79"/>
              </a:rPr>
              <a:t>02</a:t>
            </a:r>
            <a:endParaRPr kumimoji="0" lang="zh-CN" altLang="en-US" sz="2400" b="0" i="0" u="none" strike="noStrike" kern="1200" cap="none" spc="0" normalizeH="0" baseline="0" noProof="0" dirty="0">
              <a:ln>
                <a:noFill/>
              </a:ln>
              <a:solidFill>
                <a:prstClr val="white"/>
              </a:solidFill>
              <a:effectLst/>
              <a:uLnTx/>
              <a:uFillTx/>
              <a:latin typeface="Aharoni" panose="02010803020104030203" pitchFamily="2" charset="-79"/>
              <a:ea typeface="等线" panose="02010600030101010101" charset="-122"/>
              <a:cs typeface="Aharoni" panose="02010803020104030203" pitchFamily="2" charset="-79"/>
            </a:endParaRPr>
          </a:p>
        </p:txBody>
      </p:sp>
      <p:sp>
        <p:nvSpPr>
          <p:cNvPr id="67" name="文本框1"/>
          <p:cNvSpPr txBox="1"/>
          <p:nvPr/>
        </p:nvSpPr>
        <p:spPr>
          <a:xfrm>
            <a:off x="6668587" y="4857540"/>
            <a:ext cx="156966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1F2E35"/>
                </a:solidFill>
                <a:effectLst/>
                <a:uLnTx/>
                <a:uFillTx/>
                <a:latin typeface="思源黑体 CN Bold" panose="020B0800000000000000" pitchFamily="34" charset="-122"/>
                <a:ea typeface="思源黑体 CN Bold" panose="020B0800000000000000" pitchFamily="34" charset="-122"/>
                <a:cs typeface="+mn-cs"/>
              </a:rPr>
              <a:t>点击添加标题</a:t>
            </a:r>
            <a:endParaRPr kumimoji="0" lang="id-ID" sz="1800" b="1" i="0" u="none" strike="noStrike" kern="1200" cap="none" spc="0" normalizeH="0" baseline="0" noProof="0" dirty="0">
              <a:ln>
                <a:noFill/>
              </a:ln>
              <a:solidFill>
                <a:srgbClr val="1F2E35"/>
              </a:solidFill>
              <a:effectLst/>
              <a:uLnTx/>
              <a:uFillTx/>
              <a:latin typeface="思源黑体 CN Bold" panose="020B0800000000000000" pitchFamily="34" charset="-122"/>
              <a:ea typeface="思源黑体 CN Bold" panose="020B0800000000000000" pitchFamily="34" charset="-122"/>
              <a:cs typeface="+mn-cs"/>
            </a:endParaRPr>
          </a:p>
        </p:txBody>
      </p:sp>
      <p:sp>
        <p:nvSpPr>
          <p:cNvPr id="68" name="文本框2"/>
          <p:cNvSpPr/>
          <p:nvPr/>
        </p:nvSpPr>
        <p:spPr>
          <a:xfrm>
            <a:off x="6671656" y="5118286"/>
            <a:ext cx="4538802" cy="573811"/>
          </a:xfrm>
          <a:prstGeom prst="rect">
            <a:avLst/>
          </a:prstGeom>
        </p:spPr>
        <p:txBody>
          <a:bodyPr wrap="square">
            <a:spAutoFit/>
          </a:bodyPr>
          <a:lstStyle/>
          <a:p>
            <a:pPr marL="0" marR="0" lvl="0" indent="0" algn="l" defTabSz="914400" rtl="0" eaLnBrk="1" fontAlgn="auto" latinLnBrk="0" hangingPunct="1">
              <a:lnSpc>
                <a:spcPct val="150000"/>
              </a:lnSpc>
              <a:spcBef>
                <a:spcPts val="2950"/>
              </a:spcBef>
              <a:spcAft>
                <a:spcPts val="0"/>
              </a:spcAft>
              <a:buClrTx/>
              <a:buSzTx/>
              <a:buFontTx/>
              <a:buNone/>
              <a:defRPr/>
            </a:pPr>
            <a:r>
              <a:rPr kumimoji="0" lang="zh-CN" altLang="en-US" sz="1100" b="0" i="0" u="none" strike="noStrike" kern="1200" cap="none" spc="0" normalizeH="0" baseline="0" noProof="0" dirty="0">
                <a:ln>
                  <a:noFill/>
                </a:ln>
                <a:solidFill>
                  <a:srgbClr val="7F7F7F"/>
                </a:solidFill>
                <a:effectLst/>
                <a:uLnTx/>
                <a:uFillTx/>
                <a:latin typeface="思源黑体 CN Regular" panose="020B0500000000000000" pitchFamily="34" charset="-122"/>
                <a:ea typeface="思源黑体 CN Regular" panose="020B0500000000000000" pitchFamily="34" charset="-122"/>
                <a:cs typeface="+mn-ea"/>
                <a:sym typeface="+mn-lt"/>
              </a:rPr>
              <a:t>此处添加详细文本描述，建议与标题相关并符合整体语言风格，此处添加此处添加详细文本描述</a:t>
            </a:r>
            <a:endParaRPr kumimoji="0" lang="en-US" altLang="en-US" sz="1100" b="0" i="0" u="none" strike="noStrike" kern="1200" cap="none" spc="0" normalizeH="0" baseline="0" noProof="0" dirty="0">
              <a:ln>
                <a:noFill/>
              </a:ln>
              <a:solidFill>
                <a:srgbClr val="7F7F7F"/>
              </a:solidFill>
              <a:effectLst/>
              <a:uLnTx/>
              <a:uFillTx/>
              <a:latin typeface="思源黑体 CN Regular" panose="020B0500000000000000" pitchFamily="34" charset="-122"/>
              <a:ea typeface="思源黑体 CN Regular" panose="020B0500000000000000" pitchFamily="34" charset="-122"/>
              <a:cs typeface="+mn-cs"/>
              <a:sym typeface="+mn-lt"/>
            </a:endParaRPr>
          </a:p>
        </p:txBody>
      </p:sp>
      <p:sp>
        <p:nvSpPr>
          <p:cNvPr id="69" name="矩形 68"/>
          <p:cNvSpPr/>
          <p:nvPr/>
        </p:nvSpPr>
        <p:spPr>
          <a:xfrm>
            <a:off x="6170314" y="4881990"/>
            <a:ext cx="498273" cy="498273"/>
          </a:xfrm>
          <a:prstGeom prst="rect">
            <a:avLst/>
          </a:prstGeom>
          <a:solidFill>
            <a:srgbClr val="33335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Aharoni" panose="02010803020104030203" pitchFamily="2" charset="-79"/>
                <a:ea typeface="等线" panose="02010600030101010101" charset="-122"/>
                <a:cs typeface="Aharoni" panose="02010803020104030203" pitchFamily="2" charset="-79"/>
              </a:rPr>
              <a:t>03</a:t>
            </a:r>
            <a:endParaRPr kumimoji="0" lang="zh-CN" altLang="en-US" sz="2400" b="0" i="0" u="none" strike="noStrike" kern="1200" cap="none" spc="0" normalizeH="0" baseline="0" noProof="0" dirty="0">
              <a:ln>
                <a:noFill/>
              </a:ln>
              <a:solidFill>
                <a:prstClr val="white"/>
              </a:solidFill>
              <a:effectLst/>
              <a:uLnTx/>
              <a:uFillTx/>
              <a:latin typeface="Aharoni" panose="02010803020104030203" pitchFamily="2" charset="-79"/>
              <a:ea typeface="等线" panose="02010600030101010101" charset="-122"/>
              <a:cs typeface="Aharoni" panose="02010803020104030203" pitchFamily="2" charset="-79"/>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963" y="333375"/>
            <a:ext cx="11522075" cy="6199547"/>
          </a:xfrm>
          <a:prstGeom prst="rect">
            <a:avLst/>
          </a:prstGeom>
          <a:noFill/>
          <a:ln w="38100">
            <a:solidFill>
              <a:srgbClr val="33335E"/>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平行四边形 8"/>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12" name="组合 11"/>
          <p:cNvGrpSpPr/>
          <p:nvPr/>
        </p:nvGrpSpPr>
        <p:grpSpPr>
          <a:xfrm flipH="1" flipV="1">
            <a:off x="-93229" y="5734017"/>
            <a:ext cx="2110749" cy="1015024"/>
            <a:chOff x="1178522" y="5593172"/>
            <a:chExt cx="2110749" cy="1015024"/>
          </a:xfrm>
        </p:grpSpPr>
        <p:sp>
          <p:nvSpPr>
            <p:cNvPr id="10" name="平行四边形 9"/>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平行四边形 10"/>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17" name="平行四边形 16"/>
          <p:cNvSpPr/>
          <p:nvPr/>
        </p:nvSpPr>
        <p:spPr>
          <a:xfrm rot="20756560">
            <a:off x="10175377" y="3174139"/>
            <a:ext cx="2110749" cy="436696"/>
          </a:xfrm>
          <a:prstGeom prst="parallelogram">
            <a:avLst/>
          </a:prstGeom>
          <a:solidFill>
            <a:srgbClr val="E6EC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8" name="平行四边形 17"/>
          <p:cNvSpPr/>
          <p:nvPr/>
        </p:nvSpPr>
        <p:spPr>
          <a:xfrm rot="20756560">
            <a:off x="11139174" y="3493037"/>
            <a:ext cx="1132302"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9" name="平行四边形 18"/>
          <p:cNvSpPr/>
          <p:nvPr/>
        </p:nvSpPr>
        <p:spPr>
          <a:xfrm rot="20756560">
            <a:off x="-63870" y="2987931"/>
            <a:ext cx="570195" cy="377474"/>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13" name="直接连接符 12"/>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11248283" y="3912934"/>
            <a:ext cx="948405" cy="245592"/>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4690" y="2722030"/>
            <a:ext cx="811052" cy="210024"/>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4400194" y="1847700"/>
            <a:ext cx="3391612" cy="1015663"/>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dirty="0">
                <a:ln w="0"/>
                <a:solidFill>
                  <a:prstClr val="black">
                    <a:lumMod val="75000"/>
                    <a:lumOff val="25000"/>
                  </a:prstClr>
                </a:solidFill>
                <a:effectLst>
                  <a:outerShdw blurRad="38100" dist="19050" dir="2700000" algn="tl" rotWithShape="0">
                    <a:prstClr val="black">
                      <a:alpha val="40000"/>
                    </a:prstClr>
                  </a:outerShdw>
                </a:effectLst>
                <a:uLnTx/>
                <a:uFillTx/>
                <a:latin typeface="等线" panose="02010600030101010101" charset="-122"/>
                <a:ea typeface="等线" panose="02010600030101010101" charset="-122"/>
                <a:cs typeface="+mn-cs"/>
              </a:rPr>
              <a:t>RART 03</a:t>
            </a:r>
          </a:p>
        </p:txBody>
      </p:sp>
      <p:cxnSp>
        <p:nvCxnSpPr>
          <p:cNvPr id="32" name="直接连接符 31"/>
          <p:cNvCxnSpPr/>
          <p:nvPr/>
        </p:nvCxnSpPr>
        <p:spPr>
          <a:xfrm>
            <a:off x="3198744" y="2863363"/>
            <a:ext cx="5794513"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3152154" y="2955696"/>
            <a:ext cx="5887691" cy="92333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5400" b="1" dirty="0">
                <a:solidFill>
                  <a:prstClr val="black">
                    <a:lumMod val="75000"/>
                    <a:lumOff val="25000"/>
                  </a:prstClr>
                </a:solidFill>
                <a:latin typeface="等线" panose="02010600030101010101" charset="-122"/>
                <a:ea typeface="等线" panose="02010600030101010101" charset="-122"/>
                <a:cs typeface="+mn-ea"/>
                <a:sym typeface="+mn-lt"/>
              </a:rPr>
              <a:t>项目功能演示</a:t>
            </a:r>
            <a:endParaRPr kumimoji="0" lang="zh-CN" altLang="en-US" sz="5400" b="1" i="0" u="none" strike="noStrike" kern="1200" cap="none" spc="0" normalizeH="0" baseline="0" noProof="0" dirty="0">
              <a:ln>
                <a:noFill/>
              </a:ln>
              <a:solidFill>
                <a:prstClr val="black">
                  <a:lumMod val="75000"/>
                  <a:lumOff val="25000"/>
                </a:prstClr>
              </a:solidFill>
              <a:effectLst/>
              <a:uLnTx/>
              <a:uFillTx/>
              <a:latin typeface="等线" panose="02010600030101010101" charset="-122"/>
              <a:ea typeface="等线" panose="02010600030101010101" charset="-122"/>
              <a:cs typeface="+mn-ea"/>
              <a:sym typeface="+mn-lt"/>
            </a:endParaRPr>
          </a:p>
        </p:txBody>
      </p:sp>
      <p:cxnSp>
        <p:nvCxnSpPr>
          <p:cNvPr id="36" name="直接连接符 35"/>
          <p:cNvCxnSpPr/>
          <p:nvPr/>
        </p:nvCxnSpPr>
        <p:spPr>
          <a:xfrm>
            <a:off x="3198744" y="3986484"/>
            <a:ext cx="5794513"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2651055" y="4093943"/>
            <a:ext cx="6889891" cy="618183"/>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white">
                    <a:lumMod val="50000"/>
                  </a:prstClr>
                </a:solidFill>
                <a:effectLst/>
                <a:uLnTx/>
                <a:uFillTx/>
                <a:latin typeface="等线" panose="02010600030101010101" charset="-122"/>
                <a:ea typeface="等线" panose="02010600030101010101" charset="-122"/>
                <a:cs typeface="+mn-cs"/>
              </a:rPr>
              <a:t>There are many variations of passages of Lorem Ipsum available, but the  majority have suffered alteration some form, by injected </a:t>
            </a:r>
            <a:r>
              <a:rPr kumimoji="0" lang="en-US" altLang="zh-CN" sz="1200" b="0" i="0" u="none" strike="noStrike" kern="1200" cap="none" spc="0" normalizeH="0" baseline="0" noProof="0" dirty="0" err="1">
                <a:ln>
                  <a:noFill/>
                </a:ln>
                <a:solidFill>
                  <a:prstClr val="white">
                    <a:lumMod val="50000"/>
                  </a:prstClr>
                </a:solidFill>
                <a:effectLst/>
                <a:uLnTx/>
                <a:uFillTx/>
                <a:latin typeface="等线" panose="02010600030101010101" charset="-122"/>
                <a:ea typeface="等线" panose="02010600030101010101" charset="-122"/>
                <a:cs typeface="+mn-cs"/>
              </a:rPr>
              <a:t>humour</a:t>
            </a:r>
            <a:r>
              <a:rPr kumimoji="0" lang="en-US" altLang="zh-CN" sz="1200" b="0" i="0" u="none" strike="noStrike" kern="1200" cap="none" spc="0" normalizeH="0" baseline="0" noProof="0" dirty="0">
                <a:ln>
                  <a:noFill/>
                </a:ln>
                <a:solidFill>
                  <a:prstClr val="white">
                    <a:lumMod val="50000"/>
                  </a:prstClr>
                </a:solidFill>
                <a:effectLst/>
                <a:uLnTx/>
                <a:uFillTx/>
                <a:latin typeface="等线" panose="02010600030101010101" charset="-122"/>
                <a:ea typeface="等线" panose="02010600030101010101" charset="-122"/>
                <a:cs typeface="+mn-cs"/>
              </a:rPr>
              <a:t>, or </a:t>
            </a:r>
            <a:r>
              <a:rPr kumimoji="0" lang="en-US" altLang="zh-CN" sz="1200" b="0" i="0" u="none" strike="noStrike" kern="1200" cap="none" spc="0" normalizeH="0" baseline="0" noProof="0" dirty="0" err="1">
                <a:ln>
                  <a:noFill/>
                </a:ln>
                <a:solidFill>
                  <a:prstClr val="white">
                    <a:lumMod val="50000"/>
                  </a:prstClr>
                </a:solidFill>
                <a:effectLst/>
                <a:uLnTx/>
                <a:uFillTx/>
                <a:latin typeface="等线" panose="02010600030101010101" charset="-122"/>
                <a:ea typeface="等线" panose="02010600030101010101" charset="-122"/>
                <a:cs typeface="+mn-cs"/>
              </a:rPr>
              <a:t>randomThere</a:t>
            </a:r>
            <a:r>
              <a:rPr kumimoji="0" lang="en-US" altLang="zh-CN" sz="1200" b="0" i="0" u="none" strike="noStrike" kern="1200" cap="none" spc="0" normalizeH="0" baseline="0" noProof="0" dirty="0">
                <a:ln>
                  <a:noFill/>
                </a:ln>
                <a:solidFill>
                  <a:prstClr val="white">
                    <a:lumMod val="50000"/>
                  </a:prstClr>
                </a:solidFill>
                <a:effectLst/>
                <a:uLnTx/>
                <a:uFillTx/>
                <a:latin typeface="等线" panose="02010600030101010101" charset="-122"/>
                <a:ea typeface="等线" panose="02010600030101010101" charset="-122"/>
                <a:cs typeface="+mn-cs"/>
              </a:rPr>
              <a:t> are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772563" y="288328"/>
            <a:ext cx="2646878"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200" b="1" dirty="0">
                <a:solidFill>
                  <a:srgbClr val="33335E"/>
                </a:solidFill>
                <a:latin typeface="等线" panose="02010600030101010101" charset="-122"/>
                <a:ea typeface="等线" panose="02010600030101010101" charset="-122"/>
                <a:cs typeface="+mn-ea"/>
                <a:sym typeface="+mn-lt"/>
              </a:rPr>
              <a:t>项目功能演示</a:t>
            </a:r>
            <a:endParaRPr kumimoji="0" lang="zh-CN" altLang="en-US" sz="3200" b="1" i="0" u="none" strike="noStrike" kern="1200" cap="none" spc="0" normalizeH="0" baseline="0" noProof="0" dirty="0">
              <a:ln>
                <a:noFill/>
              </a:ln>
              <a:solidFill>
                <a:srgbClr val="33335E"/>
              </a:solidFill>
              <a:effectLst/>
              <a:uLnTx/>
              <a:uFillTx/>
              <a:latin typeface="等线" panose="02010600030101010101" charset="-122"/>
              <a:ea typeface="等线" panose="02010600030101010101" charset="-122"/>
              <a:cs typeface="+mn-ea"/>
              <a:sym typeface="+mn-lt"/>
            </a:endParaRPr>
          </a:p>
        </p:txBody>
      </p:sp>
      <p:sp>
        <p:nvSpPr>
          <p:cNvPr id="28" name="矩形 27"/>
          <p:cNvSpPr/>
          <p:nvPr/>
        </p:nvSpPr>
        <p:spPr>
          <a:xfrm>
            <a:off x="4111927" y="758436"/>
            <a:ext cx="3968144" cy="27699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white">
                    <a:lumMod val="50000"/>
                  </a:prstClr>
                </a:solidFill>
                <a:effectLst/>
                <a:uLnTx/>
                <a:uFillTx/>
                <a:latin typeface="等线" panose="02010600030101010101" charset="-122"/>
                <a:ea typeface="等线" panose="02010600030101010101" charset="-122"/>
                <a:cs typeface="+mn-cs"/>
              </a:rPr>
              <a:t>Work experience summary</a:t>
            </a:r>
          </a:p>
        </p:txBody>
      </p:sp>
      <p:sp>
        <p:nvSpPr>
          <p:cNvPr id="30" name="矩形 29"/>
          <p:cNvSpPr/>
          <p:nvPr/>
        </p:nvSpPr>
        <p:spPr>
          <a:xfrm>
            <a:off x="5825331" y="106100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12" name="直接连接符 14"/>
          <p:cNvCxnSpPr>
            <a:cxnSpLocks noChangeShapeType="1"/>
          </p:cNvCxnSpPr>
          <p:nvPr/>
        </p:nvCxnSpPr>
        <p:spPr bwMode="auto">
          <a:xfrm>
            <a:off x="695325" y="3624715"/>
            <a:ext cx="10801350" cy="1587"/>
          </a:xfrm>
          <a:prstGeom prst="line">
            <a:avLst/>
          </a:prstGeom>
          <a:noFill/>
          <a:ln w="19050">
            <a:solidFill>
              <a:srgbClr val="33335E"/>
            </a:solidFill>
            <a:miter lim="800000"/>
          </a:ln>
          <a:extLst>
            <a:ext uri="{909E8E84-426E-40DD-AFC4-6F175D3DCCD1}">
              <a14:hiddenFill xmlns:a14="http://schemas.microsoft.com/office/drawing/2010/main">
                <a:noFill/>
              </a14:hiddenFill>
            </a:ext>
          </a:extLst>
        </p:spPr>
      </p:cxnSp>
      <p:sp>
        <p:nvSpPr>
          <p:cNvPr id="13" name="椭圆 18"/>
          <p:cNvSpPr>
            <a:spLocks noChangeArrowheads="1"/>
          </p:cNvSpPr>
          <p:nvPr/>
        </p:nvSpPr>
        <p:spPr bwMode="auto">
          <a:xfrm>
            <a:off x="2173479" y="3529465"/>
            <a:ext cx="172990" cy="193675"/>
          </a:xfrm>
          <a:prstGeom prst="ellipse">
            <a:avLst/>
          </a:prstGeom>
          <a:solidFill>
            <a:srgbClr val="33335E"/>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4" name="椭圆 19"/>
          <p:cNvSpPr>
            <a:spLocks noChangeArrowheads="1"/>
          </p:cNvSpPr>
          <p:nvPr/>
        </p:nvSpPr>
        <p:spPr bwMode="auto">
          <a:xfrm>
            <a:off x="4115753" y="3527877"/>
            <a:ext cx="171584" cy="193675"/>
          </a:xfrm>
          <a:prstGeom prst="ellipse">
            <a:avLst/>
          </a:prstGeom>
          <a:solidFill>
            <a:srgbClr val="F5C059"/>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 name="椭圆 20"/>
          <p:cNvSpPr>
            <a:spLocks noChangeArrowheads="1"/>
          </p:cNvSpPr>
          <p:nvPr/>
        </p:nvSpPr>
        <p:spPr bwMode="auto">
          <a:xfrm>
            <a:off x="6018647" y="3540577"/>
            <a:ext cx="171584" cy="193675"/>
          </a:xfrm>
          <a:prstGeom prst="ellipse">
            <a:avLst/>
          </a:prstGeom>
          <a:solidFill>
            <a:srgbClr val="33335E"/>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6" name="椭圆 21"/>
          <p:cNvSpPr>
            <a:spLocks noChangeArrowheads="1"/>
          </p:cNvSpPr>
          <p:nvPr/>
        </p:nvSpPr>
        <p:spPr bwMode="auto">
          <a:xfrm>
            <a:off x="7959515" y="3527877"/>
            <a:ext cx="172990" cy="193675"/>
          </a:xfrm>
          <a:prstGeom prst="ellipse">
            <a:avLst/>
          </a:prstGeom>
          <a:solidFill>
            <a:srgbClr val="F5C059"/>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7" name="椭圆 26"/>
          <p:cNvSpPr>
            <a:spLocks noChangeArrowheads="1"/>
          </p:cNvSpPr>
          <p:nvPr/>
        </p:nvSpPr>
        <p:spPr bwMode="auto">
          <a:xfrm>
            <a:off x="9851157" y="3543752"/>
            <a:ext cx="171584" cy="193675"/>
          </a:xfrm>
          <a:prstGeom prst="ellipse">
            <a:avLst/>
          </a:prstGeom>
          <a:solidFill>
            <a:srgbClr val="33335E"/>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8" name="椭圆 24"/>
          <p:cNvSpPr>
            <a:spLocks noChangeArrowheads="1"/>
          </p:cNvSpPr>
          <p:nvPr/>
        </p:nvSpPr>
        <p:spPr bwMode="auto">
          <a:xfrm>
            <a:off x="5599113" y="2367415"/>
            <a:ext cx="1012825" cy="1014412"/>
          </a:xfrm>
          <a:prstGeom prst="ellipse">
            <a:avLst/>
          </a:prstGeom>
          <a:solidFill>
            <a:srgbClr val="33335E"/>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nvGrpSpPr>
          <p:cNvPr id="19" name="组合 92"/>
          <p:cNvGrpSpPr/>
          <p:nvPr/>
        </p:nvGrpSpPr>
        <p:grpSpPr bwMode="auto">
          <a:xfrm>
            <a:off x="5811838" y="2638877"/>
            <a:ext cx="568325" cy="431800"/>
            <a:chOff x="0" y="0"/>
            <a:chExt cx="509646" cy="387231"/>
          </a:xfrm>
          <a:solidFill>
            <a:sysClr val="window" lastClr="FFFFFF"/>
          </a:solidFill>
        </p:grpSpPr>
        <p:sp>
          <p:nvSpPr>
            <p:cNvPr id="20" name="Freeform 20"/>
            <p:cNvSpPr>
              <a:spLocks noEditPoints="1" noChangeArrowheads="1"/>
            </p:cNvSpPr>
            <p:nvPr/>
          </p:nvSpPr>
          <p:spPr bwMode="auto">
            <a:xfrm>
              <a:off x="0" y="51839"/>
              <a:ext cx="337890" cy="335392"/>
            </a:xfrm>
            <a:custGeom>
              <a:avLst/>
              <a:gdLst>
                <a:gd name="T0" fmla="*/ 337890 w 229"/>
                <a:gd name="T1" fmla="*/ 189120 h 227"/>
                <a:gd name="T2" fmla="*/ 337890 w 229"/>
                <a:gd name="T3" fmla="*/ 144795 h 227"/>
                <a:gd name="T4" fmla="*/ 303953 w 229"/>
                <a:gd name="T5" fmla="*/ 137407 h 227"/>
                <a:gd name="T6" fmla="*/ 295100 w 229"/>
                <a:gd name="T7" fmla="*/ 112290 h 227"/>
                <a:gd name="T8" fmla="*/ 318708 w 229"/>
                <a:gd name="T9" fmla="*/ 85695 h 227"/>
                <a:gd name="T10" fmla="*/ 292149 w 229"/>
                <a:gd name="T11" fmla="*/ 50235 h 227"/>
                <a:gd name="T12" fmla="*/ 259688 w 229"/>
                <a:gd name="T13" fmla="*/ 65010 h 227"/>
                <a:gd name="T14" fmla="*/ 237556 w 229"/>
                <a:gd name="T15" fmla="*/ 48757 h 227"/>
                <a:gd name="T16" fmla="*/ 241982 w 229"/>
                <a:gd name="T17" fmla="*/ 13297 h 227"/>
                <a:gd name="T18" fmla="*/ 199193 w 229"/>
                <a:gd name="T19" fmla="*/ 0 h 227"/>
                <a:gd name="T20" fmla="*/ 181487 w 229"/>
                <a:gd name="T21" fmla="*/ 29550 h 227"/>
                <a:gd name="T22" fmla="*/ 168207 w 229"/>
                <a:gd name="T23" fmla="*/ 29550 h 227"/>
                <a:gd name="T24" fmla="*/ 154928 w 229"/>
                <a:gd name="T25" fmla="*/ 29550 h 227"/>
                <a:gd name="T26" fmla="*/ 137222 w 229"/>
                <a:gd name="T27" fmla="*/ 0 h 227"/>
                <a:gd name="T28" fmla="*/ 95908 w 229"/>
                <a:gd name="T29" fmla="*/ 13297 h 227"/>
                <a:gd name="T30" fmla="*/ 98859 w 229"/>
                <a:gd name="T31" fmla="*/ 48757 h 227"/>
                <a:gd name="T32" fmla="*/ 76726 w 229"/>
                <a:gd name="T33" fmla="*/ 65010 h 227"/>
                <a:gd name="T34" fmla="*/ 44265 w 229"/>
                <a:gd name="T35" fmla="*/ 50235 h 227"/>
                <a:gd name="T36" fmla="*/ 19182 w 229"/>
                <a:gd name="T37" fmla="*/ 85695 h 227"/>
                <a:gd name="T38" fmla="*/ 42790 w 229"/>
                <a:gd name="T39" fmla="*/ 112290 h 227"/>
                <a:gd name="T40" fmla="*/ 33937 w 229"/>
                <a:gd name="T41" fmla="*/ 138885 h 227"/>
                <a:gd name="T42" fmla="*/ 0 w 229"/>
                <a:gd name="T43" fmla="*/ 144795 h 227"/>
                <a:gd name="T44" fmla="*/ 0 w 229"/>
                <a:gd name="T45" fmla="*/ 189120 h 227"/>
                <a:gd name="T46" fmla="*/ 33937 w 229"/>
                <a:gd name="T47" fmla="*/ 196507 h 227"/>
                <a:gd name="T48" fmla="*/ 42790 w 229"/>
                <a:gd name="T49" fmla="*/ 223102 h 227"/>
                <a:gd name="T50" fmla="*/ 19182 w 229"/>
                <a:gd name="T51" fmla="*/ 249697 h 227"/>
                <a:gd name="T52" fmla="*/ 45741 w 229"/>
                <a:gd name="T53" fmla="*/ 285157 h 227"/>
                <a:gd name="T54" fmla="*/ 76726 w 229"/>
                <a:gd name="T55" fmla="*/ 270382 h 227"/>
                <a:gd name="T56" fmla="*/ 98859 w 229"/>
                <a:gd name="T57" fmla="*/ 286635 h 227"/>
                <a:gd name="T58" fmla="*/ 95908 w 229"/>
                <a:gd name="T59" fmla="*/ 322095 h 227"/>
                <a:gd name="T60" fmla="*/ 137222 w 229"/>
                <a:gd name="T61" fmla="*/ 335392 h 227"/>
                <a:gd name="T62" fmla="*/ 154928 w 229"/>
                <a:gd name="T63" fmla="*/ 304365 h 227"/>
                <a:gd name="T64" fmla="*/ 168207 w 229"/>
                <a:gd name="T65" fmla="*/ 305842 h 227"/>
                <a:gd name="T66" fmla="*/ 182962 w 229"/>
                <a:gd name="T67" fmla="*/ 304365 h 227"/>
                <a:gd name="T68" fmla="*/ 199193 w 229"/>
                <a:gd name="T69" fmla="*/ 335392 h 227"/>
                <a:gd name="T70" fmla="*/ 241982 w 229"/>
                <a:gd name="T71" fmla="*/ 320617 h 227"/>
                <a:gd name="T72" fmla="*/ 237556 w 229"/>
                <a:gd name="T73" fmla="*/ 286635 h 227"/>
                <a:gd name="T74" fmla="*/ 259688 w 229"/>
                <a:gd name="T75" fmla="*/ 270382 h 227"/>
                <a:gd name="T76" fmla="*/ 292149 w 229"/>
                <a:gd name="T77" fmla="*/ 285157 h 227"/>
                <a:gd name="T78" fmla="*/ 318708 w 229"/>
                <a:gd name="T79" fmla="*/ 248220 h 227"/>
                <a:gd name="T80" fmla="*/ 295100 w 229"/>
                <a:gd name="T81" fmla="*/ 223102 h 227"/>
                <a:gd name="T82" fmla="*/ 303953 w 229"/>
                <a:gd name="T83" fmla="*/ 196507 h 227"/>
                <a:gd name="T84" fmla="*/ 337890 w 229"/>
                <a:gd name="T85" fmla="*/ 189120 h 227"/>
                <a:gd name="T86" fmla="*/ 168207 w 229"/>
                <a:gd name="T87" fmla="*/ 265950 h 227"/>
                <a:gd name="T88" fmla="*/ 69349 w 229"/>
                <a:gd name="T89" fmla="*/ 166957 h 227"/>
                <a:gd name="T90" fmla="*/ 168207 w 229"/>
                <a:gd name="T91" fmla="*/ 67965 h 227"/>
                <a:gd name="T92" fmla="*/ 267066 w 229"/>
                <a:gd name="T93" fmla="*/ 166957 h 227"/>
                <a:gd name="T94" fmla="*/ 168207 w 229"/>
                <a:gd name="T95" fmla="*/ 265950 h 2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9"/>
                <a:gd name="T145" fmla="*/ 0 h 227"/>
                <a:gd name="T146" fmla="*/ 229 w 229"/>
                <a:gd name="T147" fmla="*/ 227 h 2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等线" panose="02010600030101010101" charset="-122"/>
                <a:ea typeface="宋体" panose="02010600030101010101" pitchFamily="2" charset="-122"/>
                <a:cs typeface="+mn-cs"/>
              </a:endParaRPr>
            </a:p>
          </p:txBody>
        </p:sp>
        <p:sp>
          <p:nvSpPr>
            <p:cNvPr id="21" name="Freeform 21"/>
            <p:cNvSpPr>
              <a:spLocks noEditPoints="1" noChangeArrowheads="1"/>
            </p:cNvSpPr>
            <p:nvPr/>
          </p:nvSpPr>
          <p:spPr bwMode="auto">
            <a:xfrm>
              <a:off x="309785" y="0"/>
              <a:ext cx="199861" cy="199861"/>
            </a:xfrm>
            <a:custGeom>
              <a:avLst/>
              <a:gdLst>
                <a:gd name="T0" fmla="*/ 199861 w 135"/>
                <a:gd name="T1" fmla="*/ 112514 h 135"/>
                <a:gd name="T2" fmla="*/ 199861 w 135"/>
                <a:gd name="T3" fmla="*/ 85866 h 135"/>
                <a:gd name="T4" fmla="*/ 180615 w 135"/>
                <a:gd name="T5" fmla="*/ 81425 h 135"/>
                <a:gd name="T6" fmla="*/ 174693 w 135"/>
                <a:gd name="T7" fmla="*/ 66620 h 135"/>
                <a:gd name="T8" fmla="*/ 189498 w 135"/>
                <a:gd name="T9" fmla="*/ 50335 h 135"/>
                <a:gd name="T10" fmla="*/ 173213 w 135"/>
                <a:gd name="T11" fmla="*/ 29609 h 135"/>
                <a:gd name="T12" fmla="*/ 153967 w 135"/>
                <a:gd name="T13" fmla="*/ 38492 h 135"/>
                <a:gd name="T14" fmla="*/ 142123 w 135"/>
                <a:gd name="T15" fmla="*/ 28129 h 135"/>
                <a:gd name="T16" fmla="*/ 143604 w 135"/>
                <a:gd name="T17" fmla="*/ 7402 h 135"/>
                <a:gd name="T18" fmla="*/ 118436 w 135"/>
                <a:gd name="T19" fmla="*/ 0 h 135"/>
                <a:gd name="T20" fmla="*/ 108073 w 135"/>
                <a:gd name="T21" fmla="*/ 17765 h 135"/>
                <a:gd name="T22" fmla="*/ 99190 w 135"/>
                <a:gd name="T23" fmla="*/ 17765 h 135"/>
                <a:gd name="T24" fmla="*/ 91788 w 135"/>
                <a:gd name="T25" fmla="*/ 17765 h 135"/>
                <a:gd name="T26" fmla="*/ 81425 w 135"/>
                <a:gd name="T27" fmla="*/ 0 h 135"/>
                <a:gd name="T28" fmla="*/ 56257 w 135"/>
                <a:gd name="T29" fmla="*/ 7402 h 135"/>
                <a:gd name="T30" fmla="*/ 57738 w 135"/>
                <a:gd name="T31" fmla="*/ 28129 h 135"/>
                <a:gd name="T32" fmla="*/ 44414 w 135"/>
                <a:gd name="T33" fmla="*/ 38492 h 135"/>
                <a:gd name="T34" fmla="*/ 26648 w 135"/>
                <a:gd name="T35" fmla="*/ 29609 h 135"/>
                <a:gd name="T36" fmla="*/ 10363 w 135"/>
                <a:gd name="T37" fmla="*/ 50335 h 135"/>
                <a:gd name="T38" fmla="*/ 25168 w 135"/>
                <a:gd name="T39" fmla="*/ 66620 h 135"/>
                <a:gd name="T40" fmla="*/ 19246 w 135"/>
                <a:gd name="T41" fmla="*/ 81425 h 135"/>
                <a:gd name="T42" fmla="*/ 0 w 135"/>
                <a:gd name="T43" fmla="*/ 85866 h 135"/>
                <a:gd name="T44" fmla="*/ 0 w 135"/>
                <a:gd name="T45" fmla="*/ 112514 h 135"/>
                <a:gd name="T46" fmla="*/ 19246 w 135"/>
                <a:gd name="T47" fmla="*/ 116956 h 135"/>
                <a:gd name="T48" fmla="*/ 25168 w 135"/>
                <a:gd name="T49" fmla="*/ 133241 h 135"/>
                <a:gd name="T50" fmla="*/ 10363 w 135"/>
                <a:gd name="T51" fmla="*/ 148045 h 135"/>
                <a:gd name="T52" fmla="*/ 26648 w 135"/>
                <a:gd name="T53" fmla="*/ 168772 h 135"/>
                <a:gd name="T54" fmla="*/ 45894 w 135"/>
                <a:gd name="T55" fmla="*/ 161369 h 135"/>
                <a:gd name="T56" fmla="*/ 57738 w 135"/>
                <a:gd name="T57" fmla="*/ 170252 h 135"/>
                <a:gd name="T58" fmla="*/ 56257 w 135"/>
                <a:gd name="T59" fmla="*/ 190978 h 135"/>
                <a:gd name="T60" fmla="*/ 81425 w 135"/>
                <a:gd name="T61" fmla="*/ 199861 h 135"/>
                <a:gd name="T62" fmla="*/ 91788 w 135"/>
                <a:gd name="T63" fmla="*/ 180615 h 135"/>
                <a:gd name="T64" fmla="*/ 100671 w 135"/>
                <a:gd name="T65" fmla="*/ 182096 h 135"/>
                <a:gd name="T66" fmla="*/ 108073 w 135"/>
                <a:gd name="T67" fmla="*/ 180615 h 135"/>
                <a:gd name="T68" fmla="*/ 118436 w 135"/>
                <a:gd name="T69" fmla="*/ 199861 h 135"/>
                <a:gd name="T70" fmla="*/ 143604 w 135"/>
                <a:gd name="T71" fmla="*/ 190978 h 135"/>
                <a:gd name="T72" fmla="*/ 142123 w 135"/>
                <a:gd name="T73" fmla="*/ 170252 h 135"/>
                <a:gd name="T74" fmla="*/ 153967 w 135"/>
                <a:gd name="T75" fmla="*/ 161369 h 135"/>
                <a:gd name="T76" fmla="*/ 173213 w 135"/>
                <a:gd name="T77" fmla="*/ 168772 h 135"/>
                <a:gd name="T78" fmla="*/ 189498 w 135"/>
                <a:gd name="T79" fmla="*/ 148045 h 135"/>
                <a:gd name="T80" fmla="*/ 174693 w 135"/>
                <a:gd name="T81" fmla="*/ 131760 h 135"/>
                <a:gd name="T82" fmla="*/ 180615 w 135"/>
                <a:gd name="T83" fmla="*/ 116956 h 135"/>
                <a:gd name="T84" fmla="*/ 199861 w 135"/>
                <a:gd name="T85" fmla="*/ 112514 h 135"/>
                <a:gd name="T86" fmla="*/ 99190 w 135"/>
                <a:gd name="T87" fmla="*/ 158408 h 135"/>
                <a:gd name="T88" fmla="*/ 41453 w 135"/>
                <a:gd name="T89" fmla="*/ 99190 h 135"/>
                <a:gd name="T90" fmla="*/ 99190 w 135"/>
                <a:gd name="T91" fmla="*/ 39972 h 135"/>
                <a:gd name="T92" fmla="*/ 158408 w 135"/>
                <a:gd name="T93" fmla="*/ 99190 h 135"/>
                <a:gd name="T94" fmla="*/ 99190 w 135"/>
                <a:gd name="T95" fmla="*/ 158408 h 1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5"/>
                <a:gd name="T145" fmla="*/ 0 h 135"/>
                <a:gd name="T146" fmla="*/ 135 w 135"/>
                <a:gd name="T147" fmla="*/ 135 h 1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等线" panose="02010600030101010101" charset="-122"/>
                <a:ea typeface="宋体" panose="02010600030101010101" pitchFamily="2" charset="-122"/>
                <a:cs typeface="+mn-cs"/>
              </a:endParaRPr>
            </a:p>
          </p:txBody>
        </p:sp>
      </p:grpSp>
      <p:sp>
        <p:nvSpPr>
          <p:cNvPr id="22" name="椭圆 27"/>
          <p:cNvSpPr>
            <a:spLocks noChangeArrowheads="1"/>
          </p:cNvSpPr>
          <p:nvPr/>
        </p:nvSpPr>
        <p:spPr bwMode="auto">
          <a:xfrm>
            <a:off x="9401450" y="2370590"/>
            <a:ext cx="1012825" cy="1014412"/>
          </a:xfrm>
          <a:prstGeom prst="ellipse">
            <a:avLst/>
          </a:prstGeom>
          <a:solidFill>
            <a:srgbClr val="33335E"/>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nvGrpSpPr>
          <p:cNvPr id="23" name="组合 95"/>
          <p:cNvGrpSpPr/>
          <p:nvPr/>
        </p:nvGrpSpPr>
        <p:grpSpPr bwMode="auto">
          <a:xfrm>
            <a:off x="9669738" y="2711902"/>
            <a:ext cx="477837" cy="455613"/>
            <a:chOff x="0" y="0"/>
            <a:chExt cx="2438400" cy="2332038"/>
          </a:xfrm>
          <a:solidFill>
            <a:sysClr val="window" lastClr="FFFFFF"/>
          </a:solidFill>
        </p:grpSpPr>
        <p:sp>
          <p:nvSpPr>
            <p:cNvPr id="24" name="Freeform 25"/>
            <p:cNvSpPr>
              <a:spLocks noChangeArrowheads="1"/>
            </p:cNvSpPr>
            <p:nvPr/>
          </p:nvSpPr>
          <p:spPr bwMode="auto">
            <a:xfrm>
              <a:off x="893763" y="1676400"/>
              <a:ext cx="655638" cy="655638"/>
            </a:xfrm>
            <a:custGeom>
              <a:avLst/>
              <a:gdLst>
                <a:gd name="T0" fmla="*/ 327025 w 413"/>
                <a:gd name="T1" fmla="*/ 655638 h 413"/>
                <a:gd name="T2" fmla="*/ 0 w 413"/>
                <a:gd name="T3" fmla="*/ 0 h 413"/>
                <a:gd name="T4" fmla="*/ 655638 w 413"/>
                <a:gd name="T5" fmla="*/ 0 h 413"/>
                <a:gd name="T6" fmla="*/ 327025 w 413"/>
                <a:gd name="T7" fmla="*/ 655638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等线" panose="02010600030101010101" charset="-122"/>
                <a:ea typeface="宋体" panose="02010600030101010101" pitchFamily="2" charset="-122"/>
                <a:cs typeface="+mn-cs"/>
              </a:endParaRPr>
            </a:p>
          </p:txBody>
        </p:sp>
        <p:sp>
          <p:nvSpPr>
            <p:cNvPr id="25" name="任意多边形 97"/>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等线" panose="02010600030101010101" charset="-122"/>
                <a:ea typeface="宋体" panose="02010600030101010101" pitchFamily="2" charset="-122"/>
                <a:cs typeface="+mn-cs"/>
              </a:endParaRPr>
            </a:p>
          </p:txBody>
        </p:sp>
      </p:grpSp>
      <p:sp>
        <p:nvSpPr>
          <p:cNvPr id="27" name="椭圆 23"/>
          <p:cNvSpPr>
            <a:spLocks noChangeArrowheads="1"/>
          </p:cNvSpPr>
          <p:nvPr/>
        </p:nvSpPr>
        <p:spPr bwMode="auto">
          <a:xfrm>
            <a:off x="3690292" y="3943560"/>
            <a:ext cx="1012825" cy="1012825"/>
          </a:xfrm>
          <a:prstGeom prst="ellipse">
            <a:avLst/>
          </a:prstGeom>
          <a:solidFill>
            <a:srgbClr val="F5C059"/>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nvGrpSpPr>
          <p:cNvPr id="29" name="组合 98"/>
          <p:cNvGrpSpPr/>
          <p:nvPr/>
        </p:nvGrpSpPr>
        <p:grpSpPr bwMode="auto">
          <a:xfrm>
            <a:off x="3979217" y="4183272"/>
            <a:ext cx="390525" cy="498475"/>
            <a:chOff x="0" y="0"/>
            <a:chExt cx="563562" cy="720725"/>
          </a:xfrm>
          <a:solidFill>
            <a:sysClr val="window" lastClr="FFFFFF"/>
          </a:solidFill>
        </p:grpSpPr>
        <p:sp>
          <p:nvSpPr>
            <p:cNvPr id="31" name="Freeform 32"/>
            <p:cNvSpPr>
              <a:spLocks noChangeArrowheads="1"/>
            </p:cNvSpPr>
            <p:nvPr/>
          </p:nvSpPr>
          <p:spPr bwMode="auto">
            <a:xfrm>
              <a:off x="209550" y="0"/>
              <a:ext cx="142875" cy="720725"/>
            </a:xfrm>
            <a:custGeom>
              <a:avLst/>
              <a:gdLst>
                <a:gd name="T0" fmla="*/ 142875 w 64"/>
                <a:gd name="T1" fmla="*/ 648877 h 321"/>
                <a:gd name="T2" fmla="*/ 71438 w 64"/>
                <a:gd name="T3" fmla="*/ 720725 h 321"/>
                <a:gd name="T4" fmla="*/ 0 w 64"/>
                <a:gd name="T5" fmla="*/ 648877 h 321"/>
                <a:gd name="T6" fmla="*/ 0 w 64"/>
                <a:gd name="T7" fmla="*/ 71848 h 321"/>
                <a:gd name="T8" fmla="*/ 71438 w 64"/>
                <a:gd name="T9" fmla="*/ 0 h 321"/>
                <a:gd name="T10" fmla="*/ 142875 w 64"/>
                <a:gd name="T11" fmla="*/ 71848 h 321"/>
                <a:gd name="T12" fmla="*/ 142875 w 64"/>
                <a:gd name="T13" fmla="*/ 648877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等线" panose="02010600030101010101" charset="-122"/>
                <a:ea typeface="宋体" panose="02010600030101010101" pitchFamily="2" charset="-122"/>
                <a:cs typeface="+mn-cs"/>
              </a:endParaRPr>
            </a:p>
          </p:txBody>
        </p:sp>
        <p:sp>
          <p:nvSpPr>
            <p:cNvPr id="32" name="Freeform 33"/>
            <p:cNvSpPr>
              <a:spLocks noChangeArrowheads="1"/>
            </p:cNvSpPr>
            <p:nvPr/>
          </p:nvSpPr>
          <p:spPr bwMode="auto">
            <a:xfrm>
              <a:off x="0" y="439737"/>
              <a:ext cx="141288" cy="280988"/>
            </a:xfrm>
            <a:custGeom>
              <a:avLst/>
              <a:gdLst>
                <a:gd name="T0" fmla="*/ 141288 w 63"/>
                <a:gd name="T1" fmla="*/ 209055 h 125"/>
                <a:gd name="T2" fmla="*/ 71765 w 63"/>
                <a:gd name="T3" fmla="*/ 280988 h 125"/>
                <a:gd name="T4" fmla="*/ 0 w 63"/>
                <a:gd name="T5" fmla="*/ 209055 h 125"/>
                <a:gd name="T6" fmla="*/ 0 w 63"/>
                <a:gd name="T7" fmla="*/ 71933 h 125"/>
                <a:gd name="T8" fmla="*/ 71765 w 63"/>
                <a:gd name="T9" fmla="*/ 0 h 125"/>
                <a:gd name="T10" fmla="*/ 141288 w 63"/>
                <a:gd name="T11" fmla="*/ 71933 h 125"/>
                <a:gd name="T12" fmla="*/ 141288 w 63"/>
                <a:gd name="T13" fmla="*/ 209055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等线" panose="02010600030101010101" charset="-122"/>
                <a:ea typeface="宋体" panose="02010600030101010101" pitchFamily="2" charset="-122"/>
                <a:cs typeface="+mn-cs"/>
              </a:endParaRPr>
            </a:p>
          </p:txBody>
        </p:sp>
        <p:sp>
          <p:nvSpPr>
            <p:cNvPr id="33" name="Freeform 34"/>
            <p:cNvSpPr>
              <a:spLocks noChangeArrowheads="1"/>
            </p:cNvSpPr>
            <p:nvPr/>
          </p:nvSpPr>
          <p:spPr bwMode="auto">
            <a:xfrm>
              <a:off x="420687" y="231775"/>
              <a:ext cx="142875" cy="488950"/>
            </a:xfrm>
            <a:custGeom>
              <a:avLst/>
              <a:gdLst>
                <a:gd name="T0" fmla="*/ 142875 w 64"/>
                <a:gd name="T1" fmla="*/ 417178 h 218"/>
                <a:gd name="T2" fmla="*/ 71438 w 64"/>
                <a:gd name="T3" fmla="*/ 488950 h 218"/>
                <a:gd name="T4" fmla="*/ 0 w 64"/>
                <a:gd name="T5" fmla="*/ 417178 h 218"/>
                <a:gd name="T6" fmla="*/ 0 w 64"/>
                <a:gd name="T7" fmla="*/ 71772 h 218"/>
                <a:gd name="T8" fmla="*/ 71438 w 64"/>
                <a:gd name="T9" fmla="*/ 0 h 218"/>
                <a:gd name="T10" fmla="*/ 142875 w 64"/>
                <a:gd name="T11" fmla="*/ 71772 h 218"/>
                <a:gd name="T12" fmla="*/ 142875 w 64"/>
                <a:gd name="T13" fmla="*/ 417178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等线" panose="02010600030101010101" charset="-122"/>
                <a:ea typeface="宋体" panose="02010600030101010101" pitchFamily="2" charset="-122"/>
                <a:cs typeface="+mn-cs"/>
              </a:endParaRPr>
            </a:p>
          </p:txBody>
        </p:sp>
      </p:grpSp>
      <p:sp>
        <p:nvSpPr>
          <p:cNvPr id="34" name="椭圆 22"/>
          <p:cNvSpPr>
            <a:spLocks noChangeArrowheads="1"/>
          </p:cNvSpPr>
          <p:nvPr/>
        </p:nvSpPr>
        <p:spPr bwMode="auto">
          <a:xfrm>
            <a:off x="1763842" y="2324552"/>
            <a:ext cx="1012825" cy="1012825"/>
          </a:xfrm>
          <a:prstGeom prst="ellipse">
            <a:avLst/>
          </a:prstGeom>
          <a:solidFill>
            <a:srgbClr val="33335E"/>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nvGrpSpPr>
          <p:cNvPr id="35" name="组合 108"/>
          <p:cNvGrpSpPr/>
          <p:nvPr/>
        </p:nvGrpSpPr>
        <p:grpSpPr bwMode="auto">
          <a:xfrm>
            <a:off x="2055942" y="2540452"/>
            <a:ext cx="446088" cy="504825"/>
            <a:chOff x="0" y="0"/>
            <a:chExt cx="406394" cy="459644"/>
          </a:xfrm>
          <a:solidFill>
            <a:sysClr val="window" lastClr="FFFFFF"/>
          </a:solidFill>
        </p:grpSpPr>
        <p:sp>
          <p:nvSpPr>
            <p:cNvPr id="36" name="Freeform 148"/>
            <p:cNvSpPr>
              <a:spLocks noEditPoints="1" noChangeArrowheads="1"/>
            </p:cNvSpPr>
            <p:nvPr/>
          </p:nvSpPr>
          <p:spPr bwMode="auto">
            <a:xfrm>
              <a:off x="55121" y="0"/>
              <a:ext cx="351273" cy="456842"/>
            </a:xfrm>
            <a:custGeom>
              <a:avLst/>
              <a:gdLst>
                <a:gd name="T0" fmla="*/ 346854 w 159"/>
                <a:gd name="T1" fmla="*/ 408289 h 207"/>
                <a:gd name="T2" fmla="*/ 196625 w 159"/>
                <a:gd name="T3" fmla="*/ 174350 h 207"/>
                <a:gd name="T4" fmla="*/ 203252 w 159"/>
                <a:gd name="T5" fmla="*/ 52967 h 207"/>
                <a:gd name="T6" fmla="*/ 92789 w 159"/>
                <a:gd name="T7" fmla="*/ 8828 h 207"/>
                <a:gd name="T8" fmla="*/ 154648 w 159"/>
                <a:gd name="T9" fmla="*/ 105934 h 207"/>
                <a:gd name="T10" fmla="*/ 81743 w 159"/>
                <a:gd name="T11" fmla="*/ 152281 h 207"/>
                <a:gd name="T12" fmla="*/ 22093 w 159"/>
                <a:gd name="T13" fmla="*/ 59588 h 207"/>
                <a:gd name="T14" fmla="*/ 22093 w 159"/>
                <a:gd name="T15" fmla="*/ 169936 h 207"/>
                <a:gd name="T16" fmla="*/ 136974 w 159"/>
                <a:gd name="T17" fmla="*/ 211869 h 207"/>
                <a:gd name="T18" fmla="*/ 287204 w 159"/>
                <a:gd name="T19" fmla="*/ 445807 h 207"/>
                <a:gd name="T20" fmla="*/ 315925 w 159"/>
                <a:gd name="T21" fmla="*/ 452428 h 207"/>
                <a:gd name="T22" fmla="*/ 340227 w 159"/>
                <a:gd name="T23" fmla="*/ 434772 h 207"/>
                <a:gd name="T24" fmla="*/ 346854 w 159"/>
                <a:gd name="T25" fmla="*/ 408289 h 207"/>
                <a:gd name="T26" fmla="*/ 318134 w 159"/>
                <a:gd name="T27" fmla="*/ 425944 h 207"/>
                <a:gd name="T28" fmla="*/ 296041 w 159"/>
                <a:gd name="T29" fmla="*/ 421531 h 207"/>
                <a:gd name="T30" fmla="*/ 302669 w 159"/>
                <a:gd name="T31" fmla="*/ 401668 h 207"/>
                <a:gd name="T32" fmla="*/ 322553 w 159"/>
                <a:gd name="T33" fmla="*/ 406082 h 207"/>
                <a:gd name="T34" fmla="*/ 318134 w 159"/>
                <a:gd name="T35" fmla="*/ 425944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等线" panose="02010600030101010101" charset="-122"/>
                <a:ea typeface="宋体" panose="02010600030101010101" pitchFamily="2" charset="-122"/>
                <a:cs typeface="+mn-cs"/>
              </a:endParaRPr>
            </a:p>
          </p:txBody>
        </p:sp>
        <p:sp>
          <p:nvSpPr>
            <p:cNvPr id="37" name="Freeform 149"/>
            <p:cNvSpPr>
              <a:spLocks noEditPoints="1" noChangeArrowheads="1"/>
            </p:cNvSpPr>
            <p:nvPr/>
          </p:nvSpPr>
          <p:spPr bwMode="auto">
            <a:xfrm>
              <a:off x="0" y="231690"/>
              <a:ext cx="231691" cy="227954"/>
            </a:xfrm>
            <a:custGeom>
              <a:avLst/>
              <a:gdLst>
                <a:gd name="T0" fmla="*/ 200799 w 105"/>
                <a:gd name="T1" fmla="*/ 57542 h 103"/>
                <a:gd name="T2" fmla="*/ 214038 w 105"/>
                <a:gd name="T3" fmla="*/ 44263 h 103"/>
                <a:gd name="T4" fmla="*/ 185353 w 105"/>
                <a:gd name="T5" fmla="*/ 15492 h 103"/>
                <a:gd name="T6" fmla="*/ 172113 w 105"/>
                <a:gd name="T7" fmla="*/ 28771 h 103"/>
                <a:gd name="T8" fmla="*/ 136808 w 105"/>
                <a:gd name="T9" fmla="*/ 15492 h 103"/>
                <a:gd name="T10" fmla="*/ 136808 w 105"/>
                <a:gd name="T11" fmla="*/ 0 h 103"/>
                <a:gd name="T12" fmla="*/ 94883 w 105"/>
                <a:gd name="T13" fmla="*/ 0 h 103"/>
                <a:gd name="T14" fmla="*/ 94883 w 105"/>
                <a:gd name="T15" fmla="*/ 15492 h 103"/>
                <a:gd name="T16" fmla="*/ 61784 w 105"/>
                <a:gd name="T17" fmla="*/ 28771 h 103"/>
                <a:gd name="T18" fmla="*/ 48545 w 105"/>
                <a:gd name="T19" fmla="*/ 15492 h 103"/>
                <a:gd name="T20" fmla="*/ 17653 w 105"/>
                <a:gd name="T21" fmla="*/ 44263 h 103"/>
                <a:gd name="T22" fmla="*/ 33099 w 105"/>
                <a:gd name="T23" fmla="*/ 59755 h 103"/>
                <a:gd name="T24" fmla="*/ 17653 w 105"/>
                <a:gd name="T25" fmla="*/ 92952 h 103"/>
                <a:gd name="T26" fmla="*/ 0 w 105"/>
                <a:gd name="T27" fmla="*/ 92952 h 103"/>
                <a:gd name="T28" fmla="*/ 0 w 105"/>
                <a:gd name="T29" fmla="*/ 135002 h 103"/>
                <a:gd name="T30" fmla="*/ 19859 w 105"/>
                <a:gd name="T31" fmla="*/ 135002 h 103"/>
                <a:gd name="T32" fmla="*/ 33099 w 105"/>
                <a:gd name="T33" fmla="*/ 168199 h 103"/>
                <a:gd name="T34" fmla="*/ 19859 w 105"/>
                <a:gd name="T35" fmla="*/ 181478 h 103"/>
                <a:gd name="T36" fmla="*/ 48545 w 105"/>
                <a:gd name="T37" fmla="*/ 210249 h 103"/>
                <a:gd name="T38" fmla="*/ 61784 w 105"/>
                <a:gd name="T39" fmla="*/ 196970 h 103"/>
                <a:gd name="T40" fmla="*/ 94883 w 105"/>
                <a:gd name="T41" fmla="*/ 210249 h 103"/>
                <a:gd name="T42" fmla="*/ 94883 w 105"/>
                <a:gd name="T43" fmla="*/ 227954 h 103"/>
                <a:gd name="T44" fmla="*/ 136808 w 105"/>
                <a:gd name="T45" fmla="*/ 227954 h 103"/>
                <a:gd name="T46" fmla="*/ 136808 w 105"/>
                <a:gd name="T47" fmla="*/ 210249 h 103"/>
                <a:gd name="T48" fmla="*/ 169907 w 105"/>
                <a:gd name="T49" fmla="*/ 196970 h 103"/>
                <a:gd name="T50" fmla="*/ 183146 w 105"/>
                <a:gd name="T51" fmla="*/ 210249 h 103"/>
                <a:gd name="T52" fmla="*/ 211832 w 105"/>
                <a:gd name="T53" fmla="*/ 181478 h 103"/>
                <a:gd name="T54" fmla="*/ 200799 w 105"/>
                <a:gd name="T55" fmla="*/ 168199 h 103"/>
                <a:gd name="T56" fmla="*/ 214038 w 105"/>
                <a:gd name="T57" fmla="*/ 135002 h 103"/>
                <a:gd name="T58" fmla="*/ 231691 w 105"/>
                <a:gd name="T59" fmla="*/ 135002 h 103"/>
                <a:gd name="T60" fmla="*/ 231691 w 105"/>
                <a:gd name="T61" fmla="*/ 92952 h 103"/>
                <a:gd name="T62" fmla="*/ 214038 w 105"/>
                <a:gd name="T63" fmla="*/ 92952 h 103"/>
                <a:gd name="T64" fmla="*/ 200799 w 105"/>
                <a:gd name="T65" fmla="*/ 57542 h 103"/>
                <a:gd name="T66" fmla="*/ 116949 w 105"/>
                <a:gd name="T67" fmla="*/ 183691 h 103"/>
                <a:gd name="T68" fmla="*/ 46338 w 105"/>
                <a:gd name="T69" fmla="*/ 112870 h 103"/>
                <a:gd name="T70" fmla="*/ 116949 w 105"/>
                <a:gd name="T71" fmla="*/ 42050 h 103"/>
                <a:gd name="T72" fmla="*/ 187559 w 105"/>
                <a:gd name="T73" fmla="*/ 112870 h 103"/>
                <a:gd name="T74" fmla="*/ 116949 w 105"/>
                <a:gd name="T75" fmla="*/ 183691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等线" panose="02010600030101010101" charset="-122"/>
                <a:ea typeface="宋体" panose="02010600030101010101" pitchFamily="2" charset="-122"/>
                <a:cs typeface="+mn-cs"/>
              </a:endParaRPr>
            </a:p>
          </p:txBody>
        </p:sp>
        <p:sp>
          <p:nvSpPr>
            <p:cNvPr id="38" name="Oval 150"/>
            <p:cNvSpPr>
              <a:spLocks noChangeArrowheads="1"/>
            </p:cNvSpPr>
            <p:nvPr/>
          </p:nvSpPr>
          <p:spPr bwMode="auto">
            <a:xfrm>
              <a:off x="97160" y="326982"/>
              <a:ext cx="37370" cy="3737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sym typeface="宋体" panose="02010600030101010101" pitchFamily="2" charset="-122"/>
              </a:endParaRPr>
            </a:p>
          </p:txBody>
        </p:sp>
      </p:grpSp>
      <p:sp>
        <p:nvSpPr>
          <p:cNvPr id="39" name="椭圆 25"/>
          <p:cNvSpPr>
            <a:spLocks noChangeArrowheads="1"/>
          </p:cNvSpPr>
          <p:nvPr/>
        </p:nvSpPr>
        <p:spPr bwMode="auto">
          <a:xfrm>
            <a:off x="7549505" y="3873952"/>
            <a:ext cx="1012825" cy="1012825"/>
          </a:xfrm>
          <a:prstGeom prst="ellipse">
            <a:avLst/>
          </a:prstGeom>
          <a:solidFill>
            <a:srgbClr val="F5C059"/>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nvGrpSpPr>
          <p:cNvPr id="40" name="组合 112"/>
          <p:cNvGrpSpPr/>
          <p:nvPr/>
        </p:nvGrpSpPr>
        <p:grpSpPr bwMode="auto">
          <a:xfrm>
            <a:off x="7855892" y="4164465"/>
            <a:ext cx="400050" cy="431800"/>
            <a:chOff x="0" y="0"/>
            <a:chExt cx="466184" cy="501686"/>
          </a:xfrm>
          <a:solidFill>
            <a:sysClr val="window" lastClr="FFFFFF"/>
          </a:solidFill>
        </p:grpSpPr>
        <p:sp>
          <p:nvSpPr>
            <p:cNvPr id="41"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等线" panose="02010600030101010101" charset="-122"/>
                <a:ea typeface="宋体" panose="02010600030101010101" pitchFamily="2" charset="-122"/>
                <a:cs typeface="+mn-cs"/>
              </a:endParaRPr>
            </a:p>
          </p:txBody>
        </p:sp>
        <p:sp>
          <p:nvSpPr>
            <p:cNvPr id="42" name="Rectangle 155"/>
            <p:cNvSpPr>
              <a:spLocks noChangeArrowheads="1"/>
            </p:cNvSpPr>
            <p:nvPr/>
          </p:nvSpPr>
          <p:spPr bwMode="auto">
            <a:xfrm>
              <a:off x="160689" y="419472"/>
              <a:ext cx="9342" cy="3269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sym typeface="宋体" panose="02010600030101010101" pitchFamily="2" charset="-122"/>
              </a:endParaRPr>
            </a:p>
          </p:txBody>
        </p:sp>
        <p:sp>
          <p:nvSpPr>
            <p:cNvPr id="43"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等线" panose="02010600030101010101" charset="-122"/>
                <a:ea typeface="宋体" panose="02010600030101010101" pitchFamily="2" charset="-122"/>
                <a:cs typeface="+mn-cs"/>
              </a:endParaRPr>
            </a:p>
          </p:txBody>
        </p:sp>
        <p:sp>
          <p:nvSpPr>
            <p:cNvPr id="44"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等线" panose="02010600030101010101" charset="-122"/>
                <a:ea typeface="宋体" panose="02010600030101010101" pitchFamily="2" charset="-122"/>
                <a:cs typeface="+mn-cs"/>
              </a:endParaRPr>
            </a:p>
          </p:txBody>
        </p:sp>
        <p:sp>
          <p:nvSpPr>
            <p:cNvPr id="45"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等线" panose="02010600030101010101" charset="-122"/>
                <a:ea typeface="宋体" panose="02010600030101010101" pitchFamily="2" charset="-122"/>
                <a:cs typeface="+mn-cs"/>
              </a:endParaRPr>
            </a:p>
          </p:txBody>
        </p:sp>
      </p:grpSp>
      <p:sp>
        <p:nvSpPr>
          <p:cNvPr id="46" name="文本框1"/>
          <p:cNvSpPr txBox="1"/>
          <p:nvPr/>
        </p:nvSpPr>
        <p:spPr>
          <a:xfrm>
            <a:off x="3935437" y="2415075"/>
            <a:ext cx="595035"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b="1" dirty="0">
                <a:solidFill>
                  <a:srgbClr val="33335E"/>
                </a:solidFill>
                <a:latin typeface="思源黑体 CN Bold" panose="020B0800000000000000" pitchFamily="34" charset="-122"/>
                <a:ea typeface="思源黑体 CN Bold" panose="020B0800000000000000" pitchFamily="34" charset="-122"/>
              </a:rPr>
              <a:t>面积</a:t>
            </a:r>
            <a:endParaRPr kumimoji="0" lang="id-ID" sz="1600" b="1" i="0" u="none" strike="noStrike" kern="1200" cap="none" spc="0" normalizeH="0" baseline="0" noProof="0" dirty="0">
              <a:ln>
                <a:noFill/>
              </a:ln>
              <a:solidFill>
                <a:srgbClr val="33335E"/>
              </a:solidFill>
              <a:effectLst/>
              <a:uLnTx/>
              <a:uFillTx/>
              <a:latin typeface="思源黑体 CN Bold" panose="020B0800000000000000" pitchFamily="34" charset="-122"/>
              <a:ea typeface="思源黑体 CN Bold" panose="020B0800000000000000" pitchFamily="34" charset="-122"/>
              <a:cs typeface="+mn-cs"/>
            </a:endParaRPr>
          </a:p>
        </p:txBody>
      </p:sp>
      <p:sp>
        <p:nvSpPr>
          <p:cNvPr id="48" name="文本框1"/>
          <p:cNvSpPr txBox="1"/>
          <p:nvPr/>
        </p:nvSpPr>
        <p:spPr>
          <a:xfrm>
            <a:off x="7743199" y="2415075"/>
            <a:ext cx="595035"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b="1" dirty="0">
                <a:solidFill>
                  <a:srgbClr val="33335E"/>
                </a:solidFill>
                <a:latin typeface="思源黑体 CN Bold" panose="020B0800000000000000" pitchFamily="34" charset="-122"/>
                <a:ea typeface="思源黑体 CN Bold" panose="020B0800000000000000" pitchFamily="34" charset="-122"/>
              </a:rPr>
              <a:t>重量</a:t>
            </a:r>
            <a:endParaRPr kumimoji="0" lang="id-ID" sz="1600" b="1" i="0" u="none" strike="noStrike" kern="1200" cap="none" spc="0" normalizeH="0" baseline="0" noProof="0" dirty="0">
              <a:ln>
                <a:noFill/>
              </a:ln>
              <a:solidFill>
                <a:srgbClr val="33335E"/>
              </a:solidFill>
              <a:effectLst/>
              <a:uLnTx/>
              <a:uFillTx/>
              <a:latin typeface="思源黑体 CN Bold" panose="020B0800000000000000" pitchFamily="34" charset="-122"/>
              <a:ea typeface="思源黑体 CN Bold" panose="020B0800000000000000" pitchFamily="34" charset="-122"/>
              <a:cs typeface="+mn-cs"/>
            </a:endParaRPr>
          </a:p>
        </p:txBody>
      </p:sp>
      <p:sp>
        <p:nvSpPr>
          <p:cNvPr id="50" name="文本框1"/>
          <p:cNvSpPr txBox="1"/>
          <p:nvPr/>
        </p:nvSpPr>
        <p:spPr>
          <a:xfrm>
            <a:off x="5805854" y="3779614"/>
            <a:ext cx="595036"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b="1" dirty="0">
                <a:solidFill>
                  <a:srgbClr val="33335E"/>
                </a:solidFill>
                <a:latin typeface="思源黑体 CN Bold" panose="020B0800000000000000" pitchFamily="34" charset="-122"/>
                <a:ea typeface="思源黑体 CN Bold" panose="020B0800000000000000" pitchFamily="34" charset="-122"/>
              </a:rPr>
              <a:t>体积</a:t>
            </a:r>
            <a:endParaRPr kumimoji="0" lang="id-ID" sz="1600" b="1" i="0" u="none" strike="noStrike" kern="1200" cap="none" spc="0" normalizeH="0" baseline="0" noProof="0" dirty="0">
              <a:ln>
                <a:noFill/>
              </a:ln>
              <a:solidFill>
                <a:srgbClr val="33335E"/>
              </a:solidFill>
              <a:effectLst/>
              <a:uLnTx/>
              <a:uFillTx/>
              <a:latin typeface="思源黑体 CN Bold" panose="020B0800000000000000" pitchFamily="34" charset="-122"/>
              <a:ea typeface="思源黑体 CN Bold" panose="020B0800000000000000" pitchFamily="34" charset="-122"/>
              <a:cs typeface="+mn-cs"/>
            </a:endParaRPr>
          </a:p>
        </p:txBody>
      </p:sp>
      <p:sp>
        <p:nvSpPr>
          <p:cNvPr id="52" name="文本框1"/>
          <p:cNvSpPr txBox="1"/>
          <p:nvPr/>
        </p:nvSpPr>
        <p:spPr>
          <a:xfrm>
            <a:off x="1977681" y="3779614"/>
            <a:ext cx="595035"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b="1" dirty="0">
                <a:solidFill>
                  <a:srgbClr val="33335E"/>
                </a:solidFill>
                <a:latin typeface="思源黑体 CN Bold" panose="020B0800000000000000" pitchFamily="34" charset="-122"/>
                <a:ea typeface="思源黑体 CN Bold" panose="020B0800000000000000" pitchFamily="34" charset="-122"/>
              </a:rPr>
              <a:t>长度</a:t>
            </a:r>
            <a:endParaRPr kumimoji="0" lang="id-ID" sz="1600" b="1" i="0" u="none" strike="noStrike" kern="1200" cap="none" spc="0" normalizeH="0" baseline="0" noProof="0" dirty="0">
              <a:ln>
                <a:noFill/>
              </a:ln>
              <a:solidFill>
                <a:srgbClr val="33335E"/>
              </a:solidFill>
              <a:effectLst/>
              <a:uLnTx/>
              <a:uFillTx/>
              <a:latin typeface="思源黑体 CN Bold" panose="020B0800000000000000" pitchFamily="34" charset="-122"/>
              <a:ea typeface="思源黑体 CN Bold" panose="020B0800000000000000" pitchFamily="34" charset="-122"/>
              <a:cs typeface="+mn-cs"/>
            </a:endParaRPr>
          </a:p>
        </p:txBody>
      </p:sp>
      <p:sp>
        <p:nvSpPr>
          <p:cNvPr id="54" name="文本框1"/>
          <p:cNvSpPr txBox="1"/>
          <p:nvPr/>
        </p:nvSpPr>
        <p:spPr>
          <a:xfrm>
            <a:off x="9619677" y="3779614"/>
            <a:ext cx="610745"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b="1" dirty="0">
                <a:solidFill>
                  <a:srgbClr val="33335E"/>
                </a:solidFill>
                <a:latin typeface="思源黑体 CN Bold" panose="020B0800000000000000" pitchFamily="34" charset="-122"/>
                <a:ea typeface="思源黑体 CN Bold" panose="020B0800000000000000" pitchFamily="34" charset="-122"/>
              </a:rPr>
              <a:t>金额</a:t>
            </a:r>
            <a:endParaRPr kumimoji="0" lang="id-ID" sz="1600" b="1" i="0" u="none" strike="noStrike" kern="1200" cap="none" spc="0" normalizeH="0" baseline="0" noProof="0" dirty="0">
              <a:ln>
                <a:noFill/>
              </a:ln>
              <a:solidFill>
                <a:srgbClr val="33335E"/>
              </a:solidFill>
              <a:effectLst/>
              <a:uLnTx/>
              <a:uFillTx/>
              <a:latin typeface="思源黑体 CN Bold" panose="020B0800000000000000" pitchFamily="34" charset="-122"/>
              <a:ea typeface="思源黑体 CN Bold" panose="020B0800000000000000" pitchFamily="34" charset="-122"/>
              <a:cs typeface="+mn-cs"/>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412</Words>
  <Application>Microsoft Office PowerPoint</Application>
  <PresentationFormat>宽屏</PresentationFormat>
  <Paragraphs>86</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等线</vt:lpstr>
      <vt:lpstr>等线 Light</vt:lpstr>
      <vt:lpstr>华文新魏</vt:lpstr>
      <vt:lpstr>思源黑体 CN Bold</vt:lpstr>
      <vt:lpstr>思源黑体 CN Regular</vt:lpstr>
      <vt:lpstr>思源黑体旧字形 ExtraLight</vt:lpstr>
      <vt:lpstr>思源宋体 CN Medium</vt:lpstr>
      <vt:lpstr>宋体</vt:lpstr>
      <vt:lpstr>Aharoni</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Epo ch</dc:creator>
  <cp:lastModifiedBy>李 浩民</cp:lastModifiedBy>
  <cp:revision>9</cp:revision>
  <dcterms:created xsi:type="dcterms:W3CDTF">2020-08-13T07:19:00Z</dcterms:created>
  <dcterms:modified xsi:type="dcterms:W3CDTF">2021-10-19T01:55:55Z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2052-11.1.0.9995</vt:lpwstr>
  </property>
  <property fmtid="{D5CDD505-2E9C-101B-9397-08002B2CF9AE}" pid="3" name="KSOTemplateUUID">
    <vt:lpwstr>v1.0_mb_VQmAqE4C8As4gIB7tRuRsA==</vt:lpwstr>
  </property>
</Properties>
</file>