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9144000" cy="5143500" type="screen16x9"/>
  <p:notesSz cx="6858000" cy="9144000"/>
  <p:defaultTextStyle>
    <a:defPPr>
      <a:defRPr lang="zh-CN"/>
    </a:defPPr>
    <a:lvl1pPr marL="0" lvl="0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716915" lvl="1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1434465" lvl="2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2150745" lvl="3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2868295" lvl="4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871220" lvl="5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1045210" lvl="6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1219200" lvl="7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1393825" lvl="8" indent="0" algn="l" defTabSz="1433195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2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C"/>
    <a:srgbClr val="EAEAEA"/>
    <a:srgbClr val="F2F2F3"/>
    <a:srgbClr val="CEE1F9"/>
    <a:srgbClr val="F1F4FF"/>
    <a:srgbClr val="DE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 showGuides="1">
      <p:cViewPr varScale="1">
        <p:scale>
          <a:sx n="105" d="100"/>
          <a:sy n="105" d="100"/>
        </p:scale>
        <p:origin x="102" y="414"/>
      </p:cViewPr>
      <p:guideLst>
        <p:guide orient="horz" pos="1680"/>
        <p:guide pos="29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9E97983C-4A2D-4EA7-A7E7-AB5D628BB08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9F95438-0172-4507-BFF9-F177DE98AF8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1pPr>
    <a:lvl2pPr marL="17399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2pPr>
    <a:lvl3pPr marL="34861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3pPr>
    <a:lvl4pPr marL="52260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4pPr>
    <a:lvl5pPr marL="69659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5pPr>
    <a:lvl6pPr marL="87122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6pPr>
    <a:lvl7pPr marL="104521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7pPr>
    <a:lvl8pPr marL="1219200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8pPr>
    <a:lvl9pPr marL="1393825" algn="l" defTabSz="347980" rtl="0" eaLnBrk="1" latinLnBrk="0" hangingPunct="1">
      <a:defRPr sz="4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yyy\Desktop\辅助图形2.png"/>
          <p:cNvPicPr>
            <a:picLocks noChangeAspect="1"/>
          </p:cNvPicPr>
          <p:nvPr userDrawn="1"/>
        </p:nvPicPr>
        <p:blipFill>
          <a:blip r:embed="rId2"/>
          <a:srcRect r="54395" b="48161"/>
          <a:stretch>
            <a:fillRect/>
          </a:stretch>
        </p:blipFill>
        <p:spPr>
          <a:xfrm>
            <a:off x="5200587" y="2125384"/>
            <a:ext cx="3943413" cy="30181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矩形 22"/>
          <p:cNvSpPr/>
          <p:nvPr userDrawn="1"/>
        </p:nvSpPr>
        <p:spPr>
          <a:xfrm>
            <a:off x="673751" y="4235646"/>
            <a:ext cx="184731" cy="2387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zh-CN" sz="635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74077" y="1032137"/>
            <a:ext cx="4697544" cy="8434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标题</a:t>
            </a:r>
            <a:endParaRPr lang="zh-CN" altLang="en-US" strike="noStrike" noProof="1" smtClean="0"/>
          </a:p>
        </p:txBody>
      </p:sp>
      <p:sp>
        <p:nvSpPr>
          <p:cNvPr id="21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674077" y="1875633"/>
            <a:ext cx="4697544" cy="4124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副标题</a:t>
            </a:r>
            <a:endParaRPr lang="zh-CN" altLang="en-US" strike="noStrike" noProof="1" smtClean="0"/>
          </a:p>
        </p:txBody>
      </p:sp>
      <p:sp>
        <p:nvSpPr>
          <p:cNvPr id="22" name="内容占位符 13"/>
          <p:cNvSpPr>
            <a:spLocks noGrp="1"/>
          </p:cNvSpPr>
          <p:nvPr>
            <p:ph sz="quarter" idx="16" hasCustomPrompt="1"/>
          </p:nvPr>
        </p:nvSpPr>
        <p:spPr>
          <a:xfrm>
            <a:off x="674077" y="2746436"/>
            <a:ext cx="4697544" cy="1103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smtClean="0"/>
              <a:t>代用名</a:t>
            </a:r>
            <a:endParaRPr lang="en-US" altLang="zh-CN" strike="noStrike" noProof="1" smtClean="0"/>
          </a:p>
          <a:p>
            <a:pPr lvl="0" fontAlgn="auto"/>
            <a:r>
              <a:rPr lang="zh-CN" altLang="en-US" strike="noStrike" noProof="1" smtClean="0"/>
              <a:t>部门</a:t>
            </a:r>
            <a:endParaRPr lang="en-US" altLang="zh-CN" strike="noStrike" noProof="1" smtClean="0"/>
          </a:p>
          <a:p>
            <a:pPr lvl="0" fontAlgn="auto"/>
            <a:r>
              <a:rPr lang="en-US" altLang="zh-CN" strike="noStrike" noProof="1" smtClean="0"/>
              <a:t>2018.01.01</a:t>
            </a:r>
            <a:endParaRPr lang="zh-CN" altLang="en-US" strike="noStrike" noProof="1" smtClean="0"/>
          </a:p>
        </p:txBody>
      </p:sp>
      <p:sp>
        <p:nvSpPr>
          <p:cNvPr id="26" name="内容占位符 13"/>
          <p:cNvSpPr>
            <a:spLocks noGrp="1"/>
          </p:cNvSpPr>
          <p:nvPr>
            <p:ph sz="quarter" idx="17" hasCustomPrompt="1"/>
          </p:nvPr>
        </p:nvSpPr>
        <p:spPr>
          <a:xfrm>
            <a:off x="674077" y="4127651"/>
            <a:ext cx="4697544" cy="3012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广州视源电子科技股份有限公司</a:t>
            </a:r>
            <a:endParaRPr lang="en-US" altLang="zh-CN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yyyy\Desktop\辅助图形2.png"/>
          <p:cNvPicPr>
            <a:picLocks noChangeAspect="1"/>
          </p:cNvPicPr>
          <p:nvPr userDrawn="1"/>
        </p:nvPicPr>
        <p:blipFill>
          <a:blip r:embed="rId2"/>
          <a:srcRect r="54395" b="48161"/>
          <a:stretch>
            <a:fillRect/>
          </a:stretch>
        </p:blipFill>
        <p:spPr>
          <a:xfrm>
            <a:off x="5200587" y="2125384"/>
            <a:ext cx="3943413" cy="30181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22"/>
          <p:cNvSpPr/>
          <p:nvPr userDrawn="1"/>
        </p:nvSpPr>
        <p:spPr>
          <a:xfrm>
            <a:off x="673751" y="4235646"/>
            <a:ext cx="184731" cy="2387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fontAlgn="base">
              <a:lnSpc>
                <a:spcPct val="150000"/>
              </a:lnSpc>
            </a:pPr>
            <a:endParaRPr lang="en-US" altLang="zh-CN" sz="635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74077" y="1032137"/>
            <a:ext cx="4697544" cy="8434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fontAlgn="auto"/>
            <a:r>
              <a:rPr lang="en-US" altLang="zh-CN" strike="noStrike" noProof="1" smtClean="0"/>
              <a:t>THANKS</a:t>
            </a:r>
            <a:endParaRPr lang="zh-CN" altLang="en-US" strike="noStrike" noProof="1" smtClean="0"/>
          </a:p>
        </p:txBody>
      </p:sp>
      <p:sp>
        <p:nvSpPr>
          <p:cNvPr id="22" name="内容占位符 13"/>
          <p:cNvSpPr>
            <a:spLocks noGrp="1"/>
          </p:cNvSpPr>
          <p:nvPr>
            <p:ph sz="quarter" idx="16" hasCustomPrompt="1"/>
          </p:nvPr>
        </p:nvSpPr>
        <p:spPr>
          <a:xfrm>
            <a:off x="674077" y="2746436"/>
            <a:ext cx="4697544" cy="1103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代用名</a:t>
            </a:r>
            <a:endParaRPr lang="en-US" altLang="zh-CN" strike="noStrike" noProof="1" smtClean="0"/>
          </a:p>
          <a:p>
            <a:pPr lvl="0" fontAlgn="auto"/>
            <a:r>
              <a:rPr lang="zh-CN" altLang="en-US" strike="noStrike" noProof="1" smtClean="0"/>
              <a:t>部门</a:t>
            </a:r>
            <a:endParaRPr lang="en-US" altLang="zh-CN" strike="noStrike" noProof="1" smtClean="0"/>
          </a:p>
          <a:p>
            <a:pPr lvl="0" fontAlgn="auto"/>
            <a:r>
              <a:rPr lang="en-US" altLang="zh-CN" strike="noStrike" noProof="1" smtClean="0"/>
              <a:t>2018.01.01</a:t>
            </a:r>
            <a:endParaRPr lang="zh-CN" altLang="en-US" strike="noStrike" noProof="1" smtClean="0"/>
          </a:p>
        </p:txBody>
      </p:sp>
      <p:sp>
        <p:nvSpPr>
          <p:cNvPr id="26" name="内容占位符 13"/>
          <p:cNvSpPr>
            <a:spLocks noGrp="1"/>
          </p:cNvSpPr>
          <p:nvPr>
            <p:ph sz="quarter" idx="17" hasCustomPrompt="1"/>
          </p:nvPr>
        </p:nvSpPr>
        <p:spPr>
          <a:xfrm>
            <a:off x="674077" y="4127651"/>
            <a:ext cx="4697544" cy="3012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lvl="0" fontAlgn="auto"/>
            <a:r>
              <a:rPr lang="zh-CN" altLang="en-US" strike="noStrike" noProof="1" smtClean="0"/>
              <a:t>广州视源电子科技股份有限公司</a:t>
            </a:r>
            <a:endParaRPr lang="en-US" altLang="zh-CN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8"/>
          </p:nvPr>
        </p:nvSpPr>
        <p:spPr>
          <a:xfrm>
            <a:off x="6784036" y="4742496"/>
            <a:ext cx="2057192" cy="27399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197ECB7-B80F-4ED2-ABCD-9D741132D1E1}" type="slidenum">
              <a:rPr lang="zh-CN" altLang="en-US" sz="100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较多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1292" y="959490"/>
            <a:ext cx="8000981" cy="32634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>
              <a:lnSpc>
                <a:spcPct val="150000"/>
              </a:lnSpc>
              <a:spcAft>
                <a:spcPts val="0"/>
              </a:spcAft>
              <a:buNone/>
              <a:defRPr sz="1565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2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5265" y="940743"/>
            <a:ext cx="3820720" cy="325155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2" name="图片占位符 8"/>
          <p:cNvSpPr>
            <a:spLocks noGrp="1"/>
          </p:cNvSpPr>
          <p:nvPr>
            <p:ph type="pic" sz="quarter" idx="14"/>
          </p:nvPr>
        </p:nvSpPr>
        <p:spPr>
          <a:xfrm>
            <a:off x="4666975" y="940742"/>
            <a:ext cx="3865299" cy="325155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3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358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20"/>
          </p:nvPr>
        </p:nvSpPr>
        <p:spPr>
          <a:xfrm>
            <a:off x="321381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5894049" y="1331103"/>
            <a:ext cx="2638226" cy="2303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8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4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769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14"/>
          </p:nvPr>
        </p:nvSpPr>
        <p:spPr>
          <a:xfrm>
            <a:off x="256838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4599078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6629767" y="1337233"/>
            <a:ext cx="1902507" cy="312484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_多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8"/>
          <p:cNvSpPr>
            <a:spLocks noGrp="1"/>
          </p:cNvSpPr>
          <p:nvPr>
            <p:ph type="pic" sz="quarter" idx="19"/>
          </p:nvPr>
        </p:nvSpPr>
        <p:spPr>
          <a:xfrm>
            <a:off x="5350914" y="934390"/>
            <a:ext cx="3181359" cy="33344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37698" y="937737"/>
            <a:ext cx="1691660" cy="33398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20"/>
          </p:nvPr>
        </p:nvSpPr>
        <p:spPr>
          <a:xfrm>
            <a:off x="2328390" y="937736"/>
            <a:ext cx="2923492" cy="200888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21"/>
          </p:nvPr>
        </p:nvSpPr>
        <p:spPr>
          <a:xfrm>
            <a:off x="2324296" y="3042823"/>
            <a:ext cx="1419644" cy="123951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22"/>
          </p:nvPr>
        </p:nvSpPr>
        <p:spPr>
          <a:xfrm>
            <a:off x="3832238" y="3042823"/>
            <a:ext cx="1419644" cy="1239519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较少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5785" y="1634365"/>
            <a:ext cx="6252606" cy="181165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 algn="ctr">
              <a:lnSpc>
                <a:spcPct val="150000"/>
              </a:lnSpc>
              <a:spcAft>
                <a:spcPts val="0"/>
              </a:spcAft>
              <a:buNone/>
              <a:defRPr sz="131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 algn="ctr">
              <a:lnSpc>
                <a:spcPct val="150000"/>
              </a:lnSpc>
              <a:spcAft>
                <a:spcPts val="0"/>
              </a:spcAft>
              <a:buNone/>
              <a:defRPr sz="107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 algn="ctr">
              <a:lnSpc>
                <a:spcPct val="150000"/>
              </a:lnSpc>
              <a:spcAft>
                <a:spcPts val="0"/>
              </a:spcAft>
              <a:buNone/>
              <a:defRPr sz="9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并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1293" y="957957"/>
            <a:ext cx="3824692" cy="32634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  <a:lvl2pPr marL="260985" indent="0">
              <a:lnSpc>
                <a:spcPct val="150000"/>
              </a:lnSpc>
              <a:buNone/>
              <a:defRPr sz="131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 marL="522605" indent="0">
              <a:lnSpc>
                <a:spcPct val="150000"/>
              </a:lnSpc>
              <a:buNone/>
              <a:defRPr sz="107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 marL="783590" indent="0">
              <a:lnSpc>
                <a:spcPct val="150000"/>
              </a:lnSpc>
              <a:buNone/>
              <a:defRPr sz="9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 fontAlgn="auto"/>
            <a:r>
              <a:rPr lang="zh-CN" altLang="en-US" strike="noStrike" noProof="1" smtClean="0"/>
              <a:t>内容编辑处</a:t>
            </a:r>
            <a:endParaRPr lang="zh-CN" altLang="en-US" strike="noStrike" noProof="1" smtClean="0"/>
          </a:p>
          <a:p>
            <a:pPr lvl="0" fontAlgn="auto"/>
            <a:endParaRPr lang="zh-CN" altLang="en-US" strike="noStrike" noProof="1" smtClean="0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4"/>
          </p:nvPr>
        </p:nvSpPr>
        <p:spPr>
          <a:xfrm>
            <a:off x="4572000" y="959490"/>
            <a:ext cx="3960275" cy="3265850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表格占位符 8"/>
          <p:cNvSpPr>
            <a:spLocks noGrp="1"/>
          </p:cNvSpPr>
          <p:nvPr>
            <p:ph type="tbl" sz="quarter" idx="15" hasCustomPrompt="1"/>
          </p:nvPr>
        </p:nvSpPr>
        <p:spPr>
          <a:xfrm>
            <a:off x="531358" y="958005"/>
            <a:ext cx="7886927" cy="32674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115"/>
              </a:spcBef>
              <a:spcAft>
                <a:spcPts val="0"/>
              </a:spcAft>
              <a:buNone/>
              <a:defRPr sz="1400"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内容编辑处</a:t>
            </a:r>
            <a:endParaRPr lang="zh-CN" altLang="en-US" strike="noStrike" noProof="1"/>
          </a:p>
          <a:p>
            <a:pPr fontAlgn="auto"/>
            <a:endParaRPr lang="zh-CN" altLang="en-US" strike="noStrike" noProof="1"/>
          </a:p>
        </p:txBody>
      </p:sp>
      <p:pic>
        <p:nvPicPr>
          <p:cNvPr id="7" name="Picture 3" descr="C:\Users\yyyy\Desktop\辅助1.jpg"/>
          <p:cNvPicPr/>
          <p:nvPr userDrawn="1"/>
        </p:nvPicPr>
        <p:blipFill>
          <a:blip r:embed="rId2"/>
          <a:srcRect t="67499"/>
          <a:stretch>
            <a:fillRect/>
          </a:stretch>
        </p:blipFill>
        <p:spPr>
          <a:xfrm flipV="1">
            <a:off x="531293" y="705794"/>
            <a:ext cx="8000981" cy="3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9288" y="339595"/>
            <a:ext cx="8000982" cy="48637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defRPr>
            </a:lvl1pPr>
          </a:lstStyle>
          <a:p>
            <a:pPr fontAlgn="auto"/>
            <a:r>
              <a:rPr lang="zh-CN" altLang="en-US" strike="noStrike" noProof="1" smtClean="0"/>
              <a:t>标题</a:t>
            </a:r>
            <a:r>
              <a:rPr lang="en-US" altLang="zh-CN" strike="noStrike" noProof="1" smtClean="0"/>
              <a:t>|</a:t>
            </a:r>
            <a:r>
              <a:rPr lang="zh-CN" altLang="en-US" strike="noStrike" noProof="1" smtClean="0"/>
              <a:t>副标题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 descr="C:\Users\User\Desktop\胸牌源文件-0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2835" y="280669"/>
            <a:ext cx="671445" cy="4189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21970" rtl="0" eaLnBrk="1" latinLnBrk="0" hangingPunct="1">
        <a:lnSpc>
          <a:spcPct val="90000"/>
        </a:lnSpc>
        <a:spcBef>
          <a:spcPct val="0"/>
        </a:spcBef>
        <a:buNone/>
        <a:defRPr sz="25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810" indent="-130810" algn="l" defTabSz="521970" rtl="0" eaLnBrk="1" latinLnBrk="0" hangingPunct="1">
        <a:lnSpc>
          <a:spcPct val="90000"/>
        </a:lnSpc>
        <a:spcBef>
          <a:spcPct val="394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1pPr>
      <a:lvl2pPr marL="39179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j-ea"/>
          <a:ea typeface="+mj-ea"/>
          <a:cs typeface="+mn-cs"/>
        </a:defRPr>
      </a:lvl2pPr>
      <a:lvl3pPr marL="65278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j-ea"/>
          <a:ea typeface="+mj-ea"/>
          <a:cs typeface="+mn-cs"/>
        </a:defRPr>
      </a:lvl4pPr>
      <a:lvl5pPr marL="117538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j-ea"/>
          <a:ea typeface="+mj-ea"/>
          <a:cs typeface="+mn-cs"/>
        </a:defRPr>
      </a:lvl5pPr>
      <a:lvl6pPr marL="143700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69799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959610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95" indent="-130810" algn="l" defTabSz="521970" rtl="0" eaLnBrk="1" latinLnBrk="0" hangingPunct="1">
        <a:lnSpc>
          <a:spcPct val="90000"/>
        </a:lnSpc>
        <a:spcBef>
          <a:spcPct val="197000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1pPr>
      <a:lvl2pPr marL="26098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2pPr>
      <a:lvl3pPr marL="52260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78359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04521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30619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56781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089785" algn="l" defTabSz="52197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74370" y="1031875"/>
            <a:ext cx="6140450" cy="843280"/>
          </a:xfrm>
        </p:spPr>
        <p:txBody>
          <a:bodyPr/>
          <a:lstStyle/>
          <a:p>
            <a:r>
              <a:rPr lang="en-US" altLang="zh-CN" dirty="0"/>
              <a:t>文档图像分析与识别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674370" y="2746375"/>
            <a:ext cx="4697730" cy="676275"/>
          </a:xfrm>
        </p:spPr>
        <p:txBody>
          <a:bodyPr/>
          <a:lstStyle/>
          <a:p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中央研究院</a:t>
            </a:r>
            <a:endParaRPr lang="en-US" altLang="zh-CN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  <a:p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201</a:t>
            </a:r>
            <a:r>
              <a:rPr lang="en-US" altLang="en-US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9</a:t>
            </a:r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.</a:t>
            </a:r>
            <a:r>
              <a:rPr lang="en-US" altLang="en-US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11</a:t>
            </a:r>
            <a:r>
              <a:rPr lang="en-US" altLang="zh-CN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.</a:t>
            </a:r>
            <a:r>
              <a:rPr lang="en-US" altLang="en-US" dirty="0"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16</a:t>
            </a:r>
            <a:endParaRPr lang="zh-CN" altLang="en-US" dirty="0"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7"/>
          </p:nvPr>
        </p:nvSpPr>
        <p:spPr>
          <a:ln w="12700" cmpd="sng">
            <a:noFill/>
            <a:prstDash val="solid"/>
          </a:ln>
        </p:spPr>
        <p:txBody>
          <a:bodyPr/>
          <a:lstStyle/>
          <a:p>
            <a:r>
              <a:rPr lang="en-US" altLang="zh-CN" dirty="0">
                <a:ln>
                  <a:noFill/>
                </a:ln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广州视源电子科技股份有限公司</a:t>
            </a:r>
            <a:endParaRPr lang="en-US" altLang="zh-CN" dirty="0">
              <a:ln>
                <a:noFill/>
              </a:ln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339595"/>
            <a:ext cx="8000982" cy="486374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/>
              <a:t>标题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079115" y="2094865"/>
            <a:ext cx="27787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2438400" eaLnBrk="1">
              <a:lnSpc>
                <a:spcPct val="130000"/>
              </a:lnSpc>
              <a:buFont typeface="Arial" panose="020B0604020202020204" pitchFamily="34" charset="0"/>
              <a:defRPr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技术概述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算法原理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 defTabSz="2438400" eaLnBrk="1">
              <a:lnSpc>
                <a:spcPct val="130000"/>
              </a:lnSpc>
              <a:buFont typeface="Wingdings" panose="05000000000000000000" charset="0"/>
              <a:buChar char=""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实验结果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全屏显示(16:9)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方正兰亭黑_GBK</vt:lpstr>
      <vt:lpstr>Calibri</vt:lpstr>
      <vt:lpstr>Wingdings</vt:lpstr>
      <vt:lpstr>Arial Unicode MS</vt:lpstr>
      <vt:lpstr>Arial Black</vt:lpstr>
      <vt:lpstr>方正兰亭黑_GBK</vt:lpstr>
      <vt:lpstr>Office 主题​​</vt:lpstr>
      <vt:lpstr>PowerPoint 演示文稿</vt:lpstr>
      <vt:lpstr>标题</vt:lpstr>
      <vt:lpstr>标题</vt:lpstr>
      <vt:lpstr>标题</vt:lpstr>
      <vt:lpstr>标题</vt:lpstr>
      <vt:lpstr>标题</vt:lpstr>
      <vt:lpstr>标题</vt:lpstr>
      <vt:lpstr>标题</vt:lpstr>
      <vt:lpstr>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Administrator</cp:lastModifiedBy>
  <cp:revision>150</cp:revision>
  <dcterms:created xsi:type="dcterms:W3CDTF">2020-11-10T08:36:00Z</dcterms:created>
  <dcterms:modified xsi:type="dcterms:W3CDTF">2021-07-16T02:02:36Z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