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7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mamet4/app-store-apple-data-set-10k-apps" TargetMode="External"/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9E3C6-001F-A647-9E78-957D4D500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215" y="643469"/>
            <a:ext cx="8271187" cy="3128110"/>
          </a:xfrm>
        </p:spPr>
        <p:txBody>
          <a:bodyPr>
            <a:normAutofit/>
          </a:bodyPr>
          <a:lstStyle/>
          <a:p>
            <a:r>
              <a:rPr kumimoji="1" lang="en-US" altLang="zh-CN" sz="6000"/>
              <a:t>APP</a:t>
            </a:r>
            <a:r>
              <a:rPr kumimoji="1" lang="zh-CN" altLang="en-US" sz="6000"/>
              <a:t> </a:t>
            </a:r>
            <a:r>
              <a:rPr kumimoji="1" lang="en-US" altLang="zh-CN" sz="6000"/>
              <a:t>Recommendation </a:t>
            </a:r>
            <a:endParaRPr kumimoji="1" lang="zh-CN" altLang="en-US" sz="6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C0647-582A-A64A-BDD4-04436170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215" y="3932445"/>
            <a:ext cx="8271187" cy="1515856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Wenkai</a:t>
            </a:r>
            <a:r>
              <a:rPr kumimoji="1" lang="zh-CN" altLang="en-US" dirty="0"/>
              <a:t> </a:t>
            </a:r>
            <a:r>
              <a:rPr kumimoji="1" lang="en-US" altLang="zh-CN" dirty="0"/>
              <a:t>Zheng</a:t>
            </a:r>
          </a:p>
          <a:p>
            <a:r>
              <a:rPr kumimoji="1" lang="en-US" altLang="zh-CN" dirty="0" err="1"/>
              <a:t>Sixin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</a:p>
          <a:p>
            <a:r>
              <a:rPr kumimoji="1" lang="en-US" altLang="zh-CN" dirty="0"/>
              <a:t>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23AC7-5D0C-4D3B-9A27-06F5B121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B9C01-EDEA-4745-A667-008D9674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37389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6FAFD-37CD-48B5-809E-49FBFBCA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84975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dir="96000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353E2-B25B-4763-9751-C89AD9FBF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5065" y="1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1B548-375C-47D8-9F3A-BE6E9569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709268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4D25FA-1F8D-4CB9-A5C3-C5A6AC9E3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89464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667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62B5BA-F348-FF49-8EFC-8B616D8D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ED9A6-0090-2B46-B24E-37FD54C7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hottest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</a:p>
          <a:p>
            <a:r>
              <a:rPr kumimoji="1" lang="en-US" altLang="zh-CN" dirty="0"/>
              <a:t>User enters app 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 he wants to download, and recommends the 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relevant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1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D1CB28-0E65-8E48-9C23-FC49860F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kumimoji="1" lang="en-US" altLang="zh-CN" sz="3600"/>
              <a:t>Methodology</a:t>
            </a:r>
            <a:endParaRPr kumimoji="1"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68CFA-C872-E740-91D1-35561551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kaggle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website</a:t>
            </a:r>
          </a:p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aggregate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(category,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downloads,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reviews,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…)</a:t>
            </a:r>
          </a:p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spark</a:t>
            </a:r>
            <a:r>
              <a:rPr lang="zh-CN" altLang="en-US" dirty="0"/>
              <a:t> </a:t>
            </a:r>
            <a:r>
              <a:rPr lang="en-US" altLang="zh-CN" dirty="0" err="1"/>
              <a:t>sql</a:t>
            </a:r>
            <a:endParaRPr lang="en-US" altLang="zh-CN" dirty="0"/>
          </a:p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r>
              <a:rPr lang="en-US" altLang="zh-CN" dirty="0"/>
              <a:t>Calculating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6708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7E4945-AA5E-2A44-9BB8-3198D79D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kumimoji="1" lang="en-US" altLang="zh-CN" sz="3600"/>
              <a:t>Data</a:t>
            </a:r>
            <a:r>
              <a:rPr kumimoji="1" lang="zh-CN" altLang="en-US" sz="3600"/>
              <a:t> </a:t>
            </a:r>
            <a:r>
              <a:rPr kumimoji="1" lang="en-US" altLang="zh-CN" sz="3600"/>
              <a:t>source</a:t>
            </a:r>
            <a:endParaRPr kumimoji="1"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99DD2-FB1D-5643-9EB8-02BC51E2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" altLang="zh-CN" dirty="0">
                <a:hlinkClick r:id="rId2"/>
              </a:rPr>
              <a:t>https://www.kaggle.com/lava18/google-play-store-apps</a:t>
            </a:r>
            <a:endParaRPr lang="en" altLang="zh-CN" dirty="0"/>
          </a:p>
          <a:p>
            <a:pPr marL="457200" lvl="1" indent="0">
              <a:buNone/>
            </a:pPr>
            <a:r>
              <a:rPr lang="en" altLang="zh-CN" dirty="0">
                <a:hlinkClick r:id="rId3"/>
              </a:rPr>
              <a:t>https://www.kaggle.com/ramamet4/app-store-apple-data-set-10k-apps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10,000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 </a:t>
            </a:r>
            <a:r>
              <a:rPr lang="en-US" altLang="zh-CN" dirty="0"/>
              <a:t>7,200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repository:</a:t>
            </a:r>
          </a:p>
          <a:p>
            <a:pPr marL="457200" lvl="1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/>
              <a:t>/sssxxx44/csye7200_finalProject.git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8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5D668-3AED-AB45-98BA-CCAFF77D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Milestone</a:t>
            </a:r>
            <a:endParaRPr kumimoji="1" lang="zh-CN" altLang="en-US" sz="2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8350E8-7574-4DE9-A8E7-34CD5383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6C17F4-B3A4-ED41-A497-02770B78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00" y="1516183"/>
            <a:ext cx="6771034" cy="38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5EEEAF-03C3-1742-8366-893AB29D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kumimoji="1" lang="en-US" altLang="zh-CN" sz="3600"/>
              <a:t>Program</a:t>
            </a:r>
            <a:r>
              <a:rPr kumimoji="1" lang="zh-CN" altLang="en-US" sz="3600"/>
              <a:t> </a:t>
            </a:r>
            <a:r>
              <a:rPr kumimoji="1" lang="en-US" altLang="zh-CN" sz="3600"/>
              <a:t>in</a:t>
            </a:r>
            <a:r>
              <a:rPr kumimoji="1" lang="zh-CN" altLang="en-US" sz="3600"/>
              <a:t> </a:t>
            </a:r>
            <a:r>
              <a:rPr kumimoji="1" lang="en-US" altLang="zh-CN" sz="3600"/>
              <a:t>scala</a:t>
            </a:r>
            <a:endParaRPr kumimoji="1"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6ADFF-E936-424E-AEC6-8383C3D6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</a:t>
            </a:r>
          </a:p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</a:p>
          <a:p>
            <a:r>
              <a:rPr kumimoji="1" lang="en-US" altLang="zh-CN" dirty="0"/>
              <a:t>Extraction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r>
              <a:rPr kumimoji="1" lang="en-US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4660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B8E98D-8D3B-6140-971E-0D9834F5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Acceptance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criteria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0484A-DBC4-2B4E-B96D-FC8E1C1E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Error(RMSE):</a:t>
            </a:r>
          </a:p>
          <a:p>
            <a:r>
              <a:rPr lang="en" altLang="zh-CN" dirty="0">
                <a:effectLst/>
              </a:rPr>
              <a:t>The root-mean-square error is a frequently used measure of the differences between values predicted by a model or an estimator and the values observed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</a:p>
          <a:p>
            <a:r>
              <a:rPr kumimoji="1" lang="en-US" altLang="zh-CN" dirty="0"/>
              <a:t>Response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26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457D2-C187-C444-9CB9-E7531B2C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kumimoji="1" lang="en-US" altLang="zh-CN" sz="4000"/>
              <a:t>Goal</a:t>
            </a:r>
            <a:r>
              <a:rPr kumimoji="1" lang="zh-CN" altLang="en-US" sz="4000"/>
              <a:t> </a:t>
            </a:r>
            <a:r>
              <a:rPr kumimoji="1" lang="en-US" altLang="zh-CN" sz="4000"/>
              <a:t>of</a:t>
            </a:r>
            <a:r>
              <a:rPr kumimoji="1" lang="zh-CN" altLang="en-US" sz="4000"/>
              <a:t> </a:t>
            </a:r>
            <a:r>
              <a:rPr kumimoji="1" lang="en-US" altLang="zh-CN" sz="4000"/>
              <a:t>project</a:t>
            </a:r>
            <a:endParaRPr kumimoji="1" lang="zh-CN" altLang="en-US" sz="4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FE5DB-8126-3440-8A8C-489EDBE0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Process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the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recommendation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analysis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by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using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alternating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least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squares(ALS)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algorithm</a:t>
            </a:r>
          </a:p>
          <a:p>
            <a:r>
              <a:rPr kumimoji="1" lang="en-US" altLang="zh-CN">
                <a:solidFill>
                  <a:schemeClr val="tx1"/>
                </a:solidFill>
              </a:rPr>
              <a:t>Furthermore,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we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want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to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learn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more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about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the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recommendation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algorithms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and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the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using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of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scala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7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7F1B-C39B-4541-8317-2EFB3AB74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7553FA-931B-0C4F-BA9B-4DBACBA52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542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258</Words>
  <Application>Microsoft Macintosh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网状</vt:lpstr>
      <vt:lpstr>APP Recommendation </vt:lpstr>
      <vt:lpstr>Use Cases</vt:lpstr>
      <vt:lpstr>Methodology</vt:lpstr>
      <vt:lpstr>Data source</vt:lpstr>
      <vt:lpstr>Milestone</vt:lpstr>
      <vt:lpstr>Program in scala</vt:lpstr>
      <vt:lpstr>Acceptance criteria</vt:lpstr>
      <vt:lpstr>Goal of project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Recommendation </dc:title>
  <dc:creator>sixin.wang.el@gmail.com</dc:creator>
  <cp:lastModifiedBy>sixin.wang.el@gmail.com</cp:lastModifiedBy>
  <cp:revision>2</cp:revision>
  <dcterms:created xsi:type="dcterms:W3CDTF">2019-11-08T22:20:58Z</dcterms:created>
  <dcterms:modified xsi:type="dcterms:W3CDTF">2019-11-08T22:50:44Z</dcterms:modified>
</cp:coreProperties>
</file>