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2" r:id="rId9"/>
    <p:sldId id="267" r:id="rId10"/>
    <p:sldId id="268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08"/>
    <p:restoredTop sz="94663"/>
  </p:normalViewPr>
  <p:slideViewPr>
    <p:cSldViewPr snapToGrid="0" snapToObjects="1">
      <p:cViewPr varScale="1">
        <p:scale>
          <a:sx n="125" d="100"/>
          <a:sy n="125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9E3C6-001F-A647-9E78-957D4D500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215" y="643469"/>
            <a:ext cx="8271187" cy="3128110"/>
          </a:xfrm>
        </p:spPr>
        <p:txBody>
          <a:bodyPr>
            <a:normAutofit/>
          </a:bodyPr>
          <a:lstStyle/>
          <a:p>
            <a:r>
              <a:rPr kumimoji="1" lang="en-US" altLang="zh-CN" sz="6000"/>
              <a:t>APP</a:t>
            </a:r>
            <a:r>
              <a:rPr kumimoji="1" lang="zh-CN" altLang="en-US" sz="6000"/>
              <a:t> </a:t>
            </a:r>
            <a:r>
              <a:rPr kumimoji="1" lang="en-US" altLang="zh-CN" sz="6000"/>
              <a:t>Recommendation </a:t>
            </a:r>
            <a:endParaRPr kumimoji="1" lang="zh-CN" altLang="en-US" sz="60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C0647-582A-A64A-BDD4-04436170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215" y="3932445"/>
            <a:ext cx="8271187" cy="1515856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Wenkai</a:t>
            </a:r>
            <a:r>
              <a:rPr kumimoji="1" lang="zh-CN" altLang="en-US" dirty="0"/>
              <a:t> </a:t>
            </a:r>
            <a:r>
              <a:rPr kumimoji="1" lang="en-US" altLang="zh-CN" dirty="0"/>
              <a:t>Zheng</a:t>
            </a:r>
          </a:p>
          <a:p>
            <a:r>
              <a:rPr kumimoji="1" lang="en-US" altLang="zh-CN" dirty="0" err="1"/>
              <a:t>Sixin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</a:p>
          <a:p>
            <a:r>
              <a:rPr kumimoji="1" lang="en-US" altLang="zh-CN" dirty="0"/>
              <a:t>Team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23AC7-5D0C-4D3B-9A27-06F5B121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B9C01-EDEA-4745-A667-008D9674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37389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6FAFD-37CD-48B5-809E-49FBFBCA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284975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dir="96000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353E2-B25B-4763-9751-C89AD9FBF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5065" y="1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1B548-375C-47D8-9F3A-BE6E9569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709268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4D25FA-1F8D-4CB9-A5C3-C5A6AC9E3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89464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667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8738-2DFD-FD42-8535-ED8E971F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pic>
        <p:nvPicPr>
          <p:cNvPr id="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746B886E-1E91-9443-948C-859224A6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519" y="2667000"/>
            <a:ext cx="7079787" cy="3124200"/>
          </a:xfrm>
        </p:spPr>
      </p:pic>
    </p:spTree>
    <p:extLst>
      <p:ext uri="{BB962C8B-B14F-4D97-AF65-F5344CB8AC3E}">
        <p14:creationId xmlns:p14="http://schemas.microsoft.com/office/powerpoint/2010/main" val="206562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94FB2-EB79-6C44-8E27-27971F447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1BDF7-67AB-C24F-9C1E-54141F86E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14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E7F1B-C39B-4541-8317-2EFB3AB74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7553FA-931B-0C4F-BA9B-4DBACBA52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54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4F71A-86FE-D84A-B374-DCCD4D42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0FD81-A9BF-4246-9392-942D8BA9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scala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370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62B5BA-F348-FF49-8EFC-8B616D8D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ED9A6-0090-2B46-B24E-37FD54C7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</a:p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keywords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</a:p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401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D1CB28-0E65-8E48-9C23-FC49860F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kumimoji="1" lang="en-US" altLang="zh-CN" sz="3600"/>
              <a:t>Methodology</a:t>
            </a:r>
            <a:endParaRPr kumimoji="1"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68CFA-C872-E740-91D1-35561551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 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kaggle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website</a:t>
            </a:r>
          </a:p>
          <a:p>
            <a:r>
              <a:rPr kumimoji="1" lang="en-US" altLang="zh-CN" dirty="0"/>
              <a:t>Cleaned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</a:p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r>
              <a:rPr lang="en-US" altLang="zh-CN" dirty="0"/>
              <a:t>Calculating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67084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7E4945-AA5E-2A44-9BB8-3198D79D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kumimoji="1" lang="en-US" altLang="zh-CN" sz="3600"/>
              <a:t>Data</a:t>
            </a:r>
            <a:r>
              <a:rPr kumimoji="1" lang="zh-CN" altLang="en-US" sz="3600"/>
              <a:t> </a:t>
            </a:r>
            <a:r>
              <a:rPr kumimoji="1" lang="en-US" altLang="zh-CN" sz="3600"/>
              <a:t>source</a:t>
            </a:r>
            <a:endParaRPr kumimoji="1"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99DD2-FB1D-5643-9EB8-02BC51E2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9407641" cy="341640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" altLang="zh-CN" dirty="0">
                <a:hlinkClick r:id="rId2"/>
              </a:rPr>
              <a:t>https://www.kaggle.com/lava18/google-play-store-apps</a:t>
            </a:r>
            <a:endParaRPr lang="en" altLang="zh-CN" dirty="0"/>
          </a:p>
          <a:p>
            <a:pPr marL="457200" lvl="1" indent="0">
              <a:buNone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10,000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700</a:t>
            </a:r>
            <a:r>
              <a:rPr lang="zh-CN" altLang="en-US" dirty="0"/>
              <a:t> </a:t>
            </a:r>
            <a:r>
              <a:rPr lang="en-US" altLang="zh-CN" dirty="0"/>
              <a:t>users’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app_metadata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 err="1"/>
              <a:t>informations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</a:p>
          <a:p>
            <a:pPr marL="457200" lvl="1" indent="0">
              <a:buNone/>
            </a:pPr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</a:p>
          <a:p>
            <a:pPr marL="457200" lvl="1" indent="0">
              <a:buNone/>
            </a:pPr>
            <a:r>
              <a:rPr lang="en-US" altLang="zh-CN" dirty="0"/>
              <a:t>ratings: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38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5EEEAF-03C3-1742-8366-893AB29D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kumimoji="1" lang="en-US" altLang="zh-CN" sz="3600"/>
              <a:t>Program</a:t>
            </a:r>
            <a:r>
              <a:rPr kumimoji="1" lang="zh-CN" altLang="en-US" sz="3600"/>
              <a:t> </a:t>
            </a:r>
            <a:r>
              <a:rPr kumimoji="1" lang="en-US" altLang="zh-CN" sz="3600"/>
              <a:t>in</a:t>
            </a:r>
            <a:r>
              <a:rPr kumimoji="1" lang="zh-CN" altLang="en-US" sz="3600"/>
              <a:t> </a:t>
            </a:r>
            <a:r>
              <a:rPr kumimoji="1" lang="en-US" altLang="zh-CN" sz="3600"/>
              <a:t>scala</a:t>
            </a:r>
            <a:endParaRPr kumimoji="1"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6ADFF-E936-424E-AEC6-8383C3D6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</a:t>
            </a:r>
          </a:p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</a:p>
          <a:p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0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25D668-3AED-AB45-98BA-CCAFF77D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Milestone</a:t>
            </a:r>
            <a:endParaRPr kumimoji="1" lang="zh-CN" altLang="en-US" sz="28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8350E8-7574-4DE9-A8E7-34CD5383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6C17F4-B3A4-ED41-A497-02770B78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00" y="1516183"/>
            <a:ext cx="6771034" cy="38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B8E98D-8D3B-6140-971E-0D9834F5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Acceptance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criteria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0484A-DBC4-2B4E-B96D-FC8E1C1E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Error(RMSE):</a:t>
            </a:r>
          </a:p>
          <a:p>
            <a:r>
              <a:rPr lang="en" altLang="zh-CN" dirty="0">
                <a:effectLst/>
              </a:rPr>
              <a:t>The root-mean-square error is a frequently used measure of the differences between values predicted by a model or an estimator and the values observed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RMSE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Response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26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43853-5283-6744-9354-0C1B5C3C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/>
          </a:p>
        </p:txBody>
      </p:sp>
      <p:pic>
        <p:nvPicPr>
          <p:cNvPr id="5" name="图片 4" descr="电脑屏幕的截图&#10;&#10;描述已自动生成">
            <a:extLst>
              <a:ext uri="{FF2B5EF4-FFF2-40B4-BE49-F238E27FC236}">
                <a16:creationId xmlns:a16="http://schemas.microsoft.com/office/drawing/2014/main" id="{76E129A6-9582-E846-811B-90822591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76" y="609600"/>
            <a:ext cx="3516922" cy="2057399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图片 10" descr="电脑萤幕的截图&#10;&#10;描述已自动生成">
            <a:extLst>
              <a:ext uri="{FF2B5EF4-FFF2-40B4-BE49-F238E27FC236}">
                <a16:creationId xmlns:a16="http://schemas.microsoft.com/office/drawing/2014/main" id="{30B1400D-7187-4C41-A124-CEED8D273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69" y="2947481"/>
            <a:ext cx="3786936" cy="3010614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3D018-F80A-0C47-9E05-4DD7C03B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807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272</Words>
  <Application>Microsoft Macintosh PowerPoint</Application>
  <PresentationFormat>宽屏</PresentationFormat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网状</vt:lpstr>
      <vt:lpstr>APP Recommendation </vt:lpstr>
      <vt:lpstr>Goals of PRoject</vt:lpstr>
      <vt:lpstr>Use Cases</vt:lpstr>
      <vt:lpstr>Methodology</vt:lpstr>
      <vt:lpstr>Data source</vt:lpstr>
      <vt:lpstr>Program in scala</vt:lpstr>
      <vt:lpstr>Milestone</vt:lpstr>
      <vt:lpstr>Acceptance criteria</vt:lpstr>
      <vt:lpstr>Use cases</vt:lpstr>
      <vt:lpstr>Use cases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Recommendation </dc:title>
  <dc:creator>sixin.wang.el@gmail.com</dc:creator>
  <cp:lastModifiedBy>sixin.wang.el@gmail.com</cp:lastModifiedBy>
  <cp:revision>4</cp:revision>
  <dcterms:created xsi:type="dcterms:W3CDTF">2019-12-06T22:20:50Z</dcterms:created>
  <dcterms:modified xsi:type="dcterms:W3CDTF">2019-12-06T22:31:10Z</dcterms:modified>
</cp:coreProperties>
</file>