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2" d="100"/>
          <a:sy n="32" d="100"/>
        </p:scale>
        <p:origin x="274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E1B-9D8D-4350-9B73-96AF1BC61E83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8FAF-F736-4490-B657-4F8DF9AF2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49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E1B-9D8D-4350-9B73-96AF1BC61E83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8FAF-F736-4490-B657-4F8DF9AF2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55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E1B-9D8D-4350-9B73-96AF1BC61E83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8FAF-F736-4490-B657-4F8DF9AF2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5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E1B-9D8D-4350-9B73-96AF1BC61E83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8FAF-F736-4490-B657-4F8DF9AF2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6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E1B-9D8D-4350-9B73-96AF1BC61E83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8FAF-F736-4490-B657-4F8DF9AF2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74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E1B-9D8D-4350-9B73-96AF1BC61E83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8FAF-F736-4490-B657-4F8DF9AF2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90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E1B-9D8D-4350-9B73-96AF1BC61E83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8FAF-F736-4490-B657-4F8DF9AF2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03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E1B-9D8D-4350-9B73-96AF1BC61E83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8FAF-F736-4490-B657-4F8DF9AF2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11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E1B-9D8D-4350-9B73-96AF1BC61E83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8FAF-F736-4490-B657-4F8DF9AF2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88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E1B-9D8D-4350-9B73-96AF1BC61E83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8FAF-F736-4490-B657-4F8DF9AF2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53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E1B-9D8D-4350-9B73-96AF1BC61E83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8FAF-F736-4490-B657-4F8DF9AF2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86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4E1B-9D8D-4350-9B73-96AF1BC61E83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E8FAF-F736-4490-B657-4F8DF9AF2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64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éu&#10;&#10;Descrição gerada automaticamente">
            <a:extLst>
              <a:ext uri="{FF2B5EF4-FFF2-40B4-BE49-F238E27FC236}">
                <a16:creationId xmlns:a16="http://schemas.microsoft.com/office/drawing/2014/main" id="{1814725D-471D-4724-ABCF-B56B6A6EA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069DE11-0807-4B9A-9212-47BADB897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76538F9-0B8A-440F-BC57-742FC94E6EDB}"/>
              </a:ext>
            </a:extLst>
          </p:cNvPr>
          <p:cNvSpPr txBox="1"/>
          <p:nvPr/>
        </p:nvSpPr>
        <p:spPr>
          <a:xfrm>
            <a:off x="1987061" y="8768861"/>
            <a:ext cx="2883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Nexa demo bold "/>
              </a:rPr>
              <a:t>WHATSAPP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DB6812B-7A3E-4D2A-BA56-D779BEAE90BD}"/>
              </a:ext>
            </a:extLst>
          </p:cNvPr>
          <p:cNvSpPr txBox="1"/>
          <p:nvPr/>
        </p:nvSpPr>
        <p:spPr>
          <a:xfrm>
            <a:off x="2547424" y="9673883"/>
            <a:ext cx="1940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Nexa demo bold "/>
              </a:rPr>
              <a:t>LIGAR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2F9ACD-5372-45B2-AA15-F0A75280CD07}"/>
              </a:ext>
            </a:extLst>
          </p:cNvPr>
          <p:cNvSpPr txBox="1"/>
          <p:nvPr/>
        </p:nvSpPr>
        <p:spPr>
          <a:xfrm>
            <a:off x="3669908" y="2643165"/>
            <a:ext cx="2883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Gotham Black" pitchFamily="50" charset="0"/>
              </a:rPr>
              <a:t>AULA DE VIOLÃO </a:t>
            </a:r>
          </a:p>
        </p:txBody>
      </p:sp>
    </p:spTree>
    <p:extLst>
      <p:ext uri="{BB962C8B-B14F-4D97-AF65-F5344CB8AC3E}">
        <p14:creationId xmlns:p14="http://schemas.microsoft.com/office/powerpoint/2010/main" val="6213586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Gotham Black</vt:lpstr>
      <vt:lpstr>Nexa demo bold 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fonseca santos</dc:creator>
  <cp:lastModifiedBy>maria eduarda fonseca santos</cp:lastModifiedBy>
  <cp:revision>3</cp:revision>
  <dcterms:created xsi:type="dcterms:W3CDTF">2019-08-29T19:42:18Z</dcterms:created>
  <dcterms:modified xsi:type="dcterms:W3CDTF">2019-08-29T20:14:26Z</dcterms:modified>
</cp:coreProperties>
</file>