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71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F217-6621-455F-822A-9C3244E70E0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DFFA-E622-4DF4-9EBE-BFFC19F66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76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F217-6621-455F-822A-9C3244E70E0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DFFA-E622-4DF4-9EBE-BFFC19F66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22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F217-6621-455F-822A-9C3244E70E0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DFFA-E622-4DF4-9EBE-BFFC19F66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62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F217-6621-455F-822A-9C3244E70E0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DFFA-E622-4DF4-9EBE-BFFC19F66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F217-6621-455F-822A-9C3244E70E0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DFFA-E622-4DF4-9EBE-BFFC19F66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78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F217-6621-455F-822A-9C3244E70E0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DFFA-E622-4DF4-9EBE-BFFC19F66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23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F217-6621-455F-822A-9C3244E70E0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DFFA-E622-4DF4-9EBE-BFFC19F66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9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F217-6621-455F-822A-9C3244E70E0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DFFA-E622-4DF4-9EBE-BFFC19F66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63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F217-6621-455F-822A-9C3244E70E0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DFFA-E622-4DF4-9EBE-BFFC19F66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62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F217-6621-455F-822A-9C3244E70E0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DFFA-E622-4DF4-9EBE-BFFC19F66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2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F217-6621-455F-822A-9C3244E70E0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DFFA-E622-4DF4-9EBE-BFFC19F66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79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BF217-6621-455F-822A-9C3244E70E0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CDFFA-E622-4DF4-9EBE-BFFC19F66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90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5A57EFE-BA1F-426B-8679-8960EAF8D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4D2E3BF-2890-465B-ABF8-BD31744EAF56}"/>
              </a:ext>
            </a:extLst>
          </p:cNvPr>
          <p:cNvSpPr txBox="1"/>
          <p:nvPr/>
        </p:nvSpPr>
        <p:spPr>
          <a:xfrm>
            <a:off x="1495425" y="3042880"/>
            <a:ext cx="1933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Gotham Bold "/>
              </a:rPr>
              <a:t>AULAS DE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F166FE-17CE-4653-BA2C-7D16A7FF4477}"/>
              </a:ext>
            </a:extLst>
          </p:cNvPr>
          <p:cNvSpPr txBox="1"/>
          <p:nvPr/>
        </p:nvSpPr>
        <p:spPr>
          <a:xfrm>
            <a:off x="1628775" y="3375258"/>
            <a:ext cx="1381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DFC722"/>
                </a:solidFill>
                <a:latin typeface="Gotham Bold "/>
              </a:rPr>
              <a:t>INGLES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2AB5A6-0F36-41CE-BF18-EC6E227DA062}"/>
              </a:ext>
            </a:extLst>
          </p:cNvPr>
          <p:cNvSpPr txBox="1"/>
          <p:nvPr/>
        </p:nvSpPr>
        <p:spPr>
          <a:xfrm>
            <a:off x="1998134" y="8538200"/>
            <a:ext cx="24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Gotham Black "/>
              </a:rPr>
              <a:t>WHATSAPP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AC4C41-F068-4C13-9A9D-E0B6C94E3B9E}"/>
              </a:ext>
            </a:extLst>
          </p:cNvPr>
          <p:cNvSpPr txBox="1"/>
          <p:nvPr/>
        </p:nvSpPr>
        <p:spPr>
          <a:xfrm>
            <a:off x="2624666" y="9452601"/>
            <a:ext cx="245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Gotham Black "/>
              </a:rPr>
              <a:t>LIGAR </a:t>
            </a:r>
          </a:p>
        </p:txBody>
      </p:sp>
    </p:spTree>
    <p:extLst>
      <p:ext uri="{BB962C8B-B14F-4D97-AF65-F5344CB8AC3E}">
        <p14:creationId xmlns:p14="http://schemas.microsoft.com/office/powerpoint/2010/main" val="2973266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Gotham Black </vt:lpstr>
      <vt:lpstr>Gotham Bold 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fonseca santos</dc:creator>
  <cp:lastModifiedBy>maria eduarda fonseca santos</cp:lastModifiedBy>
  <cp:revision>2</cp:revision>
  <dcterms:created xsi:type="dcterms:W3CDTF">2019-08-30T17:34:55Z</dcterms:created>
  <dcterms:modified xsi:type="dcterms:W3CDTF">2019-08-30T17:48:35Z</dcterms:modified>
</cp:coreProperties>
</file>