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0768-B802-4EC9-A0D4-7774D3EE53E4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A2BC-91B8-43A6-99D2-AFA5049A1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17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0768-B802-4EC9-A0D4-7774D3EE53E4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A2BC-91B8-43A6-99D2-AFA5049A1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59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0768-B802-4EC9-A0D4-7774D3EE53E4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A2BC-91B8-43A6-99D2-AFA5049A1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38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0768-B802-4EC9-A0D4-7774D3EE53E4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A2BC-91B8-43A6-99D2-AFA5049A1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67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0768-B802-4EC9-A0D4-7774D3EE53E4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A2BC-91B8-43A6-99D2-AFA5049A1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82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0768-B802-4EC9-A0D4-7774D3EE53E4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A2BC-91B8-43A6-99D2-AFA5049A1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6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0768-B802-4EC9-A0D4-7774D3EE53E4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A2BC-91B8-43A6-99D2-AFA5049A1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01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0768-B802-4EC9-A0D4-7774D3EE53E4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A2BC-91B8-43A6-99D2-AFA5049A1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41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0768-B802-4EC9-A0D4-7774D3EE53E4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A2BC-91B8-43A6-99D2-AFA5049A1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52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0768-B802-4EC9-A0D4-7774D3EE53E4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A2BC-91B8-43A6-99D2-AFA5049A1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47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0768-B802-4EC9-A0D4-7774D3EE53E4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A2BC-91B8-43A6-99D2-AFA5049A1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0768-B802-4EC9-A0D4-7774D3EE53E4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5A2BC-91B8-43A6-99D2-AFA5049A1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46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B467BE5-2B82-4257-ABC0-B09C28045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72478C-007D-468B-BA37-CA58EA139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5" y="497143"/>
            <a:ext cx="4228706" cy="14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42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2019-08-22T18:30:55Z</dcterms:created>
  <dcterms:modified xsi:type="dcterms:W3CDTF">2019-08-22T18:32:22Z</dcterms:modified>
</cp:coreProperties>
</file>