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00"/>
    <a:srgbClr val="C6CBCD"/>
    <a:srgbClr val="B7BCBF"/>
    <a:srgbClr val="7B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F769-F718-47A5-807D-D9DF906FA49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0043-2C54-46AC-805E-15C95FB3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06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F769-F718-47A5-807D-D9DF906FA49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0043-2C54-46AC-805E-15C95FB3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65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F769-F718-47A5-807D-D9DF906FA49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0043-2C54-46AC-805E-15C95FB3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10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F769-F718-47A5-807D-D9DF906FA49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0043-2C54-46AC-805E-15C95FB3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40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F769-F718-47A5-807D-D9DF906FA49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0043-2C54-46AC-805E-15C95FB3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55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F769-F718-47A5-807D-D9DF906FA49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0043-2C54-46AC-805E-15C95FB3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41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F769-F718-47A5-807D-D9DF906FA49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0043-2C54-46AC-805E-15C95FB3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75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F769-F718-47A5-807D-D9DF906FA49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0043-2C54-46AC-805E-15C95FB3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49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F769-F718-47A5-807D-D9DF906FA49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0043-2C54-46AC-805E-15C95FB3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4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F769-F718-47A5-807D-D9DF906FA49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0043-2C54-46AC-805E-15C95FB3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7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F769-F718-47A5-807D-D9DF906FA49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0043-2C54-46AC-805E-15C95FB3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72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3F769-F718-47A5-807D-D9DF906FA49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0043-2C54-46AC-805E-15C95FB3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07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6BB07BA-A626-4A63-A36F-59B3AB5DC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4034BC-CCEA-4FD4-AA2E-FD758B2A9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13" y="1477402"/>
            <a:ext cx="2389368" cy="186299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E5A42C-C2B5-489F-AAEE-244F1F0CC85E}"/>
              </a:ext>
            </a:extLst>
          </p:cNvPr>
          <p:cNvSpPr txBox="1"/>
          <p:nvPr/>
        </p:nvSpPr>
        <p:spPr>
          <a:xfrm>
            <a:off x="657644" y="4167150"/>
            <a:ext cx="2026563" cy="6196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pt-BR" sz="4800" dirty="0">
                <a:solidFill>
                  <a:srgbClr val="C6CBCD"/>
                </a:solidFill>
                <a:latin typeface="Bebas Neue Bold" panose="020B0606020202050201" pitchFamily="34" charset="0"/>
              </a:rPr>
              <a:t>BALDINHO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0C6B87-E9C8-45F7-BCA8-62B27461DB80}"/>
              </a:ext>
            </a:extLst>
          </p:cNvPr>
          <p:cNvSpPr txBox="1"/>
          <p:nvPr/>
        </p:nvSpPr>
        <p:spPr>
          <a:xfrm>
            <a:off x="552997" y="4762447"/>
            <a:ext cx="222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rgbClr val="FFAF00"/>
                </a:solidFill>
                <a:latin typeface="Bebas Neue Bold" panose="020B0606020202050201" pitchFamily="34" charset="0"/>
              </a:rPr>
              <a:t>R$</a:t>
            </a:r>
            <a:r>
              <a:rPr lang="pt-BR" sz="3200" dirty="0">
                <a:solidFill>
                  <a:srgbClr val="FFAF00"/>
                </a:solidFill>
                <a:latin typeface="Bebas Neue Bold" panose="020B0606020202050201" pitchFamily="34" charset="0"/>
              </a:rPr>
              <a:t>29,</a:t>
            </a:r>
            <a:r>
              <a:rPr lang="pt-BR" sz="2800" dirty="0">
                <a:solidFill>
                  <a:srgbClr val="FFAF00"/>
                </a:solidFill>
                <a:latin typeface="Bebas Neue Bold" panose="020B0606020202050201" pitchFamily="34" charset="0"/>
              </a:rPr>
              <a:t>99</a:t>
            </a:r>
            <a:endParaRPr lang="pt-BR" sz="3200" dirty="0">
              <a:solidFill>
                <a:srgbClr val="FFAF00"/>
              </a:solidFill>
              <a:latin typeface="Bebas Neue Bold" panose="020B0606020202050201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A00018-DFA1-486E-84CA-ED0B62942981}"/>
              </a:ext>
            </a:extLst>
          </p:cNvPr>
          <p:cNvSpPr txBox="1"/>
          <p:nvPr/>
        </p:nvSpPr>
        <p:spPr>
          <a:xfrm>
            <a:off x="679704" y="5303736"/>
            <a:ext cx="2026563" cy="6196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pt-BR" sz="4800" dirty="0">
                <a:solidFill>
                  <a:srgbClr val="C6CBCD"/>
                </a:solidFill>
                <a:latin typeface="Bebas Neue Bold" panose="020B0606020202050201" pitchFamily="34" charset="0"/>
              </a:rPr>
              <a:t>CHOPP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7B753B-14D7-492C-843A-3E9B0BE2BAE6}"/>
              </a:ext>
            </a:extLst>
          </p:cNvPr>
          <p:cNvSpPr txBox="1"/>
          <p:nvPr/>
        </p:nvSpPr>
        <p:spPr>
          <a:xfrm>
            <a:off x="751051" y="5913285"/>
            <a:ext cx="1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rgbClr val="FFAF00"/>
                </a:solidFill>
                <a:latin typeface="Bebas Neue Bold" panose="020B0606020202050201" pitchFamily="34" charset="0"/>
              </a:rPr>
              <a:t>R$</a:t>
            </a:r>
            <a:r>
              <a:rPr lang="pt-BR" sz="3600" dirty="0">
                <a:solidFill>
                  <a:srgbClr val="FFAF00"/>
                </a:solidFill>
                <a:latin typeface="Bebas Neue Bold" panose="020B0606020202050201" pitchFamily="34" charset="0"/>
              </a:rPr>
              <a:t>05</a:t>
            </a:r>
            <a:r>
              <a:rPr lang="pt-BR" sz="2800" dirty="0">
                <a:solidFill>
                  <a:srgbClr val="FFAF00"/>
                </a:solidFill>
                <a:latin typeface="Bebas Neue Bold" panose="020B0606020202050201" pitchFamily="34" charset="0"/>
              </a:rPr>
              <a:t>,99</a:t>
            </a:r>
            <a:endParaRPr lang="pt-BR" sz="3200" dirty="0">
              <a:solidFill>
                <a:srgbClr val="FFAF00"/>
              </a:solidFill>
              <a:latin typeface="Bebas Neue Bold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16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Bebas Neue Bold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2019-08-29T17:14:04Z</dcterms:created>
  <dcterms:modified xsi:type="dcterms:W3CDTF">2019-08-29T17:30:23Z</dcterms:modified>
</cp:coreProperties>
</file>