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0B467271-BC56-472F-932B-8EF452A91A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4840" y="-9651"/>
            <a:ext cx="5255783" cy="5977606"/>
          </a:xfrm>
          <a:custGeom>
            <a:avLst/>
            <a:gdLst>
              <a:gd name="connsiteX0" fmla="*/ 0 w 3693886"/>
              <a:gd name="connsiteY0" fmla="*/ 615660 h 6008461"/>
              <a:gd name="connsiteX1" fmla="*/ 615660 w 3693886"/>
              <a:gd name="connsiteY1" fmla="*/ 0 h 6008461"/>
              <a:gd name="connsiteX2" fmla="*/ 3078226 w 3693886"/>
              <a:gd name="connsiteY2" fmla="*/ 0 h 6008461"/>
              <a:gd name="connsiteX3" fmla="*/ 3693886 w 3693886"/>
              <a:gd name="connsiteY3" fmla="*/ 615660 h 6008461"/>
              <a:gd name="connsiteX4" fmla="*/ 3693886 w 3693886"/>
              <a:gd name="connsiteY4" fmla="*/ 5392801 h 6008461"/>
              <a:gd name="connsiteX5" fmla="*/ 3078226 w 3693886"/>
              <a:gd name="connsiteY5" fmla="*/ 6008461 h 6008461"/>
              <a:gd name="connsiteX6" fmla="*/ 615660 w 3693886"/>
              <a:gd name="connsiteY6" fmla="*/ 6008461 h 6008461"/>
              <a:gd name="connsiteX7" fmla="*/ 0 w 3693886"/>
              <a:gd name="connsiteY7" fmla="*/ 5392801 h 6008461"/>
              <a:gd name="connsiteX8" fmla="*/ 0 w 3693886"/>
              <a:gd name="connsiteY8" fmla="*/ 615660 h 6008461"/>
              <a:gd name="connsiteX0" fmla="*/ 1364342 w 5058228"/>
              <a:gd name="connsiteY0" fmla="*/ 615660 h 6008461"/>
              <a:gd name="connsiteX1" fmla="*/ 1980002 w 5058228"/>
              <a:gd name="connsiteY1" fmla="*/ 0 h 6008461"/>
              <a:gd name="connsiteX2" fmla="*/ 4442568 w 5058228"/>
              <a:gd name="connsiteY2" fmla="*/ 0 h 6008461"/>
              <a:gd name="connsiteX3" fmla="*/ 5058228 w 5058228"/>
              <a:gd name="connsiteY3" fmla="*/ 615660 h 6008461"/>
              <a:gd name="connsiteX4" fmla="*/ 5058228 w 5058228"/>
              <a:gd name="connsiteY4" fmla="*/ 5392801 h 6008461"/>
              <a:gd name="connsiteX5" fmla="*/ 4442568 w 5058228"/>
              <a:gd name="connsiteY5" fmla="*/ 6008461 h 6008461"/>
              <a:gd name="connsiteX6" fmla="*/ 1980002 w 5058228"/>
              <a:gd name="connsiteY6" fmla="*/ 6008461 h 6008461"/>
              <a:gd name="connsiteX7" fmla="*/ 0 w 5058228"/>
              <a:gd name="connsiteY7" fmla="*/ 4028458 h 6008461"/>
              <a:gd name="connsiteX8" fmla="*/ 1364342 w 5058228"/>
              <a:gd name="connsiteY8" fmla="*/ 615660 h 6008461"/>
              <a:gd name="connsiteX0" fmla="*/ 3018970 w 5058228"/>
              <a:gd name="connsiteY0" fmla="*/ 354403 h 6008461"/>
              <a:gd name="connsiteX1" fmla="*/ 1980002 w 5058228"/>
              <a:gd name="connsiteY1" fmla="*/ 0 h 6008461"/>
              <a:gd name="connsiteX2" fmla="*/ 4442568 w 5058228"/>
              <a:gd name="connsiteY2" fmla="*/ 0 h 6008461"/>
              <a:gd name="connsiteX3" fmla="*/ 5058228 w 5058228"/>
              <a:gd name="connsiteY3" fmla="*/ 615660 h 6008461"/>
              <a:gd name="connsiteX4" fmla="*/ 5058228 w 5058228"/>
              <a:gd name="connsiteY4" fmla="*/ 5392801 h 6008461"/>
              <a:gd name="connsiteX5" fmla="*/ 4442568 w 5058228"/>
              <a:gd name="connsiteY5" fmla="*/ 6008461 h 6008461"/>
              <a:gd name="connsiteX6" fmla="*/ 1980002 w 5058228"/>
              <a:gd name="connsiteY6" fmla="*/ 6008461 h 6008461"/>
              <a:gd name="connsiteX7" fmla="*/ 0 w 5058228"/>
              <a:gd name="connsiteY7" fmla="*/ 4028458 h 6008461"/>
              <a:gd name="connsiteX8" fmla="*/ 3018970 w 5058228"/>
              <a:gd name="connsiteY8" fmla="*/ 354403 h 6008461"/>
              <a:gd name="connsiteX0" fmla="*/ 3018970 w 5058228"/>
              <a:gd name="connsiteY0" fmla="*/ 644688 h 6298746"/>
              <a:gd name="connsiteX1" fmla="*/ 4055545 w 5058228"/>
              <a:gd name="connsiteY1" fmla="*/ 0 h 6298746"/>
              <a:gd name="connsiteX2" fmla="*/ 4442568 w 5058228"/>
              <a:gd name="connsiteY2" fmla="*/ 290285 h 6298746"/>
              <a:gd name="connsiteX3" fmla="*/ 5058228 w 5058228"/>
              <a:gd name="connsiteY3" fmla="*/ 905945 h 6298746"/>
              <a:gd name="connsiteX4" fmla="*/ 5058228 w 5058228"/>
              <a:gd name="connsiteY4" fmla="*/ 5683086 h 6298746"/>
              <a:gd name="connsiteX5" fmla="*/ 4442568 w 5058228"/>
              <a:gd name="connsiteY5" fmla="*/ 6298746 h 6298746"/>
              <a:gd name="connsiteX6" fmla="*/ 1980002 w 5058228"/>
              <a:gd name="connsiteY6" fmla="*/ 6298746 h 6298746"/>
              <a:gd name="connsiteX7" fmla="*/ 0 w 5058228"/>
              <a:gd name="connsiteY7" fmla="*/ 4318743 h 6298746"/>
              <a:gd name="connsiteX8" fmla="*/ 3018970 w 5058228"/>
              <a:gd name="connsiteY8" fmla="*/ 644688 h 6298746"/>
              <a:gd name="connsiteX0" fmla="*/ 3018970 w 5058228"/>
              <a:gd name="connsiteY0" fmla="*/ 644774 h 6298832"/>
              <a:gd name="connsiteX1" fmla="*/ 4055545 w 5058228"/>
              <a:gd name="connsiteY1" fmla="*/ 86 h 6298832"/>
              <a:gd name="connsiteX2" fmla="*/ 4442568 w 5058228"/>
              <a:gd name="connsiteY2" fmla="*/ 290371 h 6298832"/>
              <a:gd name="connsiteX3" fmla="*/ 5058228 w 5058228"/>
              <a:gd name="connsiteY3" fmla="*/ 906031 h 6298832"/>
              <a:gd name="connsiteX4" fmla="*/ 5058228 w 5058228"/>
              <a:gd name="connsiteY4" fmla="*/ 5683172 h 6298832"/>
              <a:gd name="connsiteX5" fmla="*/ 4442568 w 5058228"/>
              <a:gd name="connsiteY5" fmla="*/ 6298832 h 6298832"/>
              <a:gd name="connsiteX6" fmla="*/ 1980002 w 5058228"/>
              <a:gd name="connsiteY6" fmla="*/ 6298832 h 6298832"/>
              <a:gd name="connsiteX7" fmla="*/ 0 w 5058228"/>
              <a:gd name="connsiteY7" fmla="*/ 4318829 h 6298832"/>
              <a:gd name="connsiteX8" fmla="*/ 3018970 w 5058228"/>
              <a:gd name="connsiteY8" fmla="*/ 644774 h 6298832"/>
              <a:gd name="connsiteX0" fmla="*/ 3018970 w 5110510"/>
              <a:gd name="connsiteY0" fmla="*/ 661038 h 6315096"/>
              <a:gd name="connsiteX1" fmla="*/ 4055545 w 5110510"/>
              <a:gd name="connsiteY1" fmla="*/ 16350 h 6315096"/>
              <a:gd name="connsiteX2" fmla="*/ 4907025 w 5110510"/>
              <a:gd name="connsiteY2" fmla="*/ 59892 h 6315096"/>
              <a:gd name="connsiteX3" fmla="*/ 5058228 w 5110510"/>
              <a:gd name="connsiteY3" fmla="*/ 922295 h 6315096"/>
              <a:gd name="connsiteX4" fmla="*/ 5058228 w 5110510"/>
              <a:gd name="connsiteY4" fmla="*/ 5699436 h 6315096"/>
              <a:gd name="connsiteX5" fmla="*/ 4442568 w 5110510"/>
              <a:gd name="connsiteY5" fmla="*/ 6315096 h 6315096"/>
              <a:gd name="connsiteX6" fmla="*/ 1980002 w 5110510"/>
              <a:gd name="connsiteY6" fmla="*/ 6315096 h 6315096"/>
              <a:gd name="connsiteX7" fmla="*/ 0 w 5110510"/>
              <a:gd name="connsiteY7" fmla="*/ 4335093 h 6315096"/>
              <a:gd name="connsiteX8" fmla="*/ 3018970 w 5110510"/>
              <a:gd name="connsiteY8" fmla="*/ 661038 h 6315096"/>
              <a:gd name="connsiteX0" fmla="*/ 3018970 w 5355796"/>
              <a:gd name="connsiteY0" fmla="*/ 654340 h 6308398"/>
              <a:gd name="connsiteX1" fmla="*/ 4055545 w 5355796"/>
              <a:gd name="connsiteY1" fmla="*/ 9652 h 6308398"/>
              <a:gd name="connsiteX2" fmla="*/ 5240853 w 5355796"/>
              <a:gd name="connsiteY2" fmla="*/ 67708 h 6308398"/>
              <a:gd name="connsiteX3" fmla="*/ 5058228 w 5355796"/>
              <a:gd name="connsiteY3" fmla="*/ 915597 h 6308398"/>
              <a:gd name="connsiteX4" fmla="*/ 5058228 w 5355796"/>
              <a:gd name="connsiteY4" fmla="*/ 5692738 h 6308398"/>
              <a:gd name="connsiteX5" fmla="*/ 4442568 w 5355796"/>
              <a:gd name="connsiteY5" fmla="*/ 6308398 h 6308398"/>
              <a:gd name="connsiteX6" fmla="*/ 1980002 w 5355796"/>
              <a:gd name="connsiteY6" fmla="*/ 6308398 h 6308398"/>
              <a:gd name="connsiteX7" fmla="*/ 0 w 5355796"/>
              <a:gd name="connsiteY7" fmla="*/ 4328395 h 6308398"/>
              <a:gd name="connsiteX8" fmla="*/ 3018970 w 5355796"/>
              <a:gd name="connsiteY8" fmla="*/ 654340 h 6308398"/>
              <a:gd name="connsiteX0" fmla="*/ 3018970 w 5240853"/>
              <a:gd name="connsiteY0" fmla="*/ 654340 h 6308398"/>
              <a:gd name="connsiteX1" fmla="*/ 4055545 w 5240853"/>
              <a:gd name="connsiteY1" fmla="*/ 9652 h 6308398"/>
              <a:gd name="connsiteX2" fmla="*/ 5240853 w 5240853"/>
              <a:gd name="connsiteY2" fmla="*/ 67708 h 6308398"/>
              <a:gd name="connsiteX3" fmla="*/ 5058228 w 5240853"/>
              <a:gd name="connsiteY3" fmla="*/ 915597 h 6308398"/>
              <a:gd name="connsiteX4" fmla="*/ 5058228 w 5240853"/>
              <a:gd name="connsiteY4" fmla="*/ 5692738 h 6308398"/>
              <a:gd name="connsiteX5" fmla="*/ 4442568 w 5240853"/>
              <a:gd name="connsiteY5" fmla="*/ 6308398 h 6308398"/>
              <a:gd name="connsiteX6" fmla="*/ 1980002 w 5240853"/>
              <a:gd name="connsiteY6" fmla="*/ 6308398 h 6308398"/>
              <a:gd name="connsiteX7" fmla="*/ 0 w 5240853"/>
              <a:gd name="connsiteY7" fmla="*/ 4328395 h 6308398"/>
              <a:gd name="connsiteX8" fmla="*/ 3018970 w 5240853"/>
              <a:gd name="connsiteY8" fmla="*/ 654340 h 6308398"/>
              <a:gd name="connsiteX0" fmla="*/ 2946398 w 5168281"/>
              <a:gd name="connsiteY0" fmla="*/ 654340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46398 w 5168281"/>
              <a:gd name="connsiteY8" fmla="*/ 654340 h 6308398"/>
              <a:gd name="connsiteX0" fmla="*/ 2946398 w 5168281"/>
              <a:gd name="connsiteY0" fmla="*/ 654340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46398 w 5168281"/>
              <a:gd name="connsiteY8" fmla="*/ 654340 h 6308398"/>
              <a:gd name="connsiteX0" fmla="*/ 2960912 w 5168281"/>
              <a:gd name="connsiteY0" fmla="*/ 668854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60912 w 5168281"/>
              <a:gd name="connsiteY8" fmla="*/ 668854 h 6308398"/>
              <a:gd name="connsiteX0" fmla="*/ 2960912 w 5168281"/>
              <a:gd name="connsiteY0" fmla="*/ 668854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60912 w 5168281"/>
              <a:gd name="connsiteY8" fmla="*/ 668854 h 6308398"/>
              <a:gd name="connsiteX0" fmla="*/ 2931883 w 5168281"/>
              <a:gd name="connsiteY0" fmla="*/ 654339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31883 w 5168281"/>
              <a:gd name="connsiteY8" fmla="*/ 654339 h 6308398"/>
              <a:gd name="connsiteX0" fmla="*/ 2931883 w 5168281"/>
              <a:gd name="connsiteY0" fmla="*/ 654339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31883 w 5168281"/>
              <a:gd name="connsiteY8" fmla="*/ 654339 h 6308398"/>
              <a:gd name="connsiteX0" fmla="*/ 2989941 w 5168281"/>
              <a:gd name="connsiteY0" fmla="*/ 683368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89941 w 5168281"/>
              <a:gd name="connsiteY8" fmla="*/ 683368 h 6308398"/>
              <a:gd name="connsiteX0" fmla="*/ 2989941 w 5168281"/>
              <a:gd name="connsiteY0" fmla="*/ 683368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89941 w 5168281"/>
              <a:gd name="connsiteY8" fmla="*/ 683368 h 6308398"/>
              <a:gd name="connsiteX0" fmla="*/ 2989941 w 5168281"/>
              <a:gd name="connsiteY0" fmla="*/ 683368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907430 w 5168281"/>
              <a:gd name="connsiteY6" fmla="*/ 6308398 h 6308398"/>
              <a:gd name="connsiteX7" fmla="*/ 0 w 5168281"/>
              <a:gd name="connsiteY7" fmla="*/ 3776852 h 6308398"/>
              <a:gd name="connsiteX8" fmla="*/ 2989941 w 5168281"/>
              <a:gd name="connsiteY8" fmla="*/ 683368 h 6308398"/>
              <a:gd name="connsiteX0" fmla="*/ 2989941 w 5168281"/>
              <a:gd name="connsiteY0" fmla="*/ 683368 h 6308398"/>
              <a:gd name="connsiteX1" fmla="*/ 3982973 w 5168281"/>
              <a:gd name="connsiteY1" fmla="*/ 9652 h 6308398"/>
              <a:gd name="connsiteX2" fmla="*/ 5168281 w 5168281"/>
              <a:gd name="connsiteY2" fmla="*/ 67708 h 6308398"/>
              <a:gd name="connsiteX3" fmla="*/ 4985656 w 5168281"/>
              <a:gd name="connsiteY3" fmla="*/ 915597 h 6308398"/>
              <a:gd name="connsiteX4" fmla="*/ 4985656 w 5168281"/>
              <a:gd name="connsiteY4" fmla="*/ 5692738 h 6308398"/>
              <a:gd name="connsiteX5" fmla="*/ 4369996 w 5168281"/>
              <a:gd name="connsiteY5" fmla="*/ 6308398 h 6308398"/>
              <a:gd name="connsiteX6" fmla="*/ 1617144 w 5168281"/>
              <a:gd name="connsiteY6" fmla="*/ 5945541 h 6308398"/>
              <a:gd name="connsiteX7" fmla="*/ 0 w 5168281"/>
              <a:gd name="connsiteY7" fmla="*/ 3776852 h 6308398"/>
              <a:gd name="connsiteX8" fmla="*/ 2989941 w 5168281"/>
              <a:gd name="connsiteY8" fmla="*/ 683368 h 6308398"/>
              <a:gd name="connsiteX0" fmla="*/ 2994566 w 5172906"/>
              <a:gd name="connsiteY0" fmla="*/ 683368 h 6308398"/>
              <a:gd name="connsiteX1" fmla="*/ 3987598 w 5172906"/>
              <a:gd name="connsiteY1" fmla="*/ 9652 h 6308398"/>
              <a:gd name="connsiteX2" fmla="*/ 5172906 w 5172906"/>
              <a:gd name="connsiteY2" fmla="*/ 67708 h 6308398"/>
              <a:gd name="connsiteX3" fmla="*/ 4990281 w 5172906"/>
              <a:gd name="connsiteY3" fmla="*/ 915597 h 6308398"/>
              <a:gd name="connsiteX4" fmla="*/ 4990281 w 5172906"/>
              <a:gd name="connsiteY4" fmla="*/ 5692738 h 6308398"/>
              <a:gd name="connsiteX5" fmla="*/ 4374621 w 5172906"/>
              <a:gd name="connsiteY5" fmla="*/ 6308398 h 6308398"/>
              <a:gd name="connsiteX6" fmla="*/ 1621769 w 5172906"/>
              <a:gd name="connsiteY6" fmla="*/ 5945541 h 6308398"/>
              <a:gd name="connsiteX7" fmla="*/ 4625 w 5172906"/>
              <a:gd name="connsiteY7" fmla="*/ 3776852 h 6308398"/>
              <a:gd name="connsiteX8" fmla="*/ 2994566 w 5172906"/>
              <a:gd name="connsiteY8" fmla="*/ 683368 h 6308398"/>
              <a:gd name="connsiteX0" fmla="*/ 3077713 w 5256053"/>
              <a:gd name="connsiteY0" fmla="*/ 683368 h 6308398"/>
              <a:gd name="connsiteX1" fmla="*/ 4070745 w 5256053"/>
              <a:gd name="connsiteY1" fmla="*/ 9652 h 6308398"/>
              <a:gd name="connsiteX2" fmla="*/ 5256053 w 5256053"/>
              <a:gd name="connsiteY2" fmla="*/ 67708 h 6308398"/>
              <a:gd name="connsiteX3" fmla="*/ 5073428 w 5256053"/>
              <a:gd name="connsiteY3" fmla="*/ 915597 h 6308398"/>
              <a:gd name="connsiteX4" fmla="*/ 5073428 w 5256053"/>
              <a:gd name="connsiteY4" fmla="*/ 5692738 h 6308398"/>
              <a:gd name="connsiteX5" fmla="*/ 4457768 w 5256053"/>
              <a:gd name="connsiteY5" fmla="*/ 6308398 h 6308398"/>
              <a:gd name="connsiteX6" fmla="*/ 1704916 w 5256053"/>
              <a:gd name="connsiteY6" fmla="*/ 5945541 h 6308398"/>
              <a:gd name="connsiteX7" fmla="*/ 686 w 5256053"/>
              <a:gd name="connsiteY7" fmla="*/ 3776852 h 6308398"/>
              <a:gd name="connsiteX8" fmla="*/ 3077713 w 5256053"/>
              <a:gd name="connsiteY8" fmla="*/ 683368 h 6308398"/>
              <a:gd name="connsiteX0" fmla="*/ 3077713 w 5256053"/>
              <a:gd name="connsiteY0" fmla="*/ 683368 h 6308398"/>
              <a:gd name="connsiteX1" fmla="*/ 4070745 w 5256053"/>
              <a:gd name="connsiteY1" fmla="*/ 9652 h 6308398"/>
              <a:gd name="connsiteX2" fmla="*/ 5256053 w 5256053"/>
              <a:gd name="connsiteY2" fmla="*/ 67708 h 6308398"/>
              <a:gd name="connsiteX3" fmla="*/ 5073428 w 5256053"/>
              <a:gd name="connsiteY3" fmla="*/ 915597 h 6308398"/>
              <a:gd name="connsiteX4" fmla="*/ 5073428 w 5256053"/>
              <a:gd name="connsiteY4" fmla="*/ 5692738 h 6308398"/>
              <a:gd name="connsiteX5" fmla="*/ 4457768 w 5256053"/>
              <a:gd name="connsiteY5" fmla="*/ 6308398 h 6308398"/>
              <a:gd name="connsiteX6" fmla="*/ 1704916 w 5256053"/>
              <a:gd name="connsiteY6" fmla="*/ 5945541 h 6308398"/>
              <a:gd name="connsiteX7" fmla="*/ 686 w 5256053"/>
              <a:gd name="connsiteY7" fmla="*/ 3776852 h 6308398"/>
              <a:gd name="connsiteX8" fmla="*/ 3077713 w 5256053"/>
              <a:gd name="connsiteY8" fmla="*/ 683368 h 6308398"/>
              <a:gd name="connsiteX0" fmla="*/ 3077713 w 5256053"/>
              <a:gd name="connsiteY0" fmla="*/ 683368 h 6308398"/>
              <a:gd name="connsiteX1" fmla="*/ 4070745 w 5256053"/>
              <a:gd name="connsiteY1" fmla="*/ 9652 h 6308398"/>
              <a:gd name="connsiteX2" fmla="*/ 5256053 w 5256053"/>
              <a:gd name="connsiteY2" fmla="*/ 67708 h 6308398"/>
              <a:gd name="connsiteX3" fmla="*/ 5073428 w 5256053"/>
              <a:gd name="connsiteY3" fmla="*/ 915597 h 6308398"/>
              <a:gd name="connsiteX4" fmla="*/ 5073428 w 5256053"/>
              <a:gd name="connsiteY4" fmla="*/ 5692738 h 6308398"/>
              <a:gd name="connsiteX5" fmla="*/ 4457768 w 5256053"/>
              <a:gd name="connsiteY5" fmla="*/ 6308398 h 6308398"/>
              <a:gd name="connsiteX6" fmla="*/ 1704916 w 5256053"/>
              <a:gd name="connsiteY6" fmla="*/ 5945541 h 6308398"/>
              <a:gd name="connsiteX7" fmla="*/ 686 w 5256053"/>
              <a:gd name="connsiteY7" fmla="*/ 3776852 h 6308398"/>
              <a:gd name="connsiteX8" fmla="*/ 3077713 w 5256053"/>
              <a:gd name="connsiteY8" fmla="*/ 683368 h 6308398"/>
              <a:gd name="connsiteX0" fmla="*/ 3077713 w 5256053"/>
              <a:gd name="connsiteY0" fmla="*/ 683368 h 6308398"/>
              <a:gd name="connsiteX1" fmla="*/ 4070745 w 5256053"/>
              <a:gd name="connsiteY1" fmla="*/ 9652 h 6308398"/>
              <a:gd name="connsiteX2" fmla="*/ 5256053 w 5256053"/>
              <a:gd name="connsiteY2" fmla="*/ 67708 h 6308398"/>
              <a:gd name="connsiteX3" fmla="*/ 5073428 w 5256053"/>
              <a:gd name="connsiteY3" fmla="*/ 915597 h 6308398"/>
              <a:gd name="connsiteX4" fmla="*/ 5073428 w 5256053"/>
              <a:gd name="connsiteY4" fmla="*/ 5692738 h 6308398"/>
              <a:gd name="connsiteX5" fmla="*/ 4457768 w 5256053"/>
              <a:gd name="connsiteY5" fmla="*/ 6308398 h 6308398"/>
              <a:gd name="connsiteX6" fmla="*/ 1704916 w 5256053"/>
              <a:gd name="connsiteY6" fmla="*/ 5945541 h 6308398"/>
              <a:gd name="connsiteX7" fmla="*/ 686 w 5256053"/>
              <a:gd name="connsiteY7" fmla="*/ 3776852 h 6308398"/>
              <a:gd name="connsiteX8" fmla="*/ 3077713 w 5256053"/>
              <a:gd name="connsiteY8" fmla="*/ 683368 h 6308398"/>
              <a:gd name="connsiteX0" fmla="*/ 3077443 w 5255783"/>
              <a:gd name="connsiteY0" fmla="*/ 683368 h 6308398"/>
              <a:gd name="connsiteX1" fmla="*/ 4070475 w 5255783"/>
              <a:gd name="connsiteY1" fmla="*/ 9652 h 6308398"/>
              <a:gd name="connsiteX2" fmla="*/ 5255783 w 5255783"/>
              <a:gd name="connsiteY2" fmla="*/ 67708 h 6308398"/>
              <a:gd name="connsiteX3" fmla="*/ 5073158 w 5255783"/>
              <a:gd name="connsiteY3" fmla="*/ 915597 h 6308398"/>
              <a:gd name="connsiteX4" fmla="*/ 5073158 w 5255783"/>
              <a:gd name="connsiteY4" fmla="*/ 5692738 h 6308398"/>
              <a:gd name="connsiteX5" fmla="*/ 4457498 w 5255783"/>
              <a:gd name="connsiteY5" fmla="*/ 6308398 h 6308398"/>
              <a:gd name="connsiteX6" fmla="*/ 1704646 w 5255783"/>
              <a:gd name="connsiteY6" fmla="*/ 5945541 h 6308398"/>
              <a:gd name="connsiteX7" fmla="*/ 416 w 5255783"/>
              <a:gd name="connsiteY7" fmla="*/ 3776852 h 6308398"/>
              <a:gd name="connsiteX8" fmla="*/ 3077443 w 5255783"/>
              <a:gd name="connsiteY8" fmla="*/ 683368 h 6308398"/>
              <a:gd name="connsiteX0" fmla="*/ 3077443 w 5255783"/>
              <a:gd name="connsiteY0" fmla="*/ 683368 h 5945541"/>
              <a:gd name="connsiteX1" fmla="*/ 4070475 w 5255783"/>
              <a:gd name="connsiteY1" fmla="*/ 9652 h 5945541"/>
              <a:gd name="connsiteX2" fmla="*/ 5255783 w 5255783"/>
              <a:gd name="connsiteY2" fmla="*/ 67708 h 5945541"/>
              <a:gd name="connsiteX3" fmla="*/ 5073158 w 5255783"/>
              <a:gd name="connsiteY3" fmla="*/ 915597 h 5945541"/>
              <a:gd name="connsiteX4" fmla="*/ 5073158 w 5255783"/>
              <a:gd name="connsiteY4" fmla="*/ 5692738 h 5945541"/>
              <a:gd name="connsiteX5" fmla="*/ 3615670 w 5255783"/>
              <a:gd name="connsiteY5" fmla="*/ 5234341 h 5945541"/>
              <a:gd name="connsiteX6" fmla="*/ 1704646 w 5255783"/>
              <a:gd name="connsiteY6" fmla="*/ 5945541 h 5945541"/>
              <a:gd name="connsiteX7" fmla="*/ 416 w 5255783"/>
              <a:gd name="connsiteY7" fmla="*/ 3776852 h 5945541"/>
              <a:gd name="connsiteX8" fmla="*/ 3077443 w 5255783"/>
              <a:gd name="connsiteY8" fmla="*/ 683368 h 5945541"/>
              <a:gd name="connsiteX0" fmla="*/ 3077443 w 5255783"/>
              <a:gd name="connsiteY0" fmla="*/ 683368 h 5945541"/>
              <a:gd name="connsiteX1" fmla="*/ 4070475 w 5255783"/>
              <a:gd name="connsiteY1" fmla="*/ 9652 h 5945541"/>
              <a:gd name="connsiteX2" fmla="*/ 5255783 w 5255783"/>
              <a:gd name="connsiteY2" fmla="*/ 67708 h 5945541"/>
              <a:gd name="connsiteX3" fmla="*/ 5073158 w 5255783"/>
              <a:gd name="connsiteY3" fmla="*/ 915597 h 5945541"/>
              <a:gd name="connsiteX4" fmla="*/ 5073158 w 5255783"/>
              <a:gd name="connsiteY4" fmla="*/ 5692738 h 5945541"/>
              <a:gd name="connsiteX5" fmla="*/ 3615670 w 5255783"/>
              <a:gd name="connsiteY5" fmla="*/ 5234341 h 5945541"/>
              <a:gd name="connsiteX6" fmla="*/ 1704646 w 5255783"/>
              <a:gd name="connsiteY6" fmla="*/ 5945541 h 5945541"/>
              <a:gd name="connsiteX7" fmla="*/ 416 w 5255783"/>
              <a:gd name="connsiteY7" fmla="*/ 3776852 h 5945541"/>
              <a:gd name="connsiteX8" fmla="*/ 3077443 w 5255783"/>
              <a:gd name="connsiteY8" fmla="*/ 683368 h 5945541"/>
              <a:gd name="connsiteX0" fmla="*/ 3077443 w 5255783"/>
              <a:gd name="connsiteY0" fmla="*/ 683368 h 5966761"/>
              <a:gd name="connsiteX1" fmla="*/ 4070475 w 5255783"/>
              <a:gd name="connsiteY1" fmla="*/ 9652 h 5966761"/>
              <a:gd name="connsiteX2" fmla="*/ 5255783 w 5255783"/>
              <a:gd name="connsiteY2" fmla="*/ 67708 h 5966761"/>
              <a:gd name="connsiteX3" fmla="*/ 5073158 w 5255783"/>
              <a:gd name="connsiteY3" fmla="*/ 915597 h 5966761"/>
              <a:gd name="connsiteX4" fmla="*/ 5073158 w 5255783"/>
              <a:gd name="connsiteY4" fmla="*/ 5692738 h 5966761"/>
              <a:gd name="connsiteX5" fmla="*/ 3615670 w 5255783"/>
              <a:gd name="connsiteY5" fmla="*/ 5234341 h 5966761"/>
              <a:gd name="connsiteX6" fmla="*/ 1704646 w 5255783"/>
              <a:gd name="connsiteY6" fmla="*/ 5945541 h 5966761"/>
              <a:gd name="connsiteX7" fmla="*/ 416 w 5255783"/>
              <a:gd name="connsiteY7" fmla="*/ 3776852 h 5966761"/>
              <a:gd name="connsiteX8" fmla="*/ 3077443 w 5255783"/>
              <a:gd name="connsiteY8" fmla="*/ 683368 h 5966761"/>
              <a:gd name="connsiteX0" fmla="*/ 3077443 w 5255783"/>
              <a:gd name="connsiteY0" fmla="*/ 683368 h 5979055"/>
              <a:gd name="connsiteX1" fmla="*/ 4070475 w 5255783"/>
              <a:gd name="connsiteY1" fmla="*/ 9652 h 5979055"/>
              <a:gd name="connsiteX2" fmla="*/ 5255783 w 5255783"/>
              <a:gd name="connsiteY2" fmla="*/ 67708 h 5979055"/>
              <a:gd name="connsiteX3" fmla="*/ 5073158 w 5255783"/>
              <a:gd name="connsiteY3" fmla="*/ 915597 h 5979055"/>
              <a:gd name="connsiteX4" fmla="*/ 5073158 w 5255783"/>
              <a:gd name="connsiteY4" fmla="*/ 5692738 h 5979055"/>
              <a:gd name="connsiteX5" fmla="*/ 3615670 w 5255783"/>
              <a:gd name="connsiteY5" fmla="*/ 5234341 h 5979055"/>
              <a:gd name="connsiteX6" fmla="*/ 1704646 w 5255783"/>
              <a:gd name="connsiteY6" fmla="*/ 5945541 h 5979055"/>
              <a:gd name="connsiteX7" fmla="*/ 416 w 5255783"/>
              <a:gd name="connsiteY7" fmla="*/ 3776852 h 5979055"/>
              <a:gd name="connsiteX8" fmla="*/ 3077443 w 5255783"/>
              <a:gd name="connsiteY8" fmla="*/ 683368 h 5979055"/>
              <a:gd name="connsiteX0" fmla="*/ 3077443 w 5255783"/>
              <a:gd name="connsiteY0" fmla="*/ 683368 h 5966225"/>
              <a:gd name="connsiteX1" fmla="*/ 4070475 w 5255783"/>
              <a:gd name="connsiteY1" fmla="*/ 9652 h 5966225"/>
              <a:gd name="connsiteX2" fmla="*/ 5255783 w 5255783"/>
              <a:gd name="connsiteY2" fmla="*/ 67708 h 5966225"/>
              <a:gd name="connsiteX3" fmla="*/ 5073158 w 5255783"/>
              <a:gd name="connsiteY3" fmla="*/ 915597 h 5966225"/>
              <a:gd name="connsiteX4" fmla="*/ 5073158 w 5255783"/>
              <a:gd name="connsiteY4" fmla="*/ 5692738 h 5966225"/>
              <a:gd name="connsiteX5" fmla="*/ 3615670 w 5255783"/>
              <a:gd name="connsiteY5" fmla="*/ 5234341 h 5966225"/>
              <a:gd name="connsiteX6" fmla="*/ 1704646 w 5255783"/>
              <a:gd name="connsiteY6" fmla="*/ 5945541 h 5966225"/>
              <a:gd name="connsiteX7" fmla="*/ 416 w 5255783"/>
              <a:gd name="connsiteY7" fmla="*/ 3776852 h 5966225"/>
              <a:gd name="connsiteX8" fmla="*/ 3077443 w 5255783"/>
              <a:gd name="connsiteY8" fmla="*/ 683368 h 5966225"/>
              <a:gd name="connsiteX0" fmla="*/ 3077443 w 5255783"/>
              <a:gd name="connsiteY0" fmla="*/ 683368 h 5966225"/>
              <a:gd name="connsiteX1" fmla="*/ 4070475 w 5255783"/>
              <a:gd name="connsiteY1" fmla="*/ 9652 h 5966225"/>
              <a:gd name="connsiteX2" fmla="*/ 5255783 w 5255783"/>
              <a:gd name="connsiteY2" fmla="*/ 67708 h 5966225"/>
              <a:gd name="connsiteX3" fmla="*/ 5073158 w 5255783"/>
              <a:gd name="connsiteY3" fmla="*/ 915597 h 5966225"/>
              <a:gd name="connsiteX4" fmla="*/ 5087672 w 5255783"/>
              <a:gd name="connsiteY4" fmla="*/ 4517081 h 5966225"/>
              <a:gd name="connsiteX5" fmla="*/ 3615670 w 5255783"/>
              <a:gd name="connsiteY5" fmla="*/ 5234341 h 5966225"/>
              <a:gd name="connsiteX6" fmla="*/ 1704646 w 5255783"/>
              <a:gd name="connsiteY6" fmla="*/ 5945541 h 5966225"/>
              <a:gd name="connsiteX7" fmla="*/ 416 w 5255783"/>
              <a:gd name="connsiteY7" fmla="*/ 3776852 h 5966225"/>
              <a:gd name="connsiteX8" fmla="*/ 3077443 w 5255783"/>
              <a:gd name="connsiteY8" fmla="*/ 683368 h 5966225"/>
              <a:gd name="connsiteX0" fmla="*/ 3077443 w 5255783"/>
              <a:gd name="connsiteY0" fmla="*/ 683368 h 5966225"/>
              <a:gd name="connsiteX1" fmla="*/ 4070475 w 5255783"/>
              <a:gd name="connsiteY1" fmla="*/ 9652 h 5966225"/>
              <a:gd name="connsiteX2" fmla="*/ 5255783 w 5255783"/>
              <a:gd name="connsiteY2" fmla="*/ 67708 h 5966225"/>
              <a:gd name="connsiteX3" fmla="*/ 5073158 w 5255783"/>
              <a:gd name="connsiteY3" fmla="*/ 915597 h 5966225"/>
              <a:gd name="connsiteX4" fmla="*/ 5087672 w 5255783"/>
              <a:gd name="connsiteY4" fmla="*/ 4517081 h 5966225"/>
              <a:gd name="connsiteX5" fmla="*/ 3615670 w 5255783"/>
              <a:gd name="connsiteY5" fmla="*/ 5234341 h 5966225"/>
              <a:gd name="connsiteX6" fmla="*/ 1704646 w 5255783"/>
              <a:gd name="connsiteY6" fmla="*/ 5945541 h 5966225"/>
              <a:gd name="connsiteX7" fmla="*/ 416 w 5255783"/>
              <a:gd name="connsiteY7" fmla="*/ 3776852 h 5966225"/>
              <a:gd name="connsiteX8" fmla="*/ 3077443 w 5255783"/>
              <a:gd name="connsiteY8" fmla="*/ 683368 h 5966225"/>
              <a:gd name="connsiteX0" fmla="*/ 3077443 w 5255783"/>
              <a:gd name="connsiteY0" fmla="*/ 683368 h 5971367"/>
              <a:gd name="connsiteX1" fmla="*/ 4070475 w 5255783"/>
              <a:gd name="connsiteY1" fmla="*/ 9652 h 5971367"/>
              <a:gd name="connsiteX2" fmla="*/ 5255783 w 5255783"/>
              <a:gd name="connsiteY2" fmla="*/ 67708 h 5971367"/>
              <a:gd name="connsiteX3" fmla="*/ 5073158 w 5255783"/>
              <a:gd name="connsiteY3" fmla="*/ 915597 h 5971367"/>
              <a:gd name="connsiteX4" fmla="*/ 5087672 w 5255783"/>
              <a:gd name="connsiteY4" fmla="*/ 4517081 h 5971367"/>
              <a:gd name="connsiteX5" fmla="*/ 3543099 w 5255783"/>
              <a:gd name="connsiteY5" fmla="*/ 5248855 h 5971367"/>
              <a:gd name="connsiteX6" fmla="*/ 1704646 w 5255783"/>
              <a:gd name="connsiteY6" fmla="*/ 5945541 h 5971367"/>
              <a:gd name="connsiteX7" fmla="*/ 416 w 5255783"/>
              <a:gd name="connsiteY7" fmla="*/ 3776852 h 5971367"/>
              <a:gd name="connsiteX8" fmla="*/ 3077443 w 5255783"/>
              <a:gd name="connsiteY8" fmla="*/ 683368 h 5971367"/>
              <a:gd name="connsiteX0" fmla="*/ 3077443 w 5255783"/>
              <a:gd name="connsiteY0" fmla="*/ 683368 h 5971367"/>
              <a:gd name="connsiteX1" fmla="*/ 4070475 w 5255783"/>
              <a:gd name="connsiteY1" fmla="*/ 9652 h 5971367"/>
              <a:gd name="connsiteX2" fmla="*/ 5255783 w 5255783"/>
              <a:gd name="connsiteY2" fmla="*/ 67708 h 5971367"/>
              <a:gd name="connsiteX3" fmla="*/ 5073158 w 5255783"/>
              <a:gd name="connsiteY3" fmla="*/ 915597 h 5971367"/>
              <a:gd name="connsiteX4" fmla="*/ 5087672 w 5255783"/>
              <a:gd name="connsiteY4" fmla="*/ 4517081 h 5971367"/>
              <a:gd name="connsiteX5" fmla="*/ 3543099 w 5255783"/>
              <a:gd name="connsiteY5" fmla="*/ 5248855 h 5971367"/>
              <a:gd name="connsiteX6" fmla="*/ 1704646 w 5255783"/>
              <a:gd name="connsiteY6" fmla="*/ 5945541 h 5971367"/>
              <a:gd name="connsiteX7" fmla="*/ 416 w 5255783"/>
              <a:gd name="connsiteY7" fmla="*/ 3776852 h 5971367"/>
              <a:gd name="connsiteX8" fmla="*/ 3077443 w 5255783"/>
              <a:gd name="connsiteY8" fmla="*/ 683368 h 5971367"/>
              <a:gd name="connsiteX0" fmla="*/ 3077443 w 5255783"/>
              <a:gd name="connsiteY0" fmla="*/ 683368 h 5971367"/>
              <a:gd name="connsiteX1" fmla="*/ 4070475 w 5255783"/>
              <a:gd name="connsiteY1" fmla="*/ 9652 h 5971367"/>
              <a:gd name="connsiteX2" fmla="*/ 5255783 w 5255783"/>
              <a:gd name="connsiteY2" fmla="*/ 67708 h 5971367"/>
              <a:gd name="connsiteX3" fmla="*/ 5073158 w 5255783"/>
              <a:gd name="connsiteY3" fmla="*/ 915597 h 5971367"/>
              <a:gd name="connsiteX4" fmla="*/ 5087672 w 5255783"/>
              <a:gd name="connsiteY4" fmla="*/ 4517081 h 5971367"/>
              <a:gd name="connsiteX5" fmla="*/ 3543099 w 5255783"/>
              <a:gd name="connsiteY5" fmla="*/ 5248855 h 5971367"/>
              <a:gd name="connsiteX6" fmla="*/ 1704646 w 5255783"/>
              <a:gd name="connsiteY6" fmla="*/ 5945541 h 5971367"/>
              <a:gd name="connsiteX7" fmla="*/ 416 w 5255783"/>
              <a:gd name="connsiteY7" fmla="*/ 3776852 h 5971367"/>
              <a:gd name="connsiteX8" fmla="*/ 3077443 w 5255783"/>
              <a:gd name="connsiteY8" fmla="*/ 683368 h 5971367"/>
              <a:gd name="connsiteX0" fmla="*/ 3077443 w 5255783"/>
              <a:gd name="connsiteY0" fmla="*/ 683368 h 5971367"/>
              <a:gd name="connsiteX1" fmla="*/ 4070475 w 5255783"/>
              <a:gd name="connsiteY1" fmla="*/ 9652 h 5971367"/>
              <a:gd name="connsiteX2" fmla="*/ 5255783 w 5255783"/>
              <a:gd name="connsiteY2" fmla="*/ 67708 h 5971367"/>
              <a:gd name="connsiteX3" fmla="*/ 5073158 w 5255783"/>
              <a:gd name="connsiteY3" fmla="*/ 915597 h 5971367"/>
              <a:gd name="connsiteX4" fmla="*/ 5087672 w 5255783"/>
              <a:gd name="connsiteY4" fmla="*/ 4517081 h 5971367"/>
              <a:gd name="connsiteX5" fmla="*/ 3543099 w 5255783"/>
              <a:gd name="connsiteY5" fmla="*/ 5248855 h 5971367"/>
              <a:gd name="connsiteX6" fmla="*/ 1704646 w 5255783"/>
              <a:gd name="connsiteY6" fmla="*/ 5945541 h 5971367"/>
              <a:gd name="connsiteX7" fmla="*/ 416 w 5255783"/>
              <a:gd name="connsiteY7" fmla="*/ 3776852 h 5971367"/>
              <a:gd name="connsiteX8" fmla="*/ 3077443 w 5255783"/>
              <a:gd name="connsiteY8" fmla="*/ 683368 h 5971367"/>
              <a:gd name="connsiteX0" fmla="*/ 3077443 w 5255783"/>
              <a:gd name="connsiteY0" fmla="*/ 683368 h 5971367"/>
              <a:gd name="connsiteX1" fmla="*/ 4070475 w 5255783"/>
              <a:gd name="connsiteY1" fmla="*/ 9652 h 5971367"/>
              <a:gd name="connsiteX2" fmla="*/ 5255783 w 5255783"/>
              <a:gd name="connsiteY2" fmla="*/ 67708 h 5971367"/>
              <a:gd name="connsiteX3" fmla="*/ 5073158 w 5255783"/>
              <a:gd name="connsiteY3" fmla="*/ 915597 h 5971367"/>
              <a:gd name="connsiteX4" fmla="*/ 5102187 w 5255783"/>
              <a:gd name="connsiteY4" fmla="*/ 4459024 h 5971367"/>
              <a:gd name="connsiteX5" fmla="*/ 3543099 w 5255783"/>
              <a:gd name="connsiteY5" fmla="*/ 5248855 h 5971367"/>
              <a:gd name="connsiteX6" fmla="*/ 1704646 w 5255783"/>
              <a:gd name="connsiteY6" fmla="*/ 5945541 h 5971367"/>
              <a:gd name="connsiteX7" fmla="*/ 416 w 5255783"/>
              <a:gd name="connsiteY7" fmla="*/ 3776852 h 5971367"/>
              <a:gd name="connsiteX8" fmla="*/ 3077443 w 5255783"/>
              <a:gd name="connsiteY8" fmla="*/ 683368 h 5971367"/>
              <a:gd name="connsiteX0" fmla="*/ 3077443 w 5255783"/>
              <a:gd name="connsiteY0" fmla="*/ 683368 h 5971367"/>
              <a:gd name="connsiteX1" fmla="*/ 4070475 w 5255783"/>
              <a:gd name="connsiteY1" fmla="*/ 9652 h 5971367"/>
              <a:gd name="connsiteX2" fmla="*/ 5255783 w 5255783"/>
              <a:gd name="connsiteY2" fmla="*/ 67708 h 5971367"/>
              <a:gd name="connsiteX3" fmla="*/ 5073158 w 5255783"/>
              <a:gd name="connsiteY3" fmla="*/ 915597 h 5971367"/>
              <a:gd name="connsiteX4" fmla="*/ 5102187 w 5255783"/>
              <a:gd name="connsiteY4" fmla="*/ 4459024 h 5971367"/>
              <a:gd name="connsiteX5" fmla="*/ 3543099 w 5255783"/>
              <a:gd name="connsiteY5" fmla="*/ 5248855 h 5971367"/>
              <a:gd name="connsiteX6" fmla="*/ 1704646 w 5255783"/>
              <a:gd name="connsiteY6" fmla="*/ 5945541 h 5971367"/>
              <a:gd name="connsiteX7" fmla="*/ 416 w 5255783"/>
              <a:gd name="connsiteY7" fmla="*/ 3776852 h 5971367"/>
              <a:gd name="connsiteX8" fmla="*/ 3077443 w 5255783"/>
              <a:gd name="connsiteY8" fmla="*/ 683368 h 5971367"/>
              <a:gd name="connsiteX0" fmla="*/ 3077443 w 5255783"/>
              <a:gd name="connsiteY0" fmla="*/ 683368 h 5971367"/>
              <a:gd name="connsiteX1" fmla="*/ 4070475 w 5255783"/>
              <a:gd name="connsiteY1" fmla="*/ 9652 h 5971367"/>
              <a:gd name="connsiteX2" fmla="*/ 5255783 w 5255783"/>
              <a:gd name="connsiteY2" fmla="*/ 67708 h 5971367"/>
              <a:gd name="connsiteX3" fmla="*/ 5073158 w 5255783"/>
              <a:gd name="connsiteY3" fmla="*/ 915597 h 5971367"/>
              <a:gd name="connsiteX4" fmla="*/ 5102187 w 5255783"/>
              <a:gd name="connsiteY4" fmla="*/ 4415481 h 5971367"/>
              <a:gd name="connsiteX5" fmla="*/ 3543099 w 5255783"/>
              <a:gd name="connsiteY5" fmla="*/ 5248855 h 5971367"/>
              <a:gd name="connsiteX6" fmla="*/ 1704646 w 5255783"/>
              <a:gd name="connsiteY6" fmla="*/ 5945541 h 5971367"/>
              <a:gd name="connsiteX7" fmla="*/ 416 w 5255783"/>
              <a:gd name="connsiteY7" fmla="*/ 3776852 h 5971367"/>
              <a:gd name="connsiteX8" fmla="*/ 3077443 w 5255783"/>
              <a:gd name="connsiteY8" fmla="*/ 683368 h 5971367"/>
              <a:gd name="connsiteX0" fmla="*/ 3077443 w 5255783"/>
              <a:gd name="connsiteY0" fmla="*/ 683368 h 5971367"/>
              <a:gd name="connsiteX1" fmla="*/ 4070475 w 5255783"/>
              <a:gd name="connsiteY1" fmla="*/ 9652 h 5971367"/>
              <a:gd name="connsiteX2" fmla="*/ 5255783 w 5255783"/>
              <a:gd name="connsiteY2" fmla="*/ 67708 h 5971367"/>
              <a:gd name="connsiteX3" fmla="*/ 5073158 w 5255783"/>
              <a:gd name="connsiteY3" fmla="*/ 915597 h 5971367"/>
              <a:gd name="connsiteX4" fmla="*/ 5102187 w 5255783"/>
              <a:gd name="connsiteY4" fmla="*/ 4415481 h 5971367"/>
              <a:gd name="connsiteX5" fmla="*/ 3543099 w 5255783"/>
              <a:gd name="connsiteY5" fmla="*/ 5248855 h 5971367"/>
              <a:gd name="connsiteX6" fmla="*/ 1704646 w 5255783"/>
              <a:gd name="connsiteY6" fmla="*/ 5945541 h 5971367"/>
              <a:gd name="connsiteX7" fmla="*/ 416 w 5255783"/>
              <a:gd name="connsiteY7" fmla="*/ 3776852 h 5971367"/>
              <a:gd name="connsiteX8" fmla="*/ 3077443 w 5255783"/>
              <a:gd name="connsiteY8" fmla="*/ 683368 h 5971367"/>
              <a:gd name="connsiteX0" fmla="*/ 3077443 w 5255783"/>
              <a:gd name="connsiteY0" fmla="*/ 683368 h 5977606"/>
              <a:gd name="connsiteX1" fmla="*/ 4070475 w 5255783"/>
              <a:gd name="connsiteY1" fmla="*/ 9652 h 5977606"/>
              <a:gd name="connsiteX2" fmla="*/ 5255783 w 5255783"/>
              <a:gd name="connsiteY2" fmla="*/ 67708 h 5977606"/>
              <a:gd name="connsiteX3" fmla="*/ 5073158 w 5255783"/>
              <a:gd name="connsiteY3" fmla="*/ 915597 h 5977606"/>
              <a:gd name="connsiteX4" fmla="*/ 5102187 w 5255783"/>
              <a:gd name="connsiteY4" fmla="*/ 4415481 h 5977606"/>
              <a:gd name="connsiteX5" fmla="*/ 3543099 w 5255783"/>
              <a:gd name="connsiteY5" fmla="*/ 5248855 h 5977606"/>
              <a:gd name="connsiteX6" fmla="*/ 1704646 w 5255783"/>
              <a:gd name="connsiteY6" fmla="*/ 5945541 h 5977606"/>
              <a:gd name="connsiteX7" fmla="*/ 416 w 5255783"/>
              <a:gd name="connsiteY7" fmla="*/ 3776852 h 5977606"/>
              <a:gd name="connsiteX8" fmla="*/ 3077443 w 5255783"/>
              <a:gd name="connsiteY8" fmla="*/ 683368 h 5977606"/>
              <a:gd name="connsiteX0" fmla="*/ 3077443 w 5255783"/>
              <a:gd name="connsiteY0" fmla="*/ 683368 h 5977606"/>
              <a:gd name="connsiteX1" fmla="*/ 4070475 w 5255783"/>
              <a:gd name="connsiteY1" fmla="*/ 9652 h 5977606"/>
              <a:gd name="connsiteX2" fmla="*/ 5255783 w 5255783"/>
              <a:gd name="connsiteY2" fmla="*/ 67708 h 5977606"/>
              <a:gd name="connsiteX3" fmla="*/ 5073158 w 5255783"/>
              <a:gd name="connsiteY3" fmla="*/ 915597 h 5977606"/>
              <a:gd name="connsiteX4" fmla="*/ 5102187 w 5255783"/>
              <a:gd name="connsiteY4" fmla="*/ 4415481 h 5977606"/>
              <a:gd name="connsiteX5" fmla="*/ 3543099 w 5255783"/>
              <a:gd name="connsiteY5" fmla="*/ 5248855 h 5977606"/>
              <a:gd name="connsiteX6" fmla="*/ 1704646 w 5255783"/>
              <a:gd name="connsiteY6" fmla="*/ 5945541 h 5977606"/>
              <a:gd name="connsiteX7" fmla="*/ 416 w 5255783"/>
              <a:gd name="connsiteY7" fmla="*/ 3776852 h 5977606"/>
              <a:gd name="connsiteX8" fmla="*/ 3077443 w 5255783"/>
              <a:gd name="connsiteY8" fmla="*/ 683368 h 5977606"/>
              <a:gd name="connsiteX0" fmla="*/ 3077443 w 5255783"/>
              <a:gd name="connsiteY0" fmla="*/ 683368 h 5977606"/>
              <a:gd name="connsiteX1" fmla="*/ 4070475 w 5255783"/>
              <a:gd name="connsiteY1" fmla="*/ 9652 h 5977606"/>
              <a:gd name="connsiteX2" fmla="*/ 5255783 w 5255783"/>
              <a:gd name="connsiteY2" fmla="*/ 67708 h 5977606"/>
              <a:gd name="connsiteX3" fmla="*/ 5073158 w 5255783"/>
              <a:gd name="connsiteY3" fmla="*/ 915597 h 5977606"/>
              <a:gd name="connsiteX4" fmla="*/ 5102187 w 5255783"/>
              <a:gd name="connsiteY4" fmla="*/ 4415481 h 5977606"/>
              <a:gd name="connsiteX5" fmla="*/ 3543099 w 5255783"/>
              <a:gd name="connsiteY5" fmla="*/ 5248855 h 5977606"/>
              <a:gd name="connsiteX6" fmla="*/ 1704646 w 5255783"/>
              <a:gd name="connsiteY6" fmla="*/ 5945541 h 5977606"/>
              <a:gd name="connsiteX7" fmla="*/ 416 w 5255783"/>
              <a:gd name="connsiteY7" fmla="*/ 3776852 h 5977606"/>
              <a:gd name="connsiteX8" fmla="*/ 3077443 w 5255783"/>
              <a:gd name="connsiteY8" fmla="*/ 683368 h 597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5783" h="5977606">
                <a:moveTo>
                  <a:pt x="3077443" y="683368"/>
                </a:moveTo>
                <a:cubicBezTo>
                  <a:pt x="3483843" y="430434"/>
                  <a:pt x="3730455" y="140281"/>
                  <a:pt x="4070475" y="9652"/>
                </a:cubicBezTo>
                <a:cubicBezTo>
                  <a:pt x="4431711" y="4814"/>
                  <a:pt x="5126775" y="-29054"/>
                  <a:pt x="5255783" y="67708"/>
                </a:cubicBezTo>
                <a:cubicBezTo>
                  <a:pt x="5015232" y="67708"/>
                  <a:pt x="5073158" y="575577"/>
                  <a:pt x="5073158" y="915597"/>
                </a:cubicBezTo>
                <a:lnTo>
                  <a:pt x="5102187" y="4415481"/>
                </a:lnTo>
                <a:cubicBezTo>
                  <a:pt x="4782873" y="4682929"/>
                  <a:pt x="3781520" y="5669770"/>
                  <a:pt x="3543099" y="5248855"/>
                </a:cubicBezTo>
                <a:cubicBezTo>
                  <a:pt x="2427120" y="6284209"/>
                  <a:pt x="1964282" y="5897160"/>
                  <a:pt x="1704646" y="5945541"/>
                </a:cubicBezTo>
                <a:cubicBezTo>
                  <a:pt x="-72288" y="5611711"/>
                  <a:pt x="416" y="4116872"/>
                  <a:pt x="416" y="3776852"/>
                </a:cubicBezTo>
                <a:cubicBezTo>
                  <a:pt x="232645" y="2286072"/>
                  <a:pt x="2061443" y="1796776"/>
                  <a:pt x="3077443" y="683368"/>
                </a:cubicBezTo>
                <a:close/>
              </a:path>
            </a:pathLst>
          </a:cu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4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5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5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5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86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8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C44D-2444-4991-98EE-AC5076AF84A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B1F7-A716-46EA-BC92-0DDB495FB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29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A11B5F3-53BF-4D02-A9C2-26B94CBB7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48" y="6228732"/>
            <a:ext cx="1372704" cy="15093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A95514-B574-4494-9F49-41886750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4991100"/>
            <a:ext cx="2009775" cy="22098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0DBD23-56ED-4F5D-A7F7-8A01EB244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652"/>
            <a:ext cx="6858000" cy="12192000"/>
          </a:xfrm>
          <a:prstGeom prst="rect">
            <a:avLst/>
          </a:prstGeom>
        </p:spPr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42F9A53E-814F-4932-8A60-6F9543F725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" b="1854"/>
          <a:stretch>
            <a:fillRect/>
          </a:stretch>
        </p:blipFill>
        <p:spPr/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55A54-8479-45EE-B9B4-0CAE012B3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58000" cy="93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13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3</cp:revision>
  <dcterms:created xsi:type="dcterms:W3CDTF">2019-08-30T15:41:31Z</dcterms:created>
  <dcterms:modified xsi:type="dcterms:W3CDTF">2019-08-30T16:39:28Z</dcterms:modified>
</cp:coreProperties>
</file>