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E0D0-3A2A-4EB6-9644-9E22D82FD32F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5963-2FF8-4F20-980D-815F5A235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7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E0D0-3A2A-4EB6-9644-9E22D82FD32F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5963-2FF8-4F20-980D-815F5A235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51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E0D0-3A2A-4EB6-9644-9E22D82FD32F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5963-2FF8-4F20-980D-815F5A235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3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E0D0-3A2A-4EB6-9644-9E22D82FD32F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5963-2FF8-4F20-980D-815F5A235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46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E0D0-3A2A-4EB6-9644-9E22D82FD32F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5963-2FF8-4F20-980D-815F5A235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2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E0D0-3A2A-4EB6-9644-9E22D82FD32F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5963-2FF8-4F20-980D-815F5A235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21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E0D0-3A2A-4EB6-9644-9E22D82FD32F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5963-2FF8-4F20-980D-815F5A235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8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E0D0-3A2A-4EB6-9644-9E22D82FD32F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5963-2FF8-4F20-980D-815F5A235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96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E0D0-3A2A-4EB6-9644-9E22D82FD32F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5963-2FF8-4F20-980D-815F5A235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87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E0D0-3A2A-4EB6-9644-9E22D82FD32F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5963-2FF8-4F20-980D-815F5A235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77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E0D0-3A2A-4EB6-9644-9E22D82FD32F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5963-2FF8-4F20-980D-815F5A235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46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E0D0-3A2A-4EB6-9644-9E22D82FD32F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5963-2FF8-4F20-980D-815F5A235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93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BDD73F7-3768-4FCA-B203-C3993C646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514A5A2-D0C9-4B16-A169-E4DFBE395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47" y="131331"/>
            <a:ext cx="4684105" cy="178244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6408199-1779-4DD4-84C2-8BE6B92B4648}"/>
              </a:ext>
            </a:extLst>
          </p:cNvPr>
          <p:cNvSpPr txBox="1"/>
          <p:nvPr/>
        </p:nvSpPr>
        <p:spPr>
          <a:xfrm>
            <a:off x="1234427" y="9176541"/>
            <a:ext cx="279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Nexa Bold" panose="02000000000000000000" pitchFamily="50" charset="0"/>
              </a:rPr>
              <a:t>AGENDAR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1D341A-4974-46EA-89C9-5D4CBF979120}"/>
              </a:ext>
            </a:extLst>
          </p:cNvPr>
          <p:cNvSpPr txBox="1"/>
          <p:nvPr/>
        </p:nvSpPr>
        <p:spPr>
          <a:xfrm>
            <a:off x="4067097" y="9131015"/>
            <a:ext cx="141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Nexa Bold" panose="02000000000000000000" pitchFamily="50" charset="0"/>
              </a:rPr>
              <a:t>LIGAR</a:t>
            </a:r>
          </a:p>
        </p:txBody>
      </p:sp>
    </p:spTree>
    <p:extLst>
      <p:ext uri="{BB962C8B-B14F-4D97-AF65-F5344CB8AC3E}">
        <p14:creationId xmlns:p14="http://schemas.microsoft.com/office/powerpoint/2010/main" val="745433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2019-08-21T16:49:27Z</dcterms:created>
  <dcterms:modified xsi:type="dcterms:W3CDTF">2019-08-21T16:54:21Z</dcterms:modified>
</cp:coreProperties>
</file>