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12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2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84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5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628A-EAEF-4CCF-88E0-94BB6D940683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783B-F8BF-4E07-A50C-0D07A85A4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4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BE7C295A-213D-449E-9FD3-2DD63859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500CDE5-2E10-4121-9FF5-87C12A80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41" y="422955"/>
            <a:ext cx="2986118" cy="134668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836964-6804-4FF7-B8C7-77C4147F2225}"/>
              </a:ext>
            </a:extLst>
          </p:cNvPr>
          <p:cNvSpPr txBox="1"/>
          <p:nvPr/>
        </p:nvSpPr>
        <p:spPr>
          <a:xfrm>
            <a:off x="1622322" y="6980906"/>
            <a:ext cx="440976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pt-BR" sz="7200" spc="300" dirty="0">
                <a:latin typeface="Gotham Black" pitchFamily="50" charset="0"/>
              </a:rPr>
              <a:t>MÓVEIS</a:t>
            </a:r>
          </a:p>
          <a:p>
            <a:pPr>
              <a:lnSpc>
                <a:spcPct val="70000"/>
              </a:lnSpc>
            </a:pPr>
            <a:r>
              <a:rPr lang="pt-BR" sz="7200" spc="300" dirty="0">
                <a:latin typeface="Gotham Black" pitchFamily="50" charset="0"/>
              </a:rPr>
              <a:t>COM</a:t>
            </a:r>
          </a:p>
          <a:p>
            <a:pPr>
              <a:lnSpc>
                <a:spcPct val="70000"/>
              </a:lnSpc>
            </a:pPr>
            <a:r>
              <a:rPr lang="pt-BR" sz="7200" spc="300" dirty="0">
                <a:latin typeface="Gotham Black" pitchFamily="50" charset="0"/>
              </a:rPr>
              <a:t>ESTILO</a:t>
            </a:r>
          </a:p>
        </p:txBody>
      </p:sp>
    </p:spTree>
    <p:extLst>
      <p:ext uri="{BB962C8B-B14F-4D97-AF65-F5344CB8AC3E}">
        <p14:creationId xmlns:p14="http://schemas.microsoft.com/office/powerpoint/2010/main" val="4230207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2019-08-22T18:51:10Z</dcterms:created>
  <dcterms:modified xsi:type="dcterms:W3CDTF">2019-08-22T18:58:28Z</dcterms:modified>
</cp:coreProperties>
</file>