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01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9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58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19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6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1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0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17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51F1-6748-4404-B39D-ADA76EBC64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5BAA-1A1F-47F7-A35C-31718298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65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8E68445-B93B-4F53-A832-821FA448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280163-318D-48E6-BAA3-AE65287E5F2F}"/>
              </a:ext>
            </a:extLst>
          </p:cNvPr>
          <p:cNvSpPr txBox="1"/>
          <p:nvPr/>
        </p:nvSpPr>
        <p:spPr>
          <a:xfrm>
            <a:off x="2718906" y="9262852"/>
            <a:ext cx="279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WHATSAPP</a:t>
            </a:r>
            <a:endParaRPr lang="pt-BR" sz="24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381FCE-284C-4419-872D-D32DDC516CA7}"/>
              </a:ext>
            </a:extLst>
          </p:cNvPr>
          <p:cNvSpPr txBox="1"/>
          <p:nvPr/>
        </p:nvSpPr>
        <p:spPr>
          <a:xfrm>
            <a:off x="3198131" y="8225998"/>
            <a:ext cx="141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LIGAR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A4C66B4-515E-429D-86AB-192DE36E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65" y="189377"/>
            <a:ext cx="2476070" cy="14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7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3</cp:revision>
  <dcterms:created xsi:type="dcterms:W3CDTF">2019-08-20T18:26:31Z</dcterms:created>
  <dcterms:modified xsi:type="dcterms:W3CDTF">2019-08-20T18:48:39Z</dcterms:modified>
</cp:coreProperties>
</file>