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9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0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01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0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02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314F-740A-4FE0-A009-174D411BD2B8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8348-B699-4CE4-B74F-95CAC5B11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B79D6E1-AA93-475A-9FEF-FBF22A50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884BA4-3685-43A3-8873-D70D5C771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60" y="1048220"/>
            <a:ext cx="3223280" cy="30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63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2019-08-23T19:16:21Z</dcterms:created>
  <dcterms:modified xsi:type="dcterms:W3CDTF">2019-08-23T19:17:38Z</dcterms:modified>
</cp:coreProperties>
</file>