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51E-C21F-494D-8D4B-1ACC899B1AE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BB4E-6B6C-47D5-9BF5-4304C51E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44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51E-C21F-494D-8D4B-1ACC899B1AE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BB4E-6B6C-47D5-9BF5-4304C51E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42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51E-C21F-494D-8D4B-1ACC899B1AE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BB4E-6B6C-47D5-9BF5-4304C51E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24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51E-C21F-494D-8D4B-1ACC899B1AE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BB4E-6B6C-47D5-9BF5-4304C51E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98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51E-C21F-494D-8D4B-1ACC899B1AE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BB4E-6B6C-47D5-9BF5-4304C51E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18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51E-C21F-494D-8D4B-1ACC899B1AE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BB4E-6B6C-47D5-9BF5-4304C51E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51E-C21F-494D-8D4B-1ACC899B1AE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BB4E-6B6C-47D5-9BF5-4304C51E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36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51E-C21F-494D-8D4B-1ACC899B1AE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BB4E-6B6C-47D5-9BF5-4304C51E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68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51E-C21F-494D-8D4B-1ACC899B1AE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BB4E-6B6C-47D5-9BF5-4304C51E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0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51E-C21F-494D-8D4B-1ACC899B1AE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BB4E-6B6C-47D5-9BF5-4304C51E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6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51E-C21F-494D-8D4B-1ACC899B1AE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BB4E-6B6C-47D5-9BF5-4304C51E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58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9051E-C21F-494D-8D4B-1ACC899B1AE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BB4E-6B6C-47D5-9BF5-4304C51E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11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C0D11D-5E93-4635-91BA-3C6C91314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4F97463-064C-4CFA-8146-29B1005DBF01}"/>
              </a:ext>
            </a:extLst>
          </p:cNvPr>
          <p:cNvSpPr txBox="1"/>
          <p:nvPr/>
        </p:nvSpPr>
        <p:spPr>
          <a:xfrm>
            <a:off x="1966744" y="8299738"/>
            <a:ext cx="279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WHATSAPP</a:t>
            </a:r>
            <a:endParaRPr lang="pt-BR" sz="24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D0623A-3588-4E83-851A-63B337A4018B}"/>
              </a:ext>
            </a:extLst>
          </p:cNvPr>
          <p:cNvSpPr txBox="1"/>
          <p:nvPr/>
        </p:nvSpPr>
        <p:spPr>
          <a:xfrm>
            <a:off x="2608202" y="10511993"/>
            <a:ext cx="141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LIGAR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E651A6-07E8-4B00-8DE5-83331DCA5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39" y="435433"/>
            <a:ext cx="2537224" cy="12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03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2019-08-20T18:53:00Z</dcterms:created>
  <dcterms:modified xsi:type="dcterms:W3CDTF">2019-08-20T18:54:28Z</dcterms:modified>
</cp:coreProperties>
</file>