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0D5E-4E25-4D1C-8676-BBB2E5BC128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193-486A-482F-9889-D1CF3A773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42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0D5E-4E25-4D1C-8676-BBB2E5BC128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193-486A-482F-9889-D1CF3A773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46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0D5E-4E25-4D1C-8676-BBB2E5BC128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193-486A-482F-9889-D1CF3A773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9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0D5E-4E25-4D1C-8676-BBB2E5BC128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193-486A-482F-9889-D1CF3A773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31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0D5E-4E25-4D1C-8676-BBB2E5BC128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193-486A-482F-9889-D1CF3A773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71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0D5E-4E25-4D1C-8676-BBB2E5BC128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193-486A-482F-9889-D1CF3A773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29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0D5E-4E25-4D1C-8676-BBB2E5BC128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193-486A-482F-9889-D1CF3A773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91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0D5E-4E25-4D1C-8676-BBB2E5BC128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193-486A-482F-9889-D1CF3A773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74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0D5E-4E25-4D1C-8676-BBB2E5BC128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193-486A-482F-9889-D1CF3A773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13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0D5E-4E25-4D1C-8676-BBB2E5BC128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193-486A-482F-9889-D1CF3A773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2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0D5E-4E25-4D1C-8676-BBB2E5BC128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193-486A-482F-9889-D1CF3A773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57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70D5E-4E25-4D1C-8676-BBB2E5BC1283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66193-486A-482F-9889-D1CF3A773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52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80177751-AAC1-46AF-88A5-E640CB674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FB1310E-C66D-4AFD-AFD9-291CD1FBEF5E}"/>
              </a:ext>
            </a:extLst>
          </p:cNvPr>
          <p:cNvSpPr txBox="1"/>
          <p:nvPr/>
        </p:nvSpPr>
        <p:spPr>
          <a:xfrm>
            <a:off x="353964" y="2625211"/>
            <a:ext cx="4291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Nexa Bold" panose="02000000000000000000" pitchFamily="50" charset="0"/>
              </a:rPr>
              <a:t>CHEF DE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DCA7D44-D59C-439E-970F-4DEC3BF1656B}"/>
              </a:ext>
            </a:extLst>
          </p:cNvPr>
          <p:cNvSpPr txBox="1"/>
          <p:nvPr/>
        </p:nvSpPr>
        <p:spPr>
          <a:xfrm>
            <a:off x="840661" y="3234809"/>
            <a:ext cx="4291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Nexa Bold" panose="02000000000000000000" pitchFamily="50" charset="0"/>
              </a:rPr>
              <a:t>COZINHA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753325E-77D0-4939-B6E9-AB82F2450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717" y="521063"/>
            <a:ext cx="2158711" cy="179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18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Nexa 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2</cp:revision>
  <dcterms:created xsi:type="dcterms:W3CDTF">2019-08-20T18:20:07Z</dcterms:created>
  <dcterms:modified xsi:type="dcterms:W3CDTF">2019-08-20T18:46:37Z</dcterms:modified>
</cp:coreProperties>
</file>