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9A84-748D-468E-B7EB-8612D937EF9E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1483-72B0-4BA2-9DF5-F273868709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9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9A84-748D-468E-B7EB-8612D937EF9E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1483-72B0-4BA2-9DF5-F273868709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88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9A84-748D-468E-B7EB-8612D937EF9E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1483-72B0-4BA2-9DF5-F273868709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05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9A84-748D-468E-B7EB-8612D937EF9E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1483-72B0-4BA2-9DF5-F273868709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70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9A84-748D-468E-B7EB-8612D937EF9E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1483-72B0-4BA2-9DF5-F273868709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85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9A84-748D-468E-B7EB-8612D937EF9E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1483-72B0-4BA2-9DF5-F273868709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10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9A84-748D-468E-B7EB-8612D937EF9E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1483-72B0-4BA2-9DF5-F273868709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23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9A84-748D-468E-B7EB-8612D937EF9E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1483-72B0-4BA2-9DF5-F273868709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61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9A84-748D-468E-B7EB-8612D937EF9E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1483-72B0-4BA2-9DF5-F273868709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96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9A84-748D-468E-B7EB-8612D937EF9E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1483-72B0-4BA2-9DF5-F273868709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09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9A84-748D-468E-B7EB-8612D937EF9E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1483-72B0-4BA2-9DF5-F273868709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01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C9A84-748D-468E-B7EB-8612D937EF9E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B1483-72B0-4BA2-9DF5-F273868709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25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912AA80-DA78-4EE3-A9E5-BDD25F17D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5E1A245-D503-45A3-8BF1-9DCBABE06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540" y="3100361"/>
            <a:ext cx="4300921" cy="327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508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1</cp:revision>
  <dcterms:created xsi:type="dcterms:W3CDTF">2019-08-23T18:08:17Z</dcterms:created>
  <dcterms:modified xsi:type="dcterms:W3CDTF">2019-08-23T18:12:24Z</dcterms:modified>
</cp:coreProperties>
</file>