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07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0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07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2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4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9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DCD4-9007-46E6-B65B-A831954846BE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D4E0-ECF3-4260-80A5-921FF3164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3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BA14A4-0C23-4D60-9EB8-AF96DA3D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FA2177-F4E4-4FA5-BCE0-9FC714E1E9A6}"/>
              </a:ext>
            </a:extLst>
          </p:cNvPr>
          <p:cNvSpPr txBox="1"/>
          <p:nvPr/>
        </p:nvSpPr>
        <p:spPr>
          <a:xfrm>
            <a:off x="1106128" y="1002893"/>
            <a:ext cx="4085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Mary França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56FF64-4494-428E-85A5-5898366440A9}"/>
              </a:ext>
            </a:extLst>
          </p:cNvPr>
          <p:cNvSpPr txBox="1"/>
          <p:nvPr/>
        </p:nvSpPr>
        <p:spPr>
          <a:xfrm>
            <a:off x="1106128" y="1728347"/>
            <a:ext cx="2403987" cy="6432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Nexa Light" panose="02000000000000000000" pitchFamily="50" charset="0"/>
              </a:rPr>
              <a:t>COACH</a:t>
            </a:r>
          </a:p>
        </p:txBody>
      </p:sp>
    </p:spTree>
    <p:extLst>
      <p:ext uri="{BB962C8B-B14F-4D97-AF65-F5344CB8AC3E}">
        <p14:creationId xmlns:p14="http://schemas.microsoft.com/office/powerpoint/2010/main" val="61790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3</cp:revision>
  <dcterms:created xsi:type="dcterms:W3CDTF">2019-08-29T16:12:31Z</dcterms:created>
  <dcterms:modified xsi:type="dcterms:W3CDTF">2019-08-29T18:31:47Z</dcterms:modified>
</cp:coreProperties>
</file>