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2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0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2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0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1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9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34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92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129E-EAF2-48E0-A2F4-08EEA1592DAB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791-5017-4F82-967E-27345DBB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0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FC46F9-DF8C-46A2-BABC-65AB783C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BCB991-D112-47CD-B289-DAC8181E9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41" y="802793"/>
            <a:ext cx="2225918" cy="20323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56DB621-1ABA-4DC8-8F95-633C926A6B68}"/>
              </a:ext>
            </a:extLst>
          </p:cNvPr>
          <p:cNvSpPr txBox="1"/>
          <p:nvPr/>
        </p:nvSpPr>
        <p:spPr>
          <a:xfrm>
            <a:off x="2949680" y="2997387"/>
            <a:ext cx="4763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4000" dirty="0">
                <a:latin typeface="Gotham Black" pitchFamily="50" charset="0"/>
              </a:rPr>
              <a:t>CAIU?</a:t>
            </a:r>
          </a:p>
          <a:p>
            <a:pPr>
              <a:lnSpc>
                <a:spcPct val="80000"/>
              </a:lnSpc>
            </a:pPr>
            <a:r>
              <a:rPr lang="pt-BR" sz="4000" dirty="0">
                <a:latin typeface="Gotham Black" pitchFamily="50" charset="0"/>
              </a:rPr>
              <a:t>MOLHOU?</a:t>
            </a:r>
          </a:p>
          <a:p>
            <a:pPr>
              <a:lnSpc>
                <a:spcPct val="80000"/>
              </a:lnSpc>
            </a:pPr>
            <a:r>
              <a:rPr lang="pt-BR" sz="4000" dirty="0">
                <a:latin typeface="Gotham Black" pitchFamily="50" charset="0"/>
              </a:rPr>
              <a:t>QUEBROU?</a:t>
            </a:r>
          </a:p>
        </p:txBody>
      </p:sp>
    </p:spTree>
    <p:extLst>
      <p:ext uri="{BB962C8B-B14F-4D97-AF65-F5344CB8AC3E}">
        <p14:creationId xmlns:p14="http://schemas.microsoft.com/office/powerpoint/2010/main" val="266867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2019-08-29T16:52:59Z</dcterms:created>
  <dcterms:modified xsi:type="dcterms:W3CDTF">2019-08-29T17:06:11Z</dcterms:modified>
</cp:coreProperties>
</file>