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5" d="100"/>
          <a:sy n="65" d="100"/>
        </p:scale>
        <p:origin x="33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57745-6999-4F42-8A90-060042B36ABE}" type="datetimeFigureOut">
              <a:rPr lang="pt-BR" smtClean="0"/>
              <a:t>12/06/2019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F3C3F-82BB-45E8-8795-FD75BD8311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2611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57745-6999-4F42-8A90-060042B36ABE}" type="datetimeFigureOut">
              <a:rPr lang="pt-BR" smtClean="0"/>
              <a:t>12/06/2019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F3C3F-82BB-45E8-8795-FD75BD8311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8781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57745-6999-4F42-8A90-060042B36ABE}" type="datetimeFigureOut">
              <a:rPr lang="pt-BR" smtClean="0"/>
              <a:t>12/06/2019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F3C3F-82BB-45E8-8795-FD75BD8311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2266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57745-6999-4F42-8A90-060042B36ABE}" type="datetimeFigureOut">
              <a:rPr lang="pt-BR" smtClean="0"/>
              <a:t>12/06/2019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F3C3F-82BB-45E8-8795-FD75BD8311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6450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57745-6999-4F42-8A90-060042B36ABE}" type="datetimeFigureOut">
              <a:rPr lang="pt-BR" smtClean="0"/>
              <a:t>12/06/2019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F3C3F-82BB-45E8-8795-FD75BD8311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827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57745-6999-4F42-8A90-060042B36ABE}" type="datetimeFigureOut">
              <a:rPr lang="pt-BR" smtClean="0"/>
              <a:t>12/06/2019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F3C3F-82BB-45E8-8795-FD75BD8311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8246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57745-6999-4F42-8A90-060042B36ABE}" type="datetimeFigureOut">
              <a:rPr lang="pt-BR" smtClean="0"/>
              <a:t>12/06/2019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F3C3F-82BB-45E8-8795-FD75BD8311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6814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57745-6999-4F42-8A90-060042B36ABE}" type="datetimeFigureOut">
              <a:rPr lang="pt-BR" smtClean="0"/>
              <a:t>12/06/2019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F3C3F-82BB-45E8-8795-FD75BD8311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9675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57745-6999-4F42-8A90-060042B36ABE}" type="datetimeFigureOut">
              <a:rPr lang="pt-BR" smtClean="0"/>
              <a:t>12/06/2019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F3C3F-82BB-45E8-8795-FD75BD8311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4861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57745-6999-4F42-8A90-060042B36ABE}" type="datetimeFigureOut">
              <a:rPr lang="pt-BR" smtClean="0"/>
              <a:t>12/06/2019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F3C3F-82BB-45E8-8795-FD75BD8311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4621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57745-6999-4F42-8A90-060042B36ABE}" type="datetimeFigureOut">
              <a:rPr lang="pt-BR" smtClean="0"/>
              <a:t>12/06/2019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F3C3F-82BB-45E8-8795-FD75BD8311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8487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57745-6999-4F42-8A90-060042B36ABE}" type="datetimeFigureOut">
              <a:rPr lang="pt-BR" smtClean="0"/>
              <a:t>12/06/2019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F3C3F-82BB-45E8-8795-FD75BD8311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7117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47232E-D43A-4EA0-91EF-F9EDA9469C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57EB442-D0D1-4752-9CCD-2383941E2E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6C5BC82-EA67-4F33-9A50-688BC76C8C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12192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9352B652-CA8A-4538-B17C-21EF31DDCD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937" y="509498"/>
            <a:ext cx="2086126" cy="2220541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7893C00-FD9C-43DC-B6AC-868D86C0A9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" y="0"/>
            <a:ext cx="956338" cy="148980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E183FFC-7228-4433-951C-A4D52FF537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708" y="9927697"/>
            <a:ext cx="1230879" cy="1238035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6ECC5857-E9FC-4426-9963-441ED6763A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354" y="8685639"/>
            <a:ext cx="4258277" cy="981332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CE469913-CDDC-4436-89FC-423D3E2C1A8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956" y="9927697"/>
            <a:ext cx="1230879" cy="1238035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01BA6F68-5BDD-4338-86A4-15199185820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819" y="9927697"/>
            <a:ext cx="1230879" cy="1238035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6F6CA57F-BF4F-48C2-B641-F5FE69C0ECF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" y="9927697"/>
            <a:ext cx="1230879" cy="1238035"/>
          </a:xfrm>
          <a:prstGeom prst="rect">
            <a:avLst/>
          </a:prstGeom>
        </p:spPr>
      </p:pic>
      <p:sp>
        <p:nvSpPr>
          <p:cNvPr id="20" name="Forma Livre: Forma 19">
            <a:extLst>
              <a:ext uri="{FF2B5EF4-FFF2-40B4-BE49-F238E27FC236}">
                <a16:creationId xmlns:a16="http://schemas.microsoft.com/office/drawing/2014/main" id="{4142EFA2-EF23-4432-B15A-4F32A96C62C8}"/>
              </a:ext>
            </a:extLst>
          </p:cNvPr>
          <p:cNvSpPr/>
          <p:nvPr/>
        </p:nvSpPr>
        <p:spPr>
          <a:xfrm>
            <a:off x="852742" y="11366278"/>
            <a:ext cx="5152516" cy="825723"/>
          </a:xfrm>
          <a:custGeom>
            <a:avLst/>
            <a:gdLst>
              <a:gd name="connsiteX0" fmla="*/ 496251 w 5152516"/>
              <a:gd name="connsiteY0" fmla="*/ 0 h 825723"/>
              <a:gd name="connsiteX1" fmla="*/ 4656265 w 5152516"/>
              <a:gd name="connsiteY1" fmla="*/ 0 h 825723"/>
              <a:gd name="connsiteX2" fmla="*/ 5152516 w 5152516"/>
              <a:gd name="connsiteY2" fmla="*/ 496251 h 825723"/>
              <a:gd name="connsiteX3" fmla="*/ 5152516 w 5152516"/>
              <a:gd name="connsiteY3" fmla="*/ 825723 h 825723"/>
              <a:gd name="connsiteX4" fmla="*/ 0 w 5152516"/>
              <a:gd name="connsiteY4" fmla="*/ 825723 h 825723"/>
              <a:gd name="connsiteX5" fmla="*/ 0 w 5152516"/>
              <a:gd name="connsiteY5" fmla="*/ 496251 h 825723"/>
              <a:gd name="connsiteX6" fmla="*/ 496251 w 5152516"/>
              <a:gd name="connsiteY6" fmla="*/ 0 h 825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52516" h="825723">
                <a:moveTo>
                  <a:pt x="496251" y="0"/>
                </a:moveTo>
                <a:lnTo>
                  <a:pt x="4656265" y="0"/>
                </a:lnTo>
                <a:cubicBezTo>
                  <a:pt x="4930337" y="0"/>
                  <a:pt x="5152516" y="222179"/>
                  <a:pt x="5152516" y="496251"/>
                </a:cubicBezTo>
                <a:lnTo>
                  <a:pt x="5152516" y="825723"/>
                </a:lnTo>
                <a:lnTo>
                  <a:pt x="0" y="825723"/>
                </a:lnTo>
                <a:lnTo>
                  <a:pt x="0" y="496251"/>
                </a:lnTo>
                <a:cubicBezTo>
                  <a:pt x="0" y="222179"/>
                  <a:pt x="222179" y="0"/>
                  <a:pt x="4962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4383"/>
              </a:solidFill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233F22B5-3013-47E2-84ED-A02623CE0087}"/>
              </a:ext>
            </a:extLst>
          </p:cNvPr>
          <p:cNvSpPr txBox="1"/>
          <p:nvPr/>
        </p:nvSpPr>
        <p:spPr>
          <a:xfrm>
            <a:off x="1815918" y="11652155"/>
            <a:ext cx="50420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Nexa Light" panose="02000000000000000000" pitchFamily="50" charset="0"/>
              </a:rPr>
              <a:t>Clique nós ícones para interagir</a:t>
            </a:r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95FF8D0A-E73A-4F4D-A732-FEF51873C4B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436" y="11537686"/>
            <a:ext cx="420354" cy="55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8430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5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Nexa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Natanael Lucas</dc:creator>
  <cp:lastModifiedBy>Natanael Lucas</cp:lastModifiedBy>
  <cp:revision>1</cp:revision>
  <dcterms:created xsi:type="dcterms:W3CDTF">2019-06-12T22:23:48Z</dcterms:created>
  <dcterms:modified xsi:type="dcterms:W3CDTF">2019-06-12T22:28:10Z</dcterms:modified>
</cp:coreProperties>
</file>