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4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6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7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6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3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D23C-0B76-48FF-988B-B688714C283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57E4E-7E4F-4E32-B250-BA169E404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B9F41F-360C-447E-8AF4-8DC8F555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B82138-911C-417E-84FF-2D8B236B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90" y="968517"/>
            <a:ext cx="3957419" cy="10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1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2019-08-20T19:50:42Z</dcterms:created>
  <dcterms:modified xsi:type="dcterms:W3CDTF">2019-08-20T19:54:41Z</dcterms:modified>
</cp:coreProperties>
</file>