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19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4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4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4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2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E772-F84F-48BE-BB3F-FD1A3702BC72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7984-E510-4A65-A397-B52CE3AAD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1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u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8000" cy="12191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1" b="26607"/>
          <a:stretch/>
        </p:blipFill>
        <p:spPr>
          <a:xfrm>
            <a:off x="0" y="3037114"/>
            <a:ext cx="6858000" cy="5910944"/>
          </a:xfrm>
          <a:prstGeom prst="rect">
            <a:avLst/>
          </a:prstGeom>
        </p:spPr>
      </p:pic>
      <p:pic>
        <p:nvPicPr>
          <p:cNvPr id="9" name="Localizaçã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347" r="76409" b="61731"/>
          <a:stretch/>
        </p:blipFill>
        <p:spPr>
          <a:xfrm>
            <a:off x="1" y="1992923"/>
            <a:ext cx="1617784" cy="2672862"/>
          </a:xfrm>
          <a:prstGeom prst="rect">
            <a:avLst/>
          </a:prstGeom>
        </p:spPr>
      </p:pic>
      <p:pic>
        <p:nvPicPr>
          <p:cNvPr id="11" name="Instagram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" t="32158" r="74574" b="45764"/>
          <a:stretch/>
        </p:blipFill>
        <p:spPr>
          <a:xfrm>
            <a:off x="-46891" y="3915507"/>
            <a:ext cx="1781906" cy="2696307"/>
          </a:xfrm>
          <a:prstGeom prst="rect">
            <a:avLst/>
          </a:prstGeom>
        </p:spPr>
      </p:pic>
      <p:pic>
        <p:nvPicPr>
          <p:cNvPr id="12" name="Email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6" t="16154" b="61154"/>
          <a:stretch/>
        </p:blipFill>
        <p:spPr>
          <a:xfrm>
            <a:off x="5181600" y="1969477"/>
            <a:ext cx="1676400" cy="2766646"/>
          </a:xfrm>
          <a:prstGeom prst="rect">
            <a:avLst/>
          </a:prstGeom>
        </p:spPr>
      </p:pic>
      <p:pic>
        <p:nvPicPr>
          <p:cNvPr id="13" name="Facebook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9" t="30384" b="44808"/>
          <a:stretch/>
        </p:blipFill>
        <p:spPr>
          <a:xfrm>
            <a:off x="5158154" y="3704492"/>
            <a:ext cx="1718017" cy="3024554"/>
          </a:xfrm>
          <a:prstGeom prst="rect">
            <a:avLst/>
          </a:prstGeom>
        </p:spPr>
      </p:pic>
      <p:pic>
        <p:nvPicPr>
          <p:cNvPr id="14" name="Uber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7" r="2511" b="84936"/>
          <a:stretch/>
        </p:blipFill>
        <p:spPr>
          <a:xfrm>
            <a:off x="5074920" y="-9119"/>
            <a:ext cx="1645920" cy="183791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204460" y="1375322"/>
            <a:ext cx="164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  <a:latin typeface="Nexa" panose="02000000000000000000" pitchFamily="50" charset="0"/>
              </a:rPr>
              <a:t>VÁ DE UBER</a:t>
            </a:r>
            <a:endParaRPr lang="pt-BR" sz="1400" b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t="70373" r="7800"/>
          <a:stretch/>
        </p:blipFill>
        <p:spPr>
          <a:xfrm>
            <a:off x="530941" y="8583560"/>
            <a:ext cx="5810865" cy="3608439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447359" y="9145913"/>
            <a:ext cx="2154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Nexa" panose="02000000000000000000" pitchFamily="50" charset="0"/>
              </a:rPr>
              <a:t>LIGAR</a:t>
            </a:r>
            <a:endParaRPr lang="pt-BR" sz="3600" b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35015" y="10315013"/>
            <a:ext cx="2878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Nexa" panose="02000000000000000000" pitchFamily="50" charset="0"/>
              </a:rPr>
              <a:t>Whatsapp</a:t>
            </a:r>
            <a:endParaRPr lang="pt-BR" sz="4000" b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682629" y="11708313"/>
            <a:ext cx="5676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Nexa" panose="02000000000000000000" pitchFamily="50" charset="0"/>
              </a:rPr>
              <a:t>Clique nos ícones para interagir</a:t>
            </a:r>
            <a:endParaRPr lang="pt-BR" sz="2000" b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  <p:pic>
        <p:nvPicPr>
          <p:cNvPr id="21" name="Logo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2" t="1504" r="35189" b="82711"/>
          <a:stretch/>
        </p:blipFill>
        <p:spPr>
          <a:xfrm>
            <a:off x="2537460" y="182880"/>
            <a:ext cx="1897380" cy="192024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657689" y="2051895"/>
            <a:ext cx="355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  <a:latin typeface="Nexa" panose="02000000000000000000" pitchFamily="50" charset="0"/>
              </a:rPr>
              <a:t>AGROARAS</a:t>
            </a:r>
            <a:endParaRPr lang="pt-BR" sz="3600" b="1" dirty="0">
              <a:solidFill>
                <a:schemeClr val="bg1"/>
              </a:solidFill>
              <a:latin typeface="Nex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4</cp:revision>
  <dcterms:created xsi:type="dcterms:W3CDTF">2019-08-21T21:27:24Z</dcterms:created>
  <dcterms:modified xsi:type="dcterms:W3CDTF">2019-08-21T22:03:34Z</dcterms:modified>
</cp:coreProperties>
</file>